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0" r:id="rId5"/>
    <p:sldId id="259" r:id="rId6"/>
    <p:sldId id="264" r:id="rId7"/>
    <p:sldId id="258" r:id="rId8"/>
    <p:sldId id="263" r:id="rId9"/>
    <p:sldId id="265" r:id="rId10"/>
    <p:sldId id="257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Якість продукції та методи її оцінювання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Управлінські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та </a:t>
            </a:r>
            <a:r>
              <a:rPr lang="ru-RU" dirty="0" err="1" smtClean="0"/>
              <a:t>конкретний</a:t>
            </a:r>
            <a:r>
              <a:rPr lang="ru-RU" dirty="0" smtClean="0"/>
              <a:t>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обов'язків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 кожного </a:t>
            </a:r>
            <a:r>
              <a:rPr lang="ru-RU" dirty="0" err="1" smtClean="0"/>
              <a:t>співробітника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формалізованої</a:t>
            </a:r>
            <a:r>
              <a:rPr lang="ru-RU" dirty="0" smtClean="0"/>
              <a:t> </a:t>
            </a:r>
            <a:r>
              <a:rPr lang="ru-RU" dirty="0" err="1" smtClean="0"/>
              <a:t>методології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прийомів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 та контроль </a:t>
            </a:r>
            <a:r>
              <a:rPr lang="ru-RU" dirty="0" err="1" smtClean="0"/>
              <a:t>виконання</a:t>
            </a:r>
            <a:r>
              <a:rPr lang="ru-RU" dirty="0" smtClean="0"/>
              <a:t> методик;</a:t>
            </a:r>
          </a:p>
          <a:p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необхідного</a:t>
            </a:r>
            <a:r>
              <a:rPr lang="ru-RU" dirty="0" smtClean="0"/>
              <a:t> </a:t>
            </a:r>
            <a:r>
              <a:rPr lang="ru-RU" dirty="0" err="1" smtClean="0"/>
              <a:t>кошторису</a:t>
            </a:r>
            <a:r>
              <a:rPr lang="ru-RU" dirty="0" smtClean="0"/>
              <a:t> </a:t>
            </a:r>
            <a:r>
              <a:rPr lang="ru-RU" dirty="0" err="1" smtClean="0"/>
              <a:t>капіталовкладень</a:t>
            </a:r>
            <a:r>
              <a:rPr lang="ru-RU" dirty="0" smtClean="0"/>
              <a:t> в </a:t>
            </a:r>
            <a:r>
              <a:rPr lang="ru-RU" dirty="0" err="1" smtClean="0"/>
              <a:t>якість</a:t>
            </a:r>
            <a:r>
              <a:rPr lang="ru-RU" dirty="0" smtClean="0"/>
              <a:t> у </a:t>
            </a:r>
            <a:r>
              <a:rPr lang="ru-RU" dirty="0" err="1" smtClean="0"/>
              <a:t>річному</a:t>
            </a:r>
            <a:r>
              <a:rPr lang="ru-RU" dirty="0" smtClean="0"/>
              <a:t> бюджетному </a:t>
            </a:r>
            <a:r>
              <a:rPr lang="ru-RU" dirty="0" err="1" smtClean="0"/>
              <a:t>плані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орієнтація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на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науково-технічних</a:t>
            </a:r>
            <a:r>
              <a:rPr lang="ru-RU" dirty="0" smtClean="0"/>
              <a:t> </a:t>
            </a:r>
            <a:r>
              <a:rPr lang="ru-RU" dirty="0" err="1" smtClean="0"/>
              <a:t>розробок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контроль за </a:t>
            </a:r>
            <a:r>
              <a:rPr lang="ru-RU" dirty="0" err="1" smtClean="0"/>
              <a:t>виконанням</a:t>
            </a:r>
            <a:r>
              <a:rPr lang="ru-RU" dirty="0" smtClean="0"/>
              <a:t> норм </a:t>
            </a:r>
            <a:r>
              <a:rPr lang="ru-RU" dirty="0" err="1" smtClean="0"/>
              <a:t>екології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Рівень дефектності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09751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    Цей </a:t>
            </a:r>
            <a:r>
              <a:rPr lang="ru-RU" sz="3200" dirty="0" err="1" smtClean="0"/>
              <a:t>індекс</a:t>
            </a:r>
            <a:r>
              <a:rPr lang="ru-RU" sz="3200" dirty="0" smtClean="0"/>
              <a:t> </a:t>
            </a:r>
            <a:r>
              <a:rPr lang="ru-RU" sz="3200" dirty="0" err="1" smtClean="0"/>
              <a:t>являє</a:t>
            </a:r>
            <a:r>
              <a:rPr lang="ru-RU" sz="3200" dirty="0" smtClean="0"/>
              <a:t> собою </a:t>
            </a:r>
            <a:r>
              <a:rPr lang="ru-RU" sz="3200" dirty="0" err="1" smtClean="0"/>
              <a:t>комплексний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показник</a:t>
            </a:r>
            <a:r>
              <a:rPr lang="ru-RU" sz="3200" dirty="0" smtClean="0"/>
              <a:t> </a:t>
            </a:r>
            <a:r>
              <a:rPr lang="ru-RU" sz="3200" dirty="0" err="1" smtClean="0"/>
              <a:t>якості</a:t>
            </a:r>
            <a:r>
              <a:rPr lang="ru-RU" sz="3200" dirty="0" smtClean="0"/>
              <a:t>, </a:t>
            </a:r>
            <a:r>
              <a:rPr lang="ru-RU" sz="3200" dirty="0" err="1" smtClean="0"/>
              <a:t>рівний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середньозваженому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значенню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відносних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коефіцієнтів</a:t>
            </a:r>
            <a:r>
              <a:rPr lang="ru-RU" sz="3200" dirty="0" smtClean="0"/>
              <a:t> </a:t>
            </a:r>
            <a:r>
              <a:rPr lang="ru-RU" sz="3200" dirty="0" err="1" smtClean="0"/>
              <a:t>дефектності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різних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видів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продукції</a:t>
            </a:r>
            <a:r>
              <a:rPr lang="ru-RU" sz="3200" dirty="0" smtClean="0"/>
              <a:t> за </a:t>
            </a:r>
            <a:r>
              <a:rPr lang="ru-RU" sz="3200" dirty="0" err="1" smtClean="0"/>
              <a:t>розглянутий</a:t>
            </a:r>
            <a:r>
              <a:rPr lang="ru-RU" sz="3200" dirty="0" smtClean="0"/>
              <a:t> </a:t>
            </a:r>
            <a:r>
              <a:rPr lang="ru-RU" sz="3200" dirty="0" err="1" smtClean="0"/>
              <a:t>період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/>
          <a:lstStyle/>
          <a:p>
            <a:r>
              <a:rPr lang="uk-UA" dirty="0" smtClean="0"/>
              <a:t>Методи оцінки якості товару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86874" cy="528638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 smtClean="0"/>
              <a:t>Диференціальний</a:t>
            </a:r>
            <a:r>
              <a:rPr lang="ru-RU" dirty="0" smtClean="0"/>
              <a:t> метод – </a:t>
            </a:r>
            <a:r>
              <a:rPr lang="ru-RU" dirty="0" err="1" smtClean="0"/>
              <a:t>метод</a:t>
            </a:r>
            <a:r>
              <a:rPr lang="ru-RU" dirty="0" smtClean="0"/>
              <a:t>, </a:t>
            </a:r>
            <a:r>
              <a:rPr lang="ru-RU" dirty="0" err="1" smtClean="0"/>
              <a:t>заснований</a:t>
            </a:r>
            <a:r>
              <a:rPr lang="ru-RU" dirty="0" smtClean="0"/>
              <a:t> на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одиничних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одиничних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виробу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відповідним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базового </a:t>
            </a:r>
            <a:r>
              <a:rPr lang="ru-RU" dirty="0" err="1" smtClean="0"/>
              <a:t>зразка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базовими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, </a:t>
            </a:r>
            <a:r>
              <a:rPr lang="ru-RU" dirty="0" err="1" smtClean="0"/>
              <a:t>вибраними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про </a:t>
            </a:r>
            <a:r>
              <a:rPr lang="ru-RU" dirty="0" err="1" smtClean="0"/>
              <a:t>відповідність</a:t>
            </a:r>
            <a:r>
              <a:rPr lang="ru-RU" dirty="0" smtClean="0"/>
              <a:t> у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базового.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оцінюється</a:t>
            </a:r>
            <a:r>
              <a:rPr lang="ru-RU" dirty="0" smtClean="0"/>
              <a:t> </a:t>
            </a:r>
            <a:r>
              <a:rPr lang="ru-RU" dirty="0" err="1" smtClean="0"/>
              <a:t>відносними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. Результат </a:t>
            </a:r>
            <a:r>
              <a:rPr lang="ru-RU" dirty="0" err="1" smtClean="0"/>
              <a:t>оцінки</a:t>
            </a:r>
            <a:r>
              <a:rPr lang="ru-RU" dirty="0" smtClean="0"/>
              <a:t>: </a:t>
            </a:r>
            <a:r>
              <a:rPr lang="ru-RU" dirty="0" err="1" smtClean="0"/>
              <a:t>вище</a:t>
            </a:r>
            <a:r>
              <a:rPr lang="ru-RU" dirty="0" smtClean="0"/>
              <a:t>, </a:t>
            </a:r>
            <a:r>
              <a:rPr lang="ru-RU" dirty="0" err="1" smtClean="0"/>
              <a:t>нижче</a:t>
            </a:r>
            <a:r>
              <a:rPr lang="ru-RU" dirty="0" smtClean="0"/>
              <a:t>, </a:t>
            </a:r>
            <a:r>
              <a:rPr lang="ru-RU" dirty="0" err="1" smtClean="0"/>
              <a:t>краще</a:t>
            </a:r>
            <a:r>
              <a:rPr lang="ru-RU" dirty="0" smtClean="0"/>
              <a:t>, </a:t>
            </a:r>
            <a:r>
              <a:rPr lang="ru-RU" dirty="0" err="1" smtClean="0"/>
              <a:t>гірше</a:t>
            </a:r>
            <a:r>
              <a:rPr lang="ru-RU" dirty="0" smtClean="0"/>
              <a:t>. І </a:t>
            </a:r>
            <a:r>
              <a:rPr lang="ru-RU" dirty="0" err="1" smtClean="0"/>
              <a:t>висновки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, коли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відносні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менші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Комплексний</a:t>
            </a:r>
            <a:r>
              <a:rPr lang="ru-RU" b="1" dirty="0" smtClean="0"/>
              <a:t> </a:t>
            </a:r>
            <a:r>
              <a:rPr lang="ru-RU" dirty="0" smtClean="0"/>
              <a:t>метод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показується</a:t>
            </a:r>
            <a:r>
              <a:rPr lang="ru-RU" dirty="0" smtClean="0"/>
              <a:t> одним </a:t>
            </a:r>
            <a:r>
              <a:rPr lang="ru-RU" dirty="0" err="1" smtClean="0"/>
              <a:t>узагальнюючим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.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оцінюють</a:t>
            </a:r>
            <a:r>
              <a:rPr lang="ru-RU" dirty="0" smtClean="0"/>
              <a:t> числом, яке </a:t>
            </a:r>
            <a:r>
              <a:rPr lang="ru-RU" dirty="0" err="1" smtClean="0"/>
              <a:t>порівнюється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якісними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 базового </a:t>
            </a:r>
            <a:r>
              <a:rPr lang="ru-RU" dirty="0" err="1" smtClean="0"/>
              <a:t>зразка</a:t>
            </a:r>
            <a:r>
              <a:rPr lang="ru-RU" dirty="0" smtClean="0"/>
              <a:t>. </a:t>
            </a:r>
            <a:r>
              <a:rPr lang="ru-RU" dirty="0" err="1" smtClean="0"/>
              <a:t>Узагальнюючим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показник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втілює</a:t>
            </a:r>
            <a:r>
              <a:rPr lang="ru-RU" dirty="0" smtClean="0"/>
              <a:t> </a:t>
            </a:r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товару, </a:t>
            </a:r>
            <a:r>
              <a:rPr lang="ru-RU" dirty="0" err="1" smtClean="0"/>
              <a:t>інтегральним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середнім</a:t>
            </a:r>
            <a:r>
              <a:rPr lang="ru-RU" dirty="0" smtClean="0"/>
              <a:t> </a:t>
            </a:r>
            <a:r>
              <a:rPr lang="ru-RU" dirty="0" err="1" smtClean="0"/>
              <a:t>зваженим</a:t>
            </a:r>
            <a:r>
              <a:rPr lang="ru-RU" dirty="0" smtClean="0"/>
              <a:t>. </a:t>
            </a:r>
            <a:r>
              <a:rPr lang="ru-RU" dirty="0" err="1" smtClean="0"/>
              <a:t>Краще</a:t>
            </a:r>
            <a:r>
              <a:rPr lang="ru-RU" dirty="0" smtClean="0"/>
              <a:t>, коли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товару,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у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до </a:t>
            </a:r>
            <a:r>
              <a:rPr lang="ru-RU" dirty="0" err="1" smtClean="0"/>
              <a:t>призначення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товару в холодильнику).</a:t>
            </a:r>
          </a:p>
          <a:p>
            <a:r>
              <a:rPr lang="ru-RU" b="1" dirty="0" err="1" smtClean="0"/>
              <a:t>Інтегральний</a:t>
            </a:r>
            <a:r>
              <a:rPr lang="ru-RU" dirty="0" smtClean="0"/>
              <a:t> 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для </a:t>
            </a:r>
            <a:r>
              <a:rPr lang="ru-RU" dirty="0" err="1" smtClean="0"/>
              <a:t>комплексної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в тих </a:t>
            </a:r>
            <a:r>
              <a:rPr lang="ru-RU" dirty="0" err="1" smtClean="0"/>
              <a:t>випадках</a:t>
            </a:r>
            <a:r>
              <a:rPr lang="ru-RU" dirty="0" smtClean="0"/>
              <a:t>, коли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корисний</a:t>
            </a:r>
            <a:r>
              <a:rPr lang="ru-RU" dirty="0" smtClean="0"/>
              <a:t> </a:t>
            </a:r>
            <a:r>
              <a:rPr lang="ru-RU" dirty="0" err="1" smtClean="0"/>
              <a:t>сумарний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сумарні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, </a:t>
            </a:r>
            <a:r>
              <a:rPr lang="ru-RU" dirty="0" err="1" smtClean="0"/>
              <a:t>просування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Поняття якості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vi-VN" b="1" dirty="0" smtClean="0"/>
              <a:t>Я́кість проду́кції</a:t>
            </a:r>
            <a:r>
              <a:rPr lang="vi-VN" dirty="0" smtClean="0"/>
              <a:t> — це сукупність властивостей продукції, які обумовлюють її придатність задовольнити певні потреби відповідно до призначення.</a:t>
            </a:r>
            <a:endParaRPr lang="uk-UA" dirty="0" smtClean="0"/>
          </a:p>
          <a:p>
            <a:pPr indent="0">
              <a:buNone/>
            </a:pPr>
            <a:r>
              <a:rPr lang="ru-RU" b="1" dirty="0" err="1" smtClean="0"/>
              <a:t>Рівень</a:t>
            </a:r>
            <a:r>
              <a:rPr lang="ru-RU" b="1" dirty="0" smtClean="0"/>
              <a:t> </a:t>
            </a:r>
            <a:r>
              <a:rPr lang="ru-RU" b="1" dirty="0" err="1" smtClean="0"/>
              <a:t>якості</a:t>
            </a:r>
            <a:r>
              <a:rPr lang="ru-RU" b="1" dirty="0" smtClean="0"/>
              <a:t> товару – </a:t>
            </a:r>
            <a:r>
              <a:rPr lang="ru-RU" dirty="0" err="1" smtClean="0"/>
              <a:t>це</a:t>
            </a:r>
            <a:r>
              <a:rPr lang="ru-RU" b="1" dirty="0" smtClean="0"/>
              <a:t> </a:t>
            </a:r>
            <a:r>
              <a:rPr lang="ru-RU" dirty="0" err="1" smtClean="0"/>
              <a:t>відносна</a:t>
            </a:r>
            <a:r>
              <a:rPr lang="ru-RU" dirty="0" smtClean="0"/>
              <a:t> характеристика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якісних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оцінюваного</a:t>
            </a:r>
            <a:r>
              <a:rPr lang="ru-RU" dirty="0" smtClean="0"/>
              <a:t> товару,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відповідними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 товару,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приймається</a:t>
            </a:r>
            <a:r>
              <a:rPr lang="ru-RU" dirty="0" smtClean="0"/>
              <a:t> як </a:t>
            </a:r>
            <a:r>
              <a:rPr lang="ru-RU" dirty="0" err="1" smtClean="0"/>
              <a:t>базовий</a:t>
            </a:r>
            <a:r>
              <a:rPr lang="ru-RU" dirty="0" smtClean="0"/>
              <a:t> </a:t>
            </a:r>
            <a:r>
              <a:rPr lang="ru-RU" dirty="0" err="1" smtClean="0"/>
              <a:t>зразок</a:t>
            </a:r>
            <a:r>
              <a:rPr lang="ru-RU" dirty="0" smtClean="0"/>
              <a:t>.</a:t>
            </a:r>
            <a:endParaRPr lang="vi-VN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Показники якості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економічності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надійності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Показники</a:t>
            </a:r>
            <a:r>
              <a:rPr lang="ru-RU" dirty="0" smtClean="0"/>
              <a:t> </a:t>
            </a:r>
            <a:r>
              <a:rPr lang="ru-RU" dirty="0" err="1" smtClean="0"/>
              <a:t>технологічності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Ергономічні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Естетичні</a:t>
            </a:r>
            <a:r>
              <a:rPr lang="ru-RU" dirty="0" smtClean="0"/>
              <a:t> </a:t>
            </a:r>
            <a:r>
              <a:rPr lang="ru-RU" dirty="0" err="1" smtClean="0"/>
              <a:t>показники</a:t>
            </a:r>
            <a:r>
              <a:rPr lang="ru-RU" dirty="0" smtClean="0"/>
              <a:t>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/>
          <a:lstStyle/>
          <a:p>
            <a:r>
              <a:rPr lang="ru-RU" dirty="0" err="1" smtClean="0"/>
              <a:t>Показники</a:t>
            </a:r>
            <a:r>
              <a:rPr lang="ru-RU" dirty="0" smtClean="0"/>
              <a:t> 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 та </a:t>
            </a:r>
            <a:r>
              <a:rPr lang="ru-RU" dirty="0" err="1" smtClean="0"/>
              <a:t>уніфікації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Патентно-правові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транспортабельності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Взаємозамінність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pPr algn="ctr"/>
            <a:r>
              <a:rPr lang="ru-RU" dirty="0" smtClean="0"/>
              <a:t>На 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харчових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 </a:t>
            </a:r>
            <a:r>
              <a:rPr lang="ru-RU" dirty="0" err="1" smtClean="0"/>
              <a:t>впливає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97378"/>
          </a:xfrm>
        </p:spPr>
        <p:txBody>
          <a:bodyPr/>
          <a:lstStyle/>
          <a:p>
            <a:r>
              <a:rPr lang="ru-RU" dirty="0" err="1" smtClean="0"/>
              <a:t>Сировина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технологія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тара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пакувальні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Управління якістю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 -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, </a:t>
            </a:r>
            <a:r>
              <a:rPr lang="ru-RU" dirty="0" err="1" smtClean="0"/>
              <a:t>цілі</a:t>
            </a:r>
            <a:r>
              <a:rPr lang="ru-RU" dirty="0" smtClean="0"/>
              <a:t> та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таких </a:t>
            </a:r>
            <a:r>
              <a:rPr lang="ru-RU" dirty="0" err="1" smtClean="0"/>
              <a:t>засобів</a:t>
            </a:r>
            <a:r>
              <a:rPr lang="ru-RU" dirty="0" smtClean="0"/>
              <a:t>, як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оперативне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та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в рамках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планування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систематизація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документальне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методик, </a:t>
            </a:r>
            <a:r>
              <a:rPr lang="ru-RU" dirty="0" err="1" smtClean="0"/>
              <a:t>протоколів</a:t>
            </a:r>
            <a:r>
              <a:rPr lang="ru-RU" dirty="0" smtClean="0"/>
              <a:t>, </a:t>
            </a:r>
            <a:r>
              <a:rPr lang="ru-RU" dirty="0" err="1" smtClean="0"/>
              <a:t>інструкцій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персоналу;</a:t>
            </a:r>
          </a:p>
          <a:p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, в </a:t>
            </a:r>
            <a:r>
              <a:rPr lang="ru-RU" dirty="0" err="1" smtClean="0"/>
              <a:t>управлінні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регулярні</a:t>
            </a:r>
            <a:r>
              <a:rPr lang="ru-RU" dirty="0" smtClean="0"/>
              <a:t> </a:t>
            </a:r>
            <a:r>
              <a:rPr lang="ru-RU" dirty="0" err="1" smtClean="0"/>
              <a:t>перевірки</a:t>
            </a:r>
            <a:r>
              <a:rPr lang="ru-RU" dirty="0" smtClean="0"/>
              <a:t>,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зворотного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коректування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безперервне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персоналу </a:t>
            </a:r>
            <a:r>
              <a:rPr lang="ru-RU" dirty="0" err="1" smtClean="0"/>
              <a:t>прийомів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використання</a:t>
            </a:r>
            <a:r>
              <a:rPr lang="ru-RU" dirty="0" smtClean="0"/>
              <a:t> у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перевищують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контроль </a:t>
            </a:r>
            <a:r>
              <a:rPr lang="ru-RU" dirty="0" err="1" smtClean="0"/>
              <a:t>продукції</a:t>
            </a:r>
            <a:r>
              <a:rPr lang="ru-RU" dirty="0" smtClean="0"/>
              <a:t> на кожному </a:t>
            </a:r>
            <a:r>
              <a:rPr lang="ru-RU" dirty="0" err="1" smtClean="0"/>
              <a:t>етапі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контролю;</a:t>
            </a:r>
          </a:p>
          <a:p>
            <a:r>
              <a:rPr lang="ru-RU" dirty="0" err="1" smtClean="0"/>
              <a:t>діагностика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керованості</a:t>
            </a:r>
            <a:r>
              <a:rPr lang="ru-RU" dirty="0" smtClean="0"/>
              <a:t> </a:t>
            </a:r>
            <a:r>
              <a:rPr lang="ru-RU" dirty="0" err="1" smtClean="0"/>
              <a:t>всіма</a:t>
            </a:r>
            <a:r>
              <a:rPr lang="ru-RU" dirty="0" smtClean="0"/>
              <a:t> </a:t>
            </a:r>
            <a:r>
              <a:rPr lang="ru-RU" dirty="0" err="1" smtClean="0"/>
              <a:t>процесами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простежування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регулярний</a:t>
            </a:r>
            <a:r>
              <a:rPr lang="ru-RU" dirty="0" smtClean="0"/>
              <a:t> перегляд </a:t>
            </a:r>
            <a:r>
              <a:rPr lang="ru-RU" dirty="0" err="1" smtClean="0"/>
              <a:t>технологій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економікою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капіталовкладень</a:t>
            </a:r>
            <a:r>
              <a:rPr lang="ru-RU" dirty="0" smtClean="0"/>
              <a:t> в </a:t>
            </a:r>
            <a:r>
              <a:rPr lang="ru-RU" dirty="0" err="1" smtClean="0"/>
              <a:t>якість</a:t>
            </a:r>
            <a:r>
              <a:rPr lang="ru-RU" dirty="0" smtClean="0"/>
              <a:t> (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навчання</a:t>
            </a:r>
            <a:r>
              <a:rPr lang="ru-RU" dirty="0" smtClean="0"/>
              <a:t> персоналу, </a:t>
            </a:r>
            <a:r>
              <a:rPr lang="ru-RU" dirty="0" err="1" smtClean="0"/>
              <a:t>вивчення</a:t>
            </a:r>
            <a:r>
              <a:rPr lang="ru-RU" dirty="0" smtClean="0"/>
              <a:t> ринку, контроль, </a:t>
            </a:r>
            <a:r>
              <a:rPr lang="ru-RU" dirty="0" err="1" smtClean="0"/>
              <a:t>діагностику</a:t>
            </a:r>
            <a:r>
              <a:rPr lang="ru-RU" dirty="0" smtClean="0"/>
              <a:t>, </a:t>
            </a:r>
            <a:r>
              <a:rPr lang="ru-RU" dirty="0" err="1" smtClean="0"/>
              <a:t>переоснащення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незалежних</a:t>
            </a:r>
            <a:r>
              <a:rPr lang="ru-RU" dirty="0" smtClean="0"/>
              <a:t> </a:t>
            </a:r>
            <a:r>
              <a:rPr lang="ru-RU" dirty="0" err="1" smtClean="0"/>
              <a:t>експертів</a:t>
            </a:r>
            <a:r>
              <a:rPr lang="ru-RU" dirty="0" smtClean="0"/>
              <a:t>, </a:t>
            </a:r>
            <a:r>
              <a:rPr lang="ru-RU" dirty="0" err="1" smtClean="0"/>
              <a:t>особисті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 персоналу та </a:t>
            </a:r>
            <a:r>
              <a:rPr lang="ru-RU" dirty="0" err="1" smtClean="0"/>
              <a:t>ін</a:t>
            </a:r>
            <a:r>
              <a:rPr lang="ru-RU" dirty="0" smtClean="0"/>
              <a:t>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</TotalTime>
  <Words>328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Тема 4</vt:lpstr>
      <vt:lpstr>Поняття якості</vt:lpstr>
      <vt:lpstr>Показники якості</vt:lpstr>
      <vt:lpstr>Презентация PowerPoint</vt:lpstr>
      <vt:lpstr>На якість харчових продуктів впливає:</vt:lpstr>
      <vt:lpstr>Управління якістю</vt:lpstr>
      <vt:lpstr>Загальні аспекти</vt:lpstr>
      <vt:lpstr>Технічні аспекти:</vt:lpstr>
      <vt:lpstr>Економічні аспекти:</vt:lpstr>
      <vt:lpstr>Управлінські аспекти:</vt:lpstr>
      <vt:lpstr>Рівень дефектності</vt:lpstr>
      <vt:lpstr>Методи оцінки якості товару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</dc:title>
  <dc:creator>User</dc:creator>
  <cp:lastModifiedBy>RePack by Diakov</cp:lastModifiedBy>
  <cp:revision>7</cp:revision>
  <dcterms:created xsi:type="dcterms:W3CDTF">2021-10-11T12:36:22Z</dcterms:created>
  <dcterms:modified xsi:type="dcterms:W3CDTF">2021-10-13T06:46:50Z</dcterms:modified>
</cp:coreProperties>
</file>