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04" r:id="rId2"/>
    <p:sldId id="357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3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4713" autoAdjust="0"/>
  </p:normalViewPr>
  <p:slideViewPr>
    <p:cSldViewPr snapToGrid="0">
      <p:cViewPr varScale="1">
        <p:scale>
          <a:sx n="65" d="100"/>
          <a:sy n="65" d="100"/>
        </p:scale>
        <p:origin x="1240" y="4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E052A-A54A-4F7F-9244-856DACB9EE72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2DC3DE-F9EF-4498-962B-94DC2AA801EF}">
      <dgm:prSet phldrT="[Текст]"/>
      <dgm:spPr/>
      <dgm:t>
        <a:bodyPr/>
        <a:lstStyle/>
        <a:p>
          <a:r>
            <a:rPr lang="uk-UA" dirty="0" smtClean="0"/>
            <a:t>Навчальні заняття</a:t>
          </a:r>
          <a:endParaRPr lang="ru-RU" dirty="0"/>
        </a:p>
      </dgm:t>
    </dgm:pt>
    <dgm:pt modelId="{B1F3A216-2331-40BE-BE85-D6F1C7FE458C}" type="parTrans" cxnId="{E078750E-26F8-44A8-8FE9-FCCA588FF09C}">
      <dgm:prSet/>
      <dgm:spPr/>
      <dgm:t>
        <a:bodyPr/>
        <a:lstStyle/>
        <a:p>
          <a:endParaRPr lang="ru-RU"/>
        </a:p>
      </dgm:t>
    </dgm:pt>
    <dgm:pt modelId="{B5502DE4-ECA8-4470-A179-6BC7BAA11D1D}" type="sibTrans" cxnId="{E078750E-26F8-44A8-8FE9-FCCA588FF09C}">
      <dgm:prSet/>
      <dgm:spPr/>
      <dgm:t>
        <a:bodyPr/>
        <a:lstStyle/>
        <a:p>
          <a:endParaRPr lang="ru-RU"/>
        </a:p>
      </dgm:t>
    </dgm:pt>
    <dgm:pt modelId="{7A28704E-0A18-49FA-BABA-9119E05CB408}">
      <dgm:prSet phldrT="[Текст]"/>
      <dgm:spPr/>
      <dgm:t>
        <a:bodyPr/>
        <a:lstStyle/>
        <a:p>
          <a:r>
            <a:rPr lang="uk-UA" dirty="0" smtClean="0"/>
            <a:t>Головна роль викладачів (лекції, консультації)</a:t>
          </a:r>
          <a:endParaRPr lang="ru-RU" dirty="0"/>
        </a:p>
      </dgm:t>
    </dgm:pt>
    <dgm:pt modelId="{0F57C556-9AD7-48ED-9494-D1781453AB9E}" type="parTrans" cxnId="{40D53B96-7F6C-4EF3-9632-F77429DB5CE7}">
      <dgm:prSet/>
      <dgm:spPr/>
      <dgm:t>
        <a:bodyPr/>
        <a:lstStyle/>
        <a:p>
          <a:endParaRPr lang="ru-RU"/>
        </a:p>
      </dgm:t>
    </dgm:pt>
    <dgm:pt modelId="{7160C7A7-5D6C-44BF-A4B0-5CC89B83F738}" type="sibTrans" cxnId="{40D53B96-7F6C-4EF3-9632-F77429DB5CE7}">
      <dgm:prSet/>
      <dgm:spPr/>
      <dgm:t>
        <a:bodyPr/>
        <a:lstStyle/>
        <a:p>
          <a:endParaRPr lang="ru-RU"/>
        </a:p>
      </dgm:t>
    </dgm:pt>
    <dgm:pt modelId="{EE057CB0-A7DA-4912-8E45-4D65998A91AA}">
      <dgm:prSet phldrT="[Текст]"/>
      <dgm:spPr/>
      <dgm:t>
        <a:bodyPr/>
        <a:lstStyle/>
        <a:p>
          <a:r>
            <a:rPr lang="uk-UA" dirty="0" smtClean="0"/>
            <a:t>Головна роль студентів (семінарські, практичні і т.д.)</a:t>
          </a:r>
          <a:endParaRPr lang="ru-RU" dirty="0"/>
        </a:p>
      </dgm:t>
    </dgm:pt>
    <dgm:pt modelId="{FFC863B2-52C1-4FE2-9B13-08DAE48706E9}" type="parTrans" cxnId="{434EB01B-E666-412E-91C9-34FB2862969C}">
      <dgm:prSet/>
      <dgm:spPr/>
      <dgm:t>
        <a:bodyPr/>
        <a:lstStyle/>
        <a:p>
          <a:endParaRPr lang="ru-RU"/>
        </a:p>
      </dgm:t>
    </dgm:pt>
    <dgm:pt modelId="{69752CC2-BC6B-4375-A1A6-567B5FA59B0E}" type="sibTrans" cxnId="{434EB01B-E666-412E-91C9-34FB2862969C}">
      <dgm:prSet/>
      <dgm:spPr/>
      <dgm:t>
        <a:bodyPr/>
        <a:lstStyle/>
        <a:p>
          <a:endParaRPr lang="ru-RU"/>
        </a:p>
      </dgm:t>
    </dgm:pt>
    <dgm:pt modelId="{6480F1AA-8F3F-4124-A793-A971FA0B2AD8}" type="pres">
      <dgm:prSet presAssocID="{C92E052A-A54A-4F7F-9244-856DACB9EE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CCD406-6888-4715-95CA-722B40BBFF49}" type="pres">
      <dgm:prSet presAssocID="{542DC3DE-F9EF-4498-962B-94DC2AA801EF}" presName="hierRoot1" presStyleCnt="0">
        <dgm:presLayoutVars>
          <dgm:hierBranch val="init"/>
        </dgm:presLayoutVars>
      </dgm:prSet>
      <dgm:spPr/>
    </dgm:pt>
    <dgm:pt modelId="{809D2892-E776-4897-A9B0-8DA3FCF30407}" type="pres">
      <dgm:prSet presAssocID="{542DC3DE-F9EF-4498-962B-94DC2AA801EF}" presName="rootComposite1" presStyleCnt="0"/>
      <dgm:spPr/>
    </dgm:pt>
    <dgm:pt modelId="{6245BCDE-1843-45E2-839D-8A2A70A483E9}" type="pres">
      <dgm:prSet presAssocID="{542DC3DE-F9EF-4498-962B-94DC2AA801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2C3D2-654D-4568-B2BA-293AE139175B}" type="pres">
      <dgm:prSet presAssocID="{542DC3DE-F9EF-4498-962B-94DC2AA801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544781-2903-4FF0-9F9F-38F41F8703D3}" type="pres">
      <dgm:prSet presAssocID="{542DC3DE-F9EF-4498-962B-94DC2AA801EF}" presName="hierChild2" presStyleCnt="0"/>
      <dgm:spPr/>
    </dgm:pt>
    <dgm:pt modelId="{B0E8CBAF-A37F-409A-B6C2-1AADE17987FC}" type="pres">
      <dgm:prSet presAssocID="{0F57C556-9AD7-48ED-9494-D1781453AB9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ABE63A2-40CF-4FD4-886E-809BF0546F2A}" type="pres">
      <dgm:prSet presAssocID="{7A28704E-0A18-49FA-BABA-9119E05CB408}" presName="hierRoot2" presStyleCnt="0">
        <dgm:presLayoutVars>
          <dgm:hierBranch val="init"/>
        </dgm:presLayoutVars>
      </dgm:prSet>
      <dgm:spPr/>
    </dgm:pt>
    <dgm:pt modelId="{148FBE99-258C-46F5-8C0A-E9E66AD77C4C}" type="pres">
      <dgm:prSet presAssocID="{7A28704E-0A18-49FA-BABA-9119E05CB408}" presName="rootComposite" presStyleCnt="0"/>
      <dgm:spPr/>
    </dgm:pt>
    <dgm:pt modelId="{8E9D5F10-364D-4DA8-A8BE-7DD766719C59}" type="pres">
      <dgm:prSet presAssocID="{7A28704E-0A18-49FA-BABA-9119E05CB40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E09020-0439-437F-B1E1-D2B8B6A1F656}" type="pres">
      <dgm:prSet presAssocID="{7A28704E-0A18-49FA-BABA-9119E05CB408}" presName="rootConnector" presStyleLbl="node2" presStyleIdx="0" presStyleCnt="2"/>
      <dgm:spPr/>
      <dgm:t>
        <a:bodyPr/>
        <a:lstStyle/>
        <a:p>
          <a:endParaRPr lang="ru-RU"/>
        </a:p>
      </dgm:t>
    </dgm:pt>
    <dgm:pt modelId="{0A238193-6D1A-4799-88E0-A6FF3A17D5CC}" type="pres">
      <dgm:prSet presAssocID="{7A28704E-0A18-49FA-BABA-9119E05CB408}" presName="hierChild4" presStyleCnt="0"/>
      <dgm:spPr/>
    </dgm:pt>
    <dgm:pt modelId="{44A7589B-6282-4337-AD65-F407056DBAC4}" type="pres">
      <dgm:prSet presAssocID="{7A28704E-0A18-49FA-BABA-9119E05CB408}" presName="hierChild5" presStyleCnt="0"/>
      <dgm:spPr/>
    </dgm:pt>
    <dgm:pt modelId="{E5652C8E-BEDB-4D0D-BA3E-751088E27D81}" type="pres">
      <dgm:prSet presAssocID="{FFC863B2-52C1-4FE2-9B13-08DAE48706E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96D53E6-687B-43DE-AF08-0AEC9DDD7CA2}" type="pres">
      <dgm:prSet presAssocID="{EE057CB0-A7DA-4912-8E45-4D65998A91AA}" presName="hierRoot2" presStyleCnt="0">
        <dgm:presLayoutVars>
          <dgm:hierBranch val="init"/>
        </dgm:presLayoutVars>
      </dgm:prSet>
      <dgm:spPr/>
    </dgm:pt>
    <dgm:pt modelId="{27540938-D2C0-412B-8EF1-3A60A3469F6B}" type="pres">
      <dgm:prSet presAssocID="{EE057CB0-A7DA-4912-8E45-4D65998A91AA}" presName="rootComposite" presStyleCnt="0"/>
      <dgm:spPr/>
    </dgm:pt>
    <dgm:pt modelId="{FAAFD99F-446C-4875-A3F7-F6BEA817CD05}" type="pres">
      <dgm:prSet presAssocID="{EE057CB0-A7DA-4912-8E45-4D65998A91A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D9D39-730F-4692-9647-1FE819B0756E}" type="pres">
      <dgm:prSet presAssocID="{EE057CB0-A7DA-4912-8E45-4D65998A91AA}" presName="rootConnector" presStyleLbl="node2" presStyleIdx="1" presStyleCnt="2"/>
      <dgm:spPr/>
      <dgm:t>
        <a:bodyPr/>
        <a:lstStyle/>
        <a:p>
          <a:endParaRPr lang="ru-RU"/>
        </a:p>
      </dgm:t>
    </dgm:pt>
    <dgm:pt modelId="{A09C3B96-7F00-4479-BFCD-6536D382AB44}" type="pres">
      <dgm:prSet presAssocID="{EE057CB0-A7DA-4912-8E45-4D65998A91AA}" presName="hierChild4" presStyleCnt="0"/>
      <dgm:spPr/>
    </dgm:pt>
    <dgm:pt modelId="{5088A187-6CDF-40DB-AF62-2EFC5DB57F0C}" type="pres">
      <dgm:prSet presAssocID="{EE057CB0-A7DA-4912-8E45-4D65998A91AA}" presName="hierChild5" presStyleCnt="0"/>
      <dgm:spPr/>
    </dgm:pt>
    <dgm:pt modelId="{1A0C39E1-A123-449C-AFF6-E140928B0526}" type="pres">
      <dgm:prSet presAssocID="{542DC3DE-F9EF-4498-962B-94DC2AA801EF}" presName="hierChild3" presStyleCnt="0"/>
      <dgm:spPr/>
    </dgm:pt>
  </dgm:ptLst>
  <dgm:cxnLst>
    <dgm:cxn modelId="{80D1BF62-E98F-4D7F-AF51-1A15E1AF1E4F}" type="presOf" srcId="{EE057CB0-A7DA-4912-8E45-4D65998A91AA}" destId="{FAAFD99F-446C-4875-A3F7-F6BEA817CD05}" srcOrd="0" destOrd="0" presId="urn:microsoft.com/office/officeart/2005/8/layout/orgChart1"/>
    <dgm:cxn modelId="{7C7B717E-4923-43C4-92C5-903FF2262489}" type="presOf" srcId="{7A28704E-0A18-49FA-BABA-9119E05CB408}" destId="{8E9D5F10-364D-4DA8-A8BE-7DD766719C59}" srcOrd="0" destOrd="0" presId="urn:microsoft.com/office/officeart/2005/8/layout/orgChart1"/>
    <dgm:cxn modelId="{8B8F2D25-B2BC-4A52-AE15-9788C42B1E7A}" type="presOf" srcId="{542DC3DE-F9EF-4498-962B-94DC2AA801EF}" destId="{44E2C3D2-654D-4568-B2BA-293AE139175B}" srcOrd="1" destOrd="0" presId="urn:microsoft.com/office/officeart/2005/8/layout/orgChart1"/>
    <dgm:cxn modelId="{434EB01B-E666-412E-91C9-34FB2862969C}" srcId="{542DC3DE-F9EF-4498-962B-94DC2AA801EF}" destId="{EE057CB0-A7DA-4912-8E45-4D65998A91AA}" srcOrd="1" destOrd="0" parTransId="{FFC863B2-52C1-4FE2-9B13-08DAE48706E9}" sibTransId="{69752CC2-BC6B-4375-A1A6-567B5FA59B0E}"/>
    <dgm:cxn modelId="{203D21DC-F04E-42A0-A05E-D1553A0E9C6C}" type="presOf" srcId="{FFC863B2-52C1-4FE2-9B13-08DAE48706E9}" destId="{E5652C8E-BEDB-4D0D-BA3E-751088E27D81}" srcOrd="0" destOrd="0" presId="urn:microsoft.com/office/officeart/2005/8/layout/orgChart1"/>
    <dgm:cxn modelId="{E078750E-26F8-44A8-8FE9-FCCA588FF09C}" srcId="{C92E052A-A54A-4F7F-9244-856DACB9EE72}" destId="{542DC3DE-F9EF-4498-962B-94DC2AA801EF}" srcOrd="0" destOrd="0" parTransId="{B1F3A216-2331-40BE-BE85-D6F1C7FE458C}" sibTransId="{B5502DE4-ECA8-4470-A179-6BC7BAA11D1D}"/>
    <dgm:cxn modelId="{75B857B0-A81F-4514-9009-27A5401B233E}" type="presOf" srcId="{0F57C556-9AD7-48ED-9494-D1781453AB9E}" destId="{B0E8CBAF-A37F-409A-B6C2-1AADE17987FC}" srcOrd="0" destOrd="0" presId="urn:microsoft.com/office/officeart/2005/8/layout/orgChart1"/>
    <dgm:cxn modelId="{EAB5D228-EECC-4DD8-9C45-731B0F759D98}" type="presOf" srcId="{7A28704E-0A18-49FA-BABA-9119E05CB408}" destId="{D0E09020-0439-437F-B1E1-D2B8B6A1F656}" srcOrd="1" destOrd="0" presId="urn:microsoft.com/office/officeart/2005/8/layout/orgChart1"/>
    <dgm:cxn modelId="{40D53B96-7F6C-4EF3-9632-F77429DB5CE7}" srcId="{542DC3DE-F9EF-4498-962B-94DC2AA801EF}" destId="{7A28704E-0A18-49FA-BABA-9119E05CB408}" srcOrd="0" destOrd="0" parTransId="{0F57C556-9AD7-48ED-9494-D1781453AB9E}" sibTransId="{7160C7A7-5D6C-44BF-A4B0-5CC89B83F738}"/>
    <dgm:cxn modelId="{98BC3428-BA52-4B4D-B502-85FB17CD845E}" type="presOf" srcId="{C92E052A-A54A-4F7F-9244-856DACB9EE72}" destId="{6480F1AA-8F3F-4124-A793-A971FA0B2AD8}" srcOrd="0" destOrd="0" presId="urn:microsoft.com/office/officeart/2005/8/layout/orgChart1"/>
    <dgm:cxn modelId="{66DD1EC3-4A7E-4BC8-BF7B-26D8CAB129BA}" type="presOf" srcId="{EE057CB0-A7DA-4912-8E45-4D65998A91AA}" destId="{AF9D9D39-730F-4692-9647-1FE819B0756E}" srcOrd="1" destOrd="0" presId="urn:microsoft.com/office/officeart/2005/8/layout/orgChart1"/>
    <dgm:cxn modelId="{C3041219-ED43-41DD-A052-3D1989AA13F7}" type="presOf" srcId="{542DC3DE-F9EF-4498-962B-94DC2AA801EF}" destId="{6245BCDE-1843-45E2-839D-8A2A70A483E9}" srcOrd="0" destOrd="0" presId="urn:microsoft.com/office/officeart/2005/8/layout/orgChart1"/>
    <dgm:cxn modelId="{6DA747DD-9D23-4F85-B298-0D1B27ED9208}" type="presParOf" srcId="{6480F1AA-8F3F-4124-A793-A971FA0B2AD8}" destId="{E3CCD406-6888-4715-95CA-722B40BBFF49}" srcOrd="0" destOrd="0" presId="urn:microsoft.com/office/officeart/2005/8/layout/orgChart1"/>
    <dgm:cxn modelId="{AC992B80-A198-45C4-BD97-EF873C646003}" type="presParOf" srcId="{E3CCD406-6888-4715-95CA-722B40BBFF49}" destId="{809D2892-E776-4897-A9B0-8DA3FCF30407}" srcOrd="0" destOrd="0" presId="urn:microsoft.com/office/officeart/2005/8/layout/orgChart1"/>
    <dgm:cxn modelId="{0FD62716-2BAC-443D-B415-BDD6825CA794}" type="presParOf" srcId="{809D2892-E776-4897-A9B0-8DA3FCF30407}" destId="{6245BCDE-1843-45E2-839D-8A2A70A483E9}" srcOrd="0" destOrd="0" presId="urn:microsoft.com/office/officeart/2005/8/layout/orgChart1"/>
    <dgm:cxn modelId="{1368A43E-B12F-45DA-8983-B51F719644BF}" type="presParOf" srcId="{809D2892-E776-4897-A9B0-8DA3FCF30407}" destId="{44E2C3D2-654D-4568-B2BA-293AE139175B}" srcOrd="1" destOrd="0" presId="urn:microsoft.com/office/officeart/2005/8/layout/orgChart1"/>
    <dgm:cxn modelId="{3AF7910E-271E-4F03-A247-A15EEF95F27B}" type="presParOf" srcId="{E3CCD406-6888-4715-95CA-722B40BBFF49}" destId="{2F544781-2903-4FF0-9F9F-38F41F8703D3}" srcOrd="1" destOrd="0" presId="urn:microsoft.com/office/officeart/2005/8/layout/orgChart1"/>
    <dgm:cxn modelId="{6839667F-5B60-45CA-A0B7-16BEA4227B51}" type="presParOf" srcId="{2F544781-2903-4FF0-9F9F-38F41F8703D3}" destId="{B0E8CBAF-A37F-409A-B6C2-1AADE17987FC}" srcOrd="0" destOrd="0" presId="urn:microsoft.com/office/officeart/2005/8/layout/orgChart1"/>
    <dgm:cxn modelId="{A9CAFF5E-09E6-4B0D-A67F-F81A541EFE06}" type="presParOf" srcId="{2F544781-2903-4FF0-9F9F-38F41F8703D3}" destId="{CABE63A2-40CF-4FD4-886E-809BF0546F2A}" srcOrd="1" destOrd="0" presId="urn:microsoft.com/office/officeart/2005/8/layout/orgChart1"/>
    <dgm:cxn modelId="{83BE81E0-6E6F-4437-BB45-38C1EDCB7466}" type="presParOf" srcId="{CABE63A2-40CF-4FD4-886E-809BF0546F2A}" destId="{148FBE99-258C-46F5-8C0A-E9E66AD77C4C}" srcOrd="0" destOrd="0" presId="urn:microsoft.com/office/officeart/2005/8/layout/orgChart1"/>
    <dgm:cxn modelId="{978B838F-F0D5-4631-A7EE-50948FFA18FF}" type="presParOf" srcId="{148FBE99-258C-46F5-8C0A-E9E66AD77C4C}" destId="{8E9D5F10-364D-4DA8-A8BE-7DD766719C59}" srcOrd="0" destOrd="0" presId="urn:microsoft.com/office/officeart/2005/8/layout/orgChart1"/>
    <dgm:cxn modelId="{8332EF53-EF79-40FD-B473-81591896CA9E}" type="presParOf" srcId="{148FBE99-258C-46F5-8C0A-E9E66AD77C4C}" destId="{D0E09020-0439-437F-B1E1-D2B8B6A1F656}" srcOrd="1" destOrd="0" presId="urn:microsoft.com/office/officeart/2005/8/layout/orgChart1"/>
    <dgm:cxn modelId="{298F2B46-8E4F-4AC0-BC0D-AE79A66C2C5F}" type="presParOf" srcId="{CABE63A2-40CF-4FD4-886E-809BF0546F2A}" destId="{0A238193-6D1A-4799-88E0-A6FF3A17D5CC}" srcOrd="1" destOrd="0" presId="urn:microsoft.com/office/officeart/2005/8/layout/orgChart1"/>
    <dgm:cxn modelId="{23E7B1D1-6D69-4A7D-99A5-D5F38390267B}" type="presParOf" srcId="{CABE63A2-40CF-4FD4-886E-809BF0546F2A}" destId="{44A7589B-6282-4337-AD65-F407056DBAC4}" srcOrd="2" destOrd="0" presId="urn:microsoft.com/office/officeart/2005/8/layout/orgChart1"/>
    <dgm:cxn modelId="{6291DC17-F28D-4252-8159-701E152BE0AC}" type="presParOf" srcId="{2F544781-2903-4FF0-9F9F-38F41F8703D3}" destId="{E5652C8E-BEDB-4D0D-BA3E-751088E27D81}" srcOrd="2" destOrd="0" presId="urn:microsoft.com/office/officeart/2005/8/layout/orgChart1"/>
    <dgm:cxn modelId="{C7A24692-8B60-4356-90CB-B51BCE1A9FAF}" type="presParOf" srcId="{2F544781-2903-4FF0-9F9F-38F41F8703D3}" destId="{C96D53E6-687B-43DE-AF08-0AEC9DDD7CA2}" srcOrd="3" destOrd="0" presId="urn:microsoft.com/office/officeart/2005/8/layout/orgChart1"/>
    <dgm:cxn modelId="{229DBCFB-AFED-476D-B6B9-6B229A46A14E}" type="presParOf" srcId="{C96D53E6-687B-43DE-AF08-0AEC9DDD7CA2}" destId="{27540938-D2C0-412B-8EF1-3A60A3469F6B}" srcOrd="0" destOrd="0" presId="urn:microsoft.com/office/officeart/2005/8/layout/orgChart1"/>
    <dgm:cxn modelId="{B0BAE611-A163-4146-BAD3-41DB0E2A8E08}" type="presParOf" srcId="{27540938-D2C0-412B-8EF1-3A60A3469F6B}" destId="{FAAFD99F-446C-4875-A3F7-F6BEA817CD05}" srcOrd="0" destOrd="0" presId="urn:microsoft.com/office/officeart/2005/8/layout/orgChart1"/>
    <dgm:cxn modelId="{91F48264-E83E-4D7D-902C-E42CA0892DC1}" type="presParOf" srcId="{27540938-D2C0-412B-8EF1-3A60A3469F6B}" destId="{AF9D9D39-730F-4692-9647-1FE819B0756E}" srcOrd="1" destOrd="0" presId="urn:microsoft.com/office/officeart/2005/8/layout/orgChart1"/>
    <dgm:cxn modelId="{44761D79-5DB0-492E-A4D0-3CD831BB545F}" type="presParOf" srcId="{C96D53E6-687B-43DE-AF08-0AEC9DDD7CA2}" destId="{A09C3B96-7F00-4479-BFCD-6536D382AB44}" srcOrd="1" destOrd="0" presId="urn:microsoft.com/office/officeart/2005/8/layout/orgChart1"/>
    <dgm:cxn modelId="{98C3455E-21D9-441A-B3A3-60FA847A6B9D}" type="presParOf" srcId="{C96D53E6-687B-43DE-AF08-0AEC9DDD7CA2}" destId="{5088A187-6CDF-40DB-AF62-2EFC5DB57F0C}" srcOrd="2" destOrd="0" presId="urn:microsoft.com/office/officeart/2005/8/layout/orgChart1"/>
    <dgm:cxn modelId="{08E8CC57-4704-43F9-A69D-7136FA008048}" type="presParOf" srcId="{E3CCD406-6888-4715-95CA-722B40BBFF49}" destId="{1A0C39E1-A123-449C-AFF6-E140928B0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C1A26-25BD-4D8A-AE88-3124ABBFFAC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C5CAB1C-8E3B-4923-AAEE-55CC606C3045}">
      <dgm:prSet phldrT="[Текст]" phldr="1"/>
      <dgm:spPr/>
      <dgm:t>
        <a:bodyPr/>
        <a:lstStyle/>
        <a:p>
          <a:endParaRPr lang="ru-RU"/>
        </a:p>
      </dgm:t>
    </dgm:pt>
    <dgm:pt modelId="{F5496ADA-BF82-4BFC-ADC6-127074AB7F4C}" type="parTrans" cxnId="{7762CFED-2727-4BAD-80EE-407B47D52623}">
      <dgm:prSet/>
      <dgm:spPr/>
      <dgm:t>
        <a:bodyPr/>
        <a:lstStyle/>
        <a:p>
          <a:endParaRPr lang="ru-RU"/>
        </a:p>
      </dgm:t>
    </dgm:pt>
    <dgm:pt modelId="{AB28CCB7-9AD4-48C8-B944-BACDE604950D}" type="sibTrans" cxnId="{7762CFED-2727-4BAD-80EE-407B47D52623}">
      <dgm:prSet/>
      <dgm:spPr/>
      <dgm:t>
        <a:bodyPr/>
        <a:lstStyle/>
        <a:p>
          <a:endParaRPr lang="ru-RU"/>
        </a:p>
      </dgm:t>
    </dgm:pt>
    <dgm:pt modelId="{9813C13A-E9D6-45B1-BEAC-97EF273E8F9E}">
      <dgm:prSet phldrT="[Текст]"/>
      <dgm:spPr/>
      <dgm:t>
        <a:bodyPr/>
        <a:lstStyle/>
        <a:p>
          <a:r>
            <a:rPr lang="uk-UA" dirty="0" smtClean="0"/>
            <a:t>Поєднання лекційної форми навчання із систематичною самостійною роботою</a:t>
          </a:r>
          <a:endParaRPr lang="ru-RU" dirty="0"/>
        </a:p>
      </dgm:t>
    </dgm:pt>
    <dgm:pt modelId="{B1C4DCBC-9D44-470A-B0B1-E3257FAA9A40}" type="parTrans" cxnId="{E865FC6A-57CC-4C62-9D30-5F311987C5DF}">
      <dgm:prSet/>
      <dgm:spPr/>
      <dgm:t>
        <a:bodyPr/>
        <a:lstStyle/>
        <a:p>
          <a:endParaRPr lang="ru-RU"/>
        </a:p>
      </dgm:t>
    </dgm:pt>
    <dgm:pt modelId="{4916747E-2BCD-4ED6-BBA8-6E756F996F2E}" type="sibTrans" cxnId="{E865FC6A-57CC-4C62-9D30-5F311987C5DF}">
      <dgm:prSet/>
      <dgm:spPr/>
      <dgm:t>
        <a:bodyPr/>
        <a:lstStyle/>
        <a:p>
          <a:endParaRPr lang="ru-RU"/>
        </a:p>
      </dgm:t>
    </dgm:pt>
    <dgm:pt modelId="{38108424-B712-49F7-9EF2-29D1AE829222}">
      <dgm:prSet phldrT="[Текст]" phldr="1"/>
      <dgm:spPr/>
      <dgm:t>
        <a:bodyPr/>
        <a:lstStyle/>
        <a:p>
          <a:endParaRPr lang="ru-RU"/>
        </a:p>
      </dgm:t>
    </dgm:pt>
    <dgm:pt modelId="{D4591FB1-D7EC-4008-A27B-26DAE9E8E235}" type="parTrans" cxnId="{C91A5E01-0157-4087-BE1E-C4C825213679}">
      <dgm:prSet/>
      <dgm:spPr/>
      <dgm:t>
        <a:bodyPr/>
        <a:lstStyle/>
        <a:p>
          <a:endParaRPr lang="ru-RU"/>
        </a:p>
      </dgm:t>
    </dgm:pt>
    <dgm:pt modelId="{5E31F705-7D16-4D37-9250-FAD648655281}" type="sibTrans" cxnId="{C91A5E01-0157-4087-BE1E-C4C825213679}">
      <dgm:prSet/>
      <dgm:spPr/>
      <dgm:t>
        <a:bodyPr/>
        <a:lstStyle/>
        <a:p>
          <a:endParaRPr lang="ru-RU"/>
        </a:p>
      </dgm:t>
    </dgm:pt>
    <dgm:pt modelId="{394C2C5E-AED7-49DF-BD8A-4A3846350DE8}">
      <dgm:prSet phldrT="[Текст]"/>
      <dgm:spPr/>
      <dgm:t>
        <a:bodyPr/>
        <a:lstStyle/>
        <a:p>
          <a:r>
            <a:rPr lang="uk-UA" dirty="0" smtClean="0"/>
            <a:t>Виробляти досвід пошуково-дослідної діяльності</a:t>
          </a:r>
          <a:endParaRPr lang="ru-RU" dirty="0"/>
        </a:p>
      </dgm:t>
    </dgm:pt>
    <dgm:pt modelId="{A05F8CC3-AE04-4509-84E6-9F967CCE0581}" type="parTrans" cxnId="{17EB7119-299A-48EA-9F49-3AB6BD674F56}">
      <dgm:prSet/>
      <dgm:spPr/>
      <dgm:t>
        <a:bodyPr/>
        <a:lstStyle/>
        <a:p>
          <a:endParaRPr lang="ru-RU"/>
        </a:p>
      </dgm:t>
    </dgm:pt>
    <dgm:pt modelId="{BEB03214-345C-4CB5-AAC1-E19FAF51F541}" type="sibTrans" cxnId="{17EB7119-299A-48EA-9F49-3AB6BD674F56}">
      <dgm:prSet/>
      <dgm:spPr/>
      <dgm:t>
        <a:bodyPr/>
        <a:lstStyle/>
        <a:p>
          <a:endParaRPr lang="ru-RU"/>
        </a:p>
      </dgm:t>
    </dgm:pt>
    <dgm:pt modelId="{147B421B-DAFB-4739-88FD-439E0FB8A77E}">
      <dgm:prSet phldrT="[Текст]" phldr="1"/>
      <dgm:spPr/>
      <dgm:t>
        <a:bodyPr/>
        <a:lstStyle/>
        <a:p>
          <a:endParaRPr lang="ru-RU"/>
        </a:p>
      </dgm:t>
    </dgm:pt>
    <dgm:pt modelId="{DE47653E-854D-410E-81FD-74B2145FCADE}" type="parTrans" cxnId="{C23C50F8-09F9-44F6-B7DA-2B177B2F7337}">
      <dgm:prSet/>
      <dgm:spPr/>
      <dgm:t>
        <a:bodyPr/>
        <a:lstStyle/>
        <a:p>
          <a:endParaRPr lang="ru-RU"/>
        </a:p>
      </dgm:t>
    </dgm:pt>
    <dgm:pt modelId="{33BB8EBE-E929-4D0A-9E7B-6C97C50D68BE}" type="sibTrans" cxnId="{C23C50F8-09F9-44F6-B7DA-2B177B2F7337}">
      <dgm:prSet/>
      <dgm:spPr/>
      <dgm:t>
        <a:bodyPr/>
        <a:lstStyle/>
        <a:p>
          <a:endParaRPr lang="ru-RU"/>
        </a:p>
      </dgm:t>
    </dgm:pt>
    <dgm:pt modelId="{F1219410-96CF-4D92-9362-C1CFB9C06BD2}">
      <dgm:prSet phldrT="[Текст]"/>
      <dgm:spPr/>
      <dgm:t>
        <a:bodyPr/>
        <a:lstStyle/>
        <a:p>
          <a:r>
            <a:rPr lang="uk-UA" dirty="0" smtClean="0"/>
            <a:t>Формувати інтерес до наукових проблем</a:t>
          </a:r>
          <a:endParaRPr lang="ru-RU" dirty="0"/>
        </a:p>
      </dgm:t>
    </dgm:pt>
    <dgm:pt modelId="{84FC182F-EC1F-48F7-AC60-5BB3C93F5C38}" type="parTrans" cxnId="{59CB5D60-5E52-439D-85D9-923B50AB3251}">
      <dgm:prSet/>
      <dgm:spPr/>
      <dgm:t>
        <a:bodyPr/>
        <a:lstStyle/>
        <a:p>
          <a:endParaRPr lang="ru-RU"/>
        </a:p>
      </dgm:t>
    </dgm:pt>
    <dgm:pt modelId="{4603C69D-69D9-4EF4-A764-0C2190B4A9CD}" type="sibTrans" cxnId="{59CB5D60-5E52-439D-85D9-923B50AB3251}">
      <dgm:prSet/>
      <dgm:spPr/>
      <dgm:t>
        <a:bodyPr/>
        <a:lstStyle/>
        <a:p>
          <a:endParaRPr lang="ru-RU"/>
        </a:p>
      </dgm:t>
    </dgm:pt>
    <dgm:pt modelId="{D2B6056A-CED7-42FA-8C19-2012914ED2C7}">
      <dgm:prSet/>
      <dgm:spPr/>
      <dgm:t>
        <a:bodyPr/>
        <a:lstStyle/>
        <a:p>
          <a:endParaRPr lang="ru-RU"/>
        </a:p>
      </dgm:t>
    </dgm:pt>
    <dgm:pt modelId="{C63CA4D8-D822-45BD-A982-8A1CBBE223CE}" type="parTrans" cxnId="{FCCC8BEE-45FB-478F-8F01-8F04DDBF72C9}">
      <dgm:prSet/>
      <dgm:spPr/>
    </dgm:pt>
    <dgm:pt modelId="{297172EC-5C46-41A7-BEC0-F46A1A28B6AD}" type="sibTrans" cxnId="{FCCC8BEE-45FB-478F-8F01-8F04DDBF72C9}">
      <dgm:prSet/>
      <dgm:spPr/>
    </dgm:pt>
    <dgm:pt modelId="{71D96E41-7EAE-49C9-81BC-3D65E689BA8C}">
      <dgm:prSet/>
      <dgm:spPr/>
      <dgm:t>
        <a:bodyPr/>
        <a:lstStyle/>
        <a:p>
          <a:r>
            <a:rPr lang="uk-UA" dirty="0" smtClean="0"/>
            <a:t>Забезпечувати засвоєння знань, умінь, навичок</a:t>
          </a:r>
          <a:endParaRPr lang="ru-RU" dirty="0"/>
        </a:p>
      </dgm:t>
    </dgm:pt>
    <dgm:pt modelId="{9F1B544A-7DE4-4369-9408-A78489A47C4E}" type="parTrans" cxnId="{1EABFF25-881B-4AFC-8308-8A529D39A4E9}">
      <dgm:prSet/>
      <dgm:spPr/>
    </dgm:pt>
    <dgm:pt modelId="{7B6FB1A2-F201-45B7-BBFE-A88E1229AB9B}" type="sibTrans" cxnId="{1EABFF25-881B-4AFC-8308-8A529D39A4E9}">
      <dgm:prSet/>
      <dgm:spPr/>
    </dgm:pt>
    <dgm:pt modelId="{B97D5AD9-47EB-44DE-ADA0-CD2DD71FAF9A}">
      <dgm:prSet/>
      <dgm:spPr/>
      <dgm:t>
        <a:bodyPr/>
        <a:lstStyle/>
        <a:p>
          <a:endParaRPr lang="ru-RU"/>
        </a:p>
      </dgm:t>
    </dgm:pt>
    <dgm:pt modelId="{D0092CCC-8A77-4875-9AE8-79FE09A45117}" type="parTrans" cxnId="{A13EBCB6-C2A8-4B1F-9A4A-B2D9CFF5AA48}">
      <dgm:prSet/>
      <dgm:spPr/>
    </dgm:pt>
    <dgm:pt modelId="{2CFA2B4C-C8BA-4A2D-901F-B8B5804A1F3E}" type="sibTrans" cxnId="{A13EBCB6-C2A8-4B1F-9A4A-B2D9CFF5AA48}">
      <dgm:prSet/>
      <dgm:spPr/>
    </dgm:pt>
    <dgm:pt modelId="{65995A15-20D7-4DA3-809A-5FBADAE00B9A}">
      <dgm:prSet/>
      <dgm:spPr/>
      <dgm:t>
        <a:bodyPr/>
        <a:lstStyle/>
        <a:p>
          <a:r>
            <a:rPr lang="uk-UA" dirty="0" smtClean="0"/>
            <a:t>Контроль і перевірка теоретичних знань</a:t>
          </a:r>
          <a:endParaRPr lang="ru-RU" dirty="0"/>
        </a:p>
      </dgm:t>
    </dgm:pt>
    <dgm:pt modelId="{AD069830-CE83-4A7A-BF5E-F4431EBDD696}" type="parTrans" cxnId="{86BB9BB4-CCEE-4A48-B6C8-9C7377E99EE7}">
      <dgm:prSet/>
      <dgm:spPr/>
    </dgm:pt>
    <dgm:pt modelId="{03D25ED4-6F81-4E39-9D49-B3CB0A770EF3}" type="sibTrans" cxnId="{86BB9BB4-CCEE-4A48-B6C8-9C7377E99EE7}">
      <dgm:prSet/>
      <dgm:spPr/>
    </dgm:pt>
    <dgm:pt modelId="{814032C5-1779-4726-8DF3-6160A812513D}" type="pres">
      <dgm:prSet presAssocID="{880C1A26-25BD-4D8A-AE88-3124ABBFFA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6B1E5-1E28-4216-9A06-2E0C5C26B091}" type="pres">
      <dgm:prSet presAssocID="{EC5CAB1C-8E3B-4923-AAEE-55CC606C3045}" presName="composite" presStyleCnt="0"/>
      <dgm:spPr/>
    </dgm:pt>
    <dgm:pt modelId="{1866A4BB-B55F-46C1-B70E-998B7F475C1C}" type="pres">
      <dgm:prSet presAssocID="{EC5CAB1C-8E3B-4923-AAEE-55CC606C304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07CF3-A313-49F2-AB95-C77D8E05CB76}" type="pres">
      <dgm:prSet presAssocID="{EC5CAB1C-8E3B-4923-AAEE-55CC606C304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E14EF-99F6-4BEB-AAD6-BE4E467A33CE}" type="pres">
      <dgm:prSet presAssocID="{AB28CCB7-9AD4-48C8-B944-BACDE604950D}" presName="sp" presStyleCnt="0"/>
      <dgm:spPr/>
    </dgm:pt>
    <dgm:pt modelId="{7B837CF7-5343-4C78-9CC0-1D5A7DC64767}" type="pres">
      <dgm:prSet presAssocID="{38108424-B712-49F7-9EF2-29D1AE829222}" presName="composite" presStyleCnt="0"/>
      <dgm:spPr/>
    </dgm:pt>
    <dgm:pt modelId="{41F46D27-416E-445B-A166-B512FCCE722F}" type="pres">
      <dgm:prSet presAssocID="{38108424-B712-49F7-9EF2-29D1AE8292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6FA23-BB16-4C22-A6F2-6FB72EE870C6}" type="pres">
      <dgm:prSet presAssocID="{38108424-B712-49F7-9EF2-29D1AE8292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FE2F-45E4-49AA-A674-E6BAA9CDD8A0}" type="pres">
      <dgm:prSet presAssocID="{5E31F705-7D16-4D37-9250-FAD648655281}" presName="sp" presStyleCnt="0"/>
      <dgm:spPr/>
    </dgm:pt>
    <dgm:pt modelId="{7E4313BB-01E5-4399-965A-A8224BF2E53D}" type="pres">
      <dgm:prSet presAssocID="{147B421B-DAFB-4739-88FD-439E0FB8A77E}" presName="composite" presStyleCnt="0"/>
      <dgm:spPr/>
    </dgm:pt>
    <dgm:pt modelId="{7EBB87CC-BF41-4010-91EE-A40A6AA74452}" type="pres">
      <dgm:prSet presAssocID="{147B421B-DAFB-4739-88FD-439E0FB8A77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3D64D-E905-496F-8B4F-FEA667D03241}" type="pres">
      <dgm:prSet presAssocID="{147B421B-DAFB-4739-88FD-439E0FB8A77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4A739-49AE-41B2-BBA6-7AD07D115131}" type="pres">
      <dgm:prSet presAssocID="{33BB8EBE-E929-4D0A-9E7B-6C97C50D68BE}" presName="sp" presStyleCnt="0"/>
      <dgm:spPr/>
    </dgm:pt>
    <dgm:pt modelId="{A6F107DC-702E-474C-A24F-EC354A5DCFA5}" type="pres">
      <dgm:prSet presAssocID="{D2B6056A-CED7-42FA-8C19-2012914ED2C7}" presName="composite" presStyleCnt="0"/>
      <dgm:spPr/>
    </dgm:pt>
    <dgm:pt modelId="{3D779878-2554-4432-9D5A-91826D0B5E13}" type="pres">
      <dgm:prSet presAssocID="{D2B6056A-CED7-42FA-8C19-2012914ED2C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61ACF-5F16-4557-A80F-665794A04EE7}" type="pres">
      <dgm:prSet presAssocID="{D2B6056A-CED7-42FA-8C19-2012914ED2C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13F0A-56FD-465A-8080-C9D31D2CB8D3}" type="pres">
      <dgm:prSet presAssocID="{297172EC-5C46-41A7-BEC0-F46A1A28B6AD}" presName="sp" presStyleCnt="0"/>
      <dgm:spPr/>
    </dgm:pt>
    <dgm:pt modelId="{CA28EA9B-3A89-4BC9-8E38-95ACE5EB3722}" type="pres">
      <dgm:prSet presAssocID="{B97D5AD9-47EB-44DE-ADA0-CD2DD71FAF9A}" presName="composite" presStyleCnt="0"/>
      <dgm:spPr/>
    </dgm:pt>
    <dgm:pt modelId="{84797908-8422-403B-B186-BEC2D9F27F1A}" type="pres">
      <dgm:prSet presAssocID="{B97D5AD9-47EB-44DE-ADA0-CD2DD71FAF9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616B5-3EFA-4A1D-9135-1719ECEB46AA}" type="pres">
      <dgm:prSet presAssocID="{B97D5AD9-47EB-44DE-ADA0-CD2DD71FAF9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1E72E-E18D-41D9-9B8F-C845A8CA737D}" type="presOf" srcId="{9813C13A-E9D6-45B1-BEAC-97EF273E8F9E}" destId="{49E07CF3-A313-49F2-AB95-C77D8E05CB76}" srcOrd="0" destOrd="0" presId="urn:microsoft.com/office/officeart/2005/8/layout/chevron2"/>
    <dgm:cxn modelId="{BA12DF12-F1C1-4DB9-8C51-AA95F29B2BF5}" type="presOf" srcId="{F1219410-96CF-4D92-9362-C1CFB9C06BD2}" destId="{2923D64D-E905-496F-8B4F-FEA667D03241}" srcOrd="0" destOrd="0" presId="urn:microsoft.com/office/officeart/2005/8/layout/chevron2"/>
    <dgm:cxn modelId="{9059844D-99E6-4BC7-9EE4-453512D8E5E8}" type="presOf" srcId="{D2B6056A-CED7-42FA-8C19-2012914ED2C7}" destId="{3D779878-2554-4432-9D5A-91826D0B5E13}" srcOrd="0" destOrd="0" presId="urn:microsoft.com/office/officeart/2005/8/layout/chevron2"/>
    <dgm:cxn modelId="{FCCC8BEE-45FB-478F-8F01-8F04DDBF72C9}" srcId="{880C1A26-25BD-4D8A-AE88-3124ABBFFACA}" destId="{D2B6056A-CED7-42FA-8C19-2012914ED2C7}" srcOrd="3" destOrd="0" parTransId="{C63CA4D8-D822-45BD-A982-8A1CBBE223CE}" sibTransId="{297172EC-5C46-41A7-BEC0-F46A1A28B6AD}"/>
    <dgm:cxn modelId="{59CB5D60-5E52-439D-85D9-923B50AB3251}" srcId="{147B421B-DAFB-4739-88FD-439E0FB8A77E}" destId="{F1219410-96CF-4D92-9362-C1CFB9C06BD2}" srcOrd="0" destOrd="0" parTransId="{84FC182F-EC1F-48F7-AC60-5BB3C93F5C38}" sibTransId="{4603C69D-69D9-4EF4-A764-0C2190B4A9CD}"/>
    <dgm:cxn modelId="{90E40229-D0CD-4689-B2FE-14A9FA46F7C5}" type="presOf" srcId="{147B421B-DAFB-4739-88FD-439E0FB8A77E}" destId="{7EBB87CC-BF41-4010-91EE-A40A6AA74452}" srcOrd="0" destOrd="0" presId="urn:microsoft.com/office/officeart/2005/8/layout/chevron2"/>
    <dgm:cxn modelId="{A13EBCB6-C2A8-4B1F-9A4A-B2D9CFF5AA48}" srcId="{880C1A26-25BD-4D8A-AE88-3124ABBFFACA}" destId="{B97D5AD9-47EB-44DE-ADA0-CD2DD71FAF9A}" srcOrd="4" destOrd="0" parTransId="{D0092CCC-8A77-4875-9AE8-79FE09A45117}" sibTransId="{2CFA2B4C-C8BA-4A2D-901F-B8B5804A1F3E}"/>
    <dgm:cxn modelId="{1EABFF25-881B-4AFC-8308-8A529D39A4E9}" srcId="{D2B6056A-CED7-42FA-8C19-2012914ED2C7}" destId="{71D96E41-7EAE-49C9-81BC-3D65E689BA8C}" srcOrd="0" destOrd="0" parTransId="{9F1B544A-7DE4-4369-9408-A78489A47C4E}" sibTransId="{7B6FB1A2-F201-45B7-BBFE-A88E1229AB9B}"/>
    <dgm:cxn modelId="{0ACC408B-30C8-469A-94BE-EFCD4B90E8FD}" type="presOf" srcId="{71D96E41-7EAE-49C9-81BC-3D65E689BA8C}" destId="{47461ACF-5F16-4557-A80F-665794A04EE7}" srcOrd="0" destOrd="0" presId="urn:microsoft.com/office/officeart/2005/8/layout/chevron2"/>
    <dgm:cxn modelId="{D0104F63-4B5B-41A1-8860-FFF9876C14B1}" type="presOf" srcId="{38108424-B712-49F7-9EF2-29D1AE829222}" destId="{41F46D27-416E-445B-A166-B512FCCE722F}" srcOrd="0" destOrd="0" presId="urn:microsoft.com/office/officeart/2005/8/layout/chevron2"/>
    <dgm:cxn modelId="{86BB9BB4-CCEE-4A48-B6C8-9C7377E99EE7}" srcId="{B97D5AD9-47EB-44DE-ADA0-CD2DD71FAF9A}" destId="{65995A15-20D7-4DA3-809A-5FBADAE00B9A}" srcOrd="0" destOrd="0" parTransId="{AD069830-CE83-4A7A-BF5E-F4431EBDD696}" sibTransId="{03D25ED4-6F81-4E39-9D49-B3CB0A770EF3}"/>
    <dgm:cxn modelId="{F7ACF5D1-2BA9-4C74-B25C-A954E97CF75E}" type="presOf" srcId="{B97D5AD9-47EB-44DE-ADA0-CD2DD71FAF9A}" destId="{84797908-8422-403B-B186-BEC2D9F27F1A}" srcOrd="0" destOrd="0" presId="urn:microsoft.com/office/officeart/2005/8/layout/chevron2"/>
    <dgm:cxn modelId="{C23C50F8-09F9-44F6-B7DA-2B177B2F7337}" srcId="{880C1A26-25BD-4D8A-AE88-3124ABBFFACA}" destId="{147B421B-DAFB-4739-88FD-439E0FB8A77E}" srcOrd="2" destOrd="0" parTransId="{DE47653E-854D-410E-81FD-74B2145FCADE}" sibTransId="{33BB8EBE-E929-4D0A-9E7B-6C97C50D68BE}"/>
    <dgm:cxn modelId="{EB401841-7608-4FDD-8E75-FAFD9A893FB8}" type="presOf" srcId="{65995A15-20D7-4DA3-809A-5FBADAE00B9A}" destId="{0CD616B5-3EFA-4A1D-9135-1719ECEB46AA}" srcOrd="0" destOrd="0" presId="urn:microsoft.com/office/officeart/2005/8/layout/chevron2"/>
    <dgm:cxn modelId="{40E77BA3-93E1-4FA3-AF32-D3BD183BE20A}" type="presOf" srcId="{394C2C5E-AED7-49DF-BD8A-4A3846350DE8}" destId="{1716FA23-BB16-4C22-A6F2-6FB72EE870C6}" srcOrd="0" destOrd="0" presId="urn:microsoft.com/office/officeart/2005/8/layout/chevron2"/>
    <dgm:cxn modelId="{C91A5E01-0157-4087-BE1E-C4C825213679}" srcId="{880C1A26-25BD-4D8A-AE88-3124ABBFFACA}" destId="{38108424-B712-49F7-9EF2-29D1AE829222}" srcOrd="1" destOrd="0" parTransId="{D4591FB1-D7EC-4008-A27B-26DAE9E8E235}" sibTransId="{5E31F705-7D16-4D37-9250-FAD648655281}"/>
    <dgm:cxn modelId="{27F7E2F3-1D69-4459-B627-7EC4C03585A0}" type="presOf" srcId="{EC5CAB1C-8E3B-4923-AAEE-55CC606C3045}" destId="{1866A4BB-B55F-46C1-B70E-998B7F475C1C}" srcOrd="0" destOrd="0" presId="urn:microsoft.com/office/officeart/2005/8/layout/chevron2"/>
    <dgm:cxn modelId="{7762CFED-2727-4BAD-80EE-407B47D52623}" srcId="{880C1A26-25BD-4D8A-AE88-3124ABBFFACA}" destId="{EC5CAB1C-8E3B-4923-AAEE-55CC606C3045}" srcOrd="0" destOrd="0" parTransId="{F5496ADA-BF82-4BFC-ADC6-127074AB7F4C}" sibTransId="{AB28CCB7-9AD4-48C8-B944-BACDE604950D}"/>
    <dgm:cxn modelId="{17EB7119-299A-48EA-9F49-3AB6BD674F56}" srcId="{38108424-B712-49F7-9EF2-29D1AE829222}" destId="{394C2C5E-AED7-49DF-BD8A-4A3846350DE8}" srcOrd="0" destOrd="0" parTransId="{A05F8CC3-AE04-4509-84E6-9F967CCE0581}" sibTransId="{BEB03214-345C-4CB5-AAC1-E19FAF51F541}"/>
    <dgm:cxn modelId="{E865FC6A-57CC-4C62-9D30-5F311987C5DF}" srcId="{EC5CAB1C-8E3B-4923-AAEE-55CC606C3045}" destId="{9813C13A-E9D6-45B1-BEAC-97EF273E8F9E}" srcOrd="0" destOrd="0" parTransId="{B1C4DCBC-9D44-470A-B0B1-E3257FAA9A40}" sibTransId="{4916747E-2BCD-4ED6-BBA8-6E756F996F2E}"/>
    <dgm:cxn modelId="{C94539F1-63FB-400D-881D-356D0E5F04F2}" type="presOf" srcId="{880C1A26-25BD-4D8A-AE88-3124ABBFFACA}" destId="{814032C5-1779-4726-8DF3-6160A812513D}" srcOrd="0" destOrd="0" presId="urn:microsoft.com/office/officeart/2005/8/layout/chevron2"/>
    <dgm:cxn modelId="{FBD97820-0CB9-473D-92D8-9F2B47787154}" type="presParOf" srcId="{814032C5-1779-4726-8DF3-6160A812513D}" destId="{1816B1E5-1E28-4216-9A06-2E0C5C26B091}" srcOrd="0" destOrd="0" presId="urn:microsoft.com/office/officeart/2005/8/layout/chevron2"/>
    <dgm:cxn modelId="{8273BC57-BA66-4DB6-8CB1-AE04A45165A3}" type="presParOf" srcId="{1816B1E5-1E28-4216-9A06-2E0C5C26B091}" destId="{1866A4BB-B55F-46C1-B70E-998B7F475C1C}" srcOrd="0" destOrd="0" presId="urn:microsoft.com/office/officeart/2005/8/layout/chevron2"/>
    <dgm:cxn modelId="{F7D4397A-CA6E-41E2-BAAF-A0E922CF253C}" type="presParOf" srcId="{1816B1E5-1E28-4216-9A06-2E0C5C26B091}" destId="{49E07CF3-A313-49F2-AB95-C77D8E05CB76}" srcOrd="1" destOrd="0" presId="urn:microsoft.com/office/officeart/2005/8/layout/chevron2"/>
    <dgm:cxn modelId="{020C575D-B494-4A67-94D7-687A74991255}" type="presParOf" srcId="{814032C5-1779-4726-8DF3-6160A812513D}" destId="{BFDE14EF-99F6-4BEB-AAD6-BE4E467A33CE}" srcOrd="1" destOrd="0" presId="urn:microsoft.com/office/officeart/2005/8/layout/chevron2"/>
    <dgm:cxn modelId="{74E8A28F-915C-4F3F-A6B7-EACB8BB924A9}" type="presParOf" srcId="{814032C5-1779-4726-8DF3-6160A812513D}" destId="{7B837CF7-5343-4C78-9CC0-1D5A7DC64767}" srcOrd="2" destOrd="0" presId="urn:microsoft.com/office/officeart/2005/8/layout/chevron2"/>
    <dgm:cxn modelId="{8D40D968-6A17-49DF-BA71-C38F15EBFFF1}" type="presParOf" srcId="{7B837CF7-5343-4C78-9CC0-1D5A7DC64767}" destId="{41F46D27-416E-445B-A166-B512FCCE722F}" srcOrd="0" destOrd="0" presId="urn:microsoft.com/office/officeart/2005/8/layout/chevron2"/>
    <dgm:cxn modelId="{EAF81CC2-D2A7-4704-9159-B0B44240FE61}" type="presParOf" srcId="{7B837CF7-5343-4C78-9CC0-1D5A7DC64767}" destId="{1716FA23-BB16-4C22-A6F2-6FB72EE870C6}" srcOrd="1" destOrd="0" presId="urn:microsoft.com/office/officeart/2005/8/layout/chevron2"/>
    <dgm:cxn modelId="{39F30EE4-F178-466D-8FFC-C23CE2CFA3F8}" type="presParOf" srcId="{814032C5-1779-4726-8DF3-6160A812513D}" destId="{E98FFE2F-45E4-49AA-A674-E6BAA9CDD8A0}" srcOrd="3" destOrd="0" presId="urn:microsoft.com/office/officeart/2005/8/layout/chevron2"/>
    <dgm:cxn modelId="{50DDB33E-8F8C-4AA2-A402-5772FD3F121C}" type="presParOf" srcId="{814032C5-1779-4726-8DF3-6160A812513D}" destId="{7E4313BB-01E5-4399-965A-A8224BF2E53D}" srcOrd="4" destOrd="0" presId="urn:microsoft.com/office/officeart/2005/8/layout/chevron2"/>
    <dgm:cxn modelId="{C22978F0-C0C2-4AF5-878F-F16572A69937}" type="presParOf" srcId="{7E4313BB-01E5-4399-965A-A8224BF2E53D}" destId="{7EBB87CC-BF41-4010-91EE-A40A6AA74452}" srcOrd="0" destOrd="0" presId="urn:microsoft.com/office/officeart/2005/8/layout/chevron2"/>
    <dgm:cxn modelId="{D4CF0D1A-B36E-4CAE-89A9-5771332E5018}" type="presParOf" srcId="{7E4313BB-01E5-4399-965A-A8224BF2E53D}" destId="{2923D64D-E905-496F-8B4F-FEA667D03241}" srcOrd="1" destOrd="0" presId="urn:microsoft.com/office/officeart/2005/8/layout/chevron2"/>
    <dgm:cxn modelId="{AFDB4ED1-9FAF-4AAF-ABDB-C88EA98E9071}" type="presParOf" srcId="{814032C5-1779-4726-8DF3-6160A812513D}" destId="{4574A739-49AE-41B2-BBA6-7AD07D115131}" srcOrd="5" destOrd="0" presId="urn:microsoft.com/office/officeart/2005/8/layout/chevron2"/>
    <dgm:cxn modelId="{2DAB4198-D639-4A64-BF33-0F5E3FF4311F}" type="presParOf" srcId="{814032C5-1779-4726-8DF3-6160A812513D}" destId="{A6F107DC-702E-474C-A24F-EC354A5DCFA5}" srcOrd="6" destOrd="0" presId="urn:microsoft.com/office/officeart/2005/8/layout/chevron2"/>
    <dgm:cxn modelId="{DE4CE6BE-A2A1-437D-AB5D-742F4B924121}" type="presParOf" srcId="{A6F107DC-702E-474C-A24F-EC354A5DCFA5}" destId="{3D779878-2554-4432-9D5A-91826D0B5E13}" srcOrd="0" destOrd="0" presId="urn:microsoft.com/office/officeart/2005/8/layout/chevron2"/>
    <dgm:cxn modelId="{87019B76-9749-4B05-A4CF-796CF8DAAE77}" type="presParOf" srcId="{A6F107DC-702E-474C-A24F-EC354A5DCFA5}" destId="{47461ACF-5F16-4557-A80F-665794A04EE7}" srcOrd="1" destOrd="0" presId="urn:microsoft.com/office/officeart/2005/8/layout/chevron2"/>
    <dgm:cxn modelId="{061088A0-F521-4879-B581-2788D5E0D874}" type="presParOf" srcId="{814032C5-1779-4726-8DF3-6160A812513D}" destId="{B8713F0A-56FD-465A-8080-C9D31D2CB8D3}" srcOrd="7" destOrd="0" presId="urn:microsoft.com/office/officeart/2005/8/layout/chevron2"/>
    <dgm:cxn modelId="{ADFF4954-12EB-4A75-ADE7-438526063634}" type="presParOf" srcId="{814032C5-1779-4726-8DF3-6160A812513D}" destId="{CA28EA9B-3A89-4BC9-8E38-95ACE5EB3722}" srcOrd="8" destOrd="0" presId="urn:microsoft.com/office/officeart/2005/8/layout/chevron2"/>
    <dgm:cxn modelId="{E9F38FD3-A54F-4CB6-B44D-051A9FB7048A}" type="presParOf" srcId="{CA28EA9B-3A89-4BC9-8E38-95ACE5EB3722}" destId="{84797908-8422-403B-B186-BEC2D9F27F1A}" srcOrd="0" destOrd="0" presId="urn:microsoft.com/office/officeart/2005/8/layout/chevron2"/>
    <dgm:cxn modelId="{01F75FFD-CD6B-4FF8-93A8-1DB33C191B27}" type="presParOf" srcId="{CA28EA9B-3A89-4BC9-8E38-95ACE5EB3722}" destId="{0CD616B5-3EFA-4A1D-9135-1719ECEB46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BCD70-E323-43B1-A9D7-2D768CB09D90}" type="doc">
      <dgm:prSet loTypeId="urn:microsoft.com/office/officeart/2005/8/layout/pyramid4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9949B0-364E-48F5-96D1-2FECEC27C6D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Розуміння володіння теоретичними знаннями</a:t>
          </a:r>
          <a:endParaRPr lang="ru-RU" dirty="0">
            <a:solidFill>
              <a:schemeClr val="tx1"/>
            </a:solidFill>
          </a:endParaRPr>
        </a:p>
      </dgm:t>
    </dgm:pt>
    <dgm:pt modelId="{ECF26FDF-5477-4C18-B1A4-88872EB28F57}" type="parTrans" cxnId="{E1264148-D4FD-4C7C-A841-F60194F8DD1D}">
      <dgm:prSet/>
      <dgm:spPr/>
      <dgm:t>
        <a:bodyPr/>
        <a:lstStyle/>
        <a:p>
          <a:endParaRPr lang="ru-RU"/>
        </a:p>
      </dgm:t>
    </dgm:pt>
    <dgm:pt modelId="{442C7DDC-0DE1-46B6-8363-AA24A180315C}" type="sibTrans" cxnId="{E1264148-D4FD-4C7C-A841-F60194F8DD1D}">
      <dgm:prSet/>
      <dgm:spPr/>
      <dgm:t>
        <a:bodyPr/>
        <a:lstStyle/>
        <a:p>
          <a:endParaRPr lang="ru-RU"/>
        </a:p>
      </dgm:t>
    </dgm:pt>
    <dgm:pt modelId="{7218CB9E-2AD4-4046-98E5-1A2461F3C1B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Розвиток творчих здібностей</a:t>
          </a:r>
          <a:endParaRPr lang="ru-RU" dirty="0">
            <a:solidFill>
              <a:schemeClr val="tx1"/>
            </a:solidFill>
          </a:endParaRPr>
        </a:p>
      </dgm:t>
    </dgm:pt>
    <dgm:pt modelId="{B8E1D0A8-3270-4446-93AF-9C776624938F}" type="parTrans" cxnId="{56FE2E3B-DD82-480E-9F37-6CF7F2C7FC35}">
      <dgm:prSet/>
      <dgm:spPr/>
      <dgm:t>
        <a:bodyPr/>
        <a:lstStyle/>
        <a:p>
          <a:endParaRPr lang="ru-RU"/>
        </a:p>
      </dgm:t>
    </dgm:pt>
    <dgm:pt modelId="{697A1575-3B53-4600-AF5A-003560ECEF9E}" type="sibTrans" cxnId="{56FE2E3B-DD82-480E-9F37-6CF7F2C7FC35}">
      <dgm:prSet/>
      <dgm:spPr/>
      <dgm:t>
        <a:bodyPr/>
        <a:lstStyle/>
        <a:p>
          <a:endParaRPr lang="ru-RU"/>
        </a:p>
      </dgm:t>
    </dgm:pt>
    <dgm:pt modelId="{DDF3ADB7-7AFE-49E9-BA9F-B1B05CB5D9D6}">
      <dgm:prSet phldrT="[Текст]"/>
      <dgm:spPr/>
      <dgm:t>
        <a:bodyPr/>
        <a:lstStyle/>
        <a:p>
          <a:r>
            <a:rPr lang="uk-UA" dirty="0" smtClean="0"/>
            <a:t>Поглиблення і уточнення знань</a:t>
          </a:r>
          <a:endParaRPr lang="ru-RU" dirty="0"/>
        </a:p>
      </dgm:t>
    </dgm:pt>
    <dgm:pt modelId="{073D0243-5767-4394-BA52-A47CE81BACD1}" type="parTrans" cxnId="{107CA935-19E0-435C-9F75-B397BF30F879}">
      <dgm:prSet/>
      <dgm:spPr/>
      <dgm:t>
        <a:bodyPr/>
        <a:lstStyle/>
        <a:p>
          <a:endParaRPr lang="ru-RU"/>
        </a:p>
      </dgm:t>
    </dgm:pt>
    <dgm:pt modelId="{DB529831-F51A-48EF-AEBE-CFD09ABF0791}" type="sibTrans" cxnId="{107CA935-19E0-435C-9F75-B397BF30F879}">
      <dgm:prSet/>
      <dgm:spPr/>
      <dgm:t>
        <a:bodyPr/>
        <a:lstStyle/>
        <a:p>
          <a:endParaRPr lang="ru-RU"/>
        </a:p>
      </dgm:t>
    </dgm:pt>
    <dgm:pt modelId="{963DBE79-4C4F-40E3-9B7A-506E6CC85A0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Навчання методів оволодіння навичками</a:t>
          </a:r>
          <a:endParaRPr lang="ru-RU" dirty="0">
            <a:solidFill>
              <a:schemeClr val="tx1"/>
            </a:solidFill>
          </a:endParaRPr>
        </a:p>
      </dgm:t>
    </dgm:pt>
    <dgm:pt modelId="{E1AA95C0-3F79-4095-BBC5-F6AFC2316C5B}" type="parTrans" cxnId="{B24CA078-9159-4F87-9440-095A2F24D0D9}">
      <dgm:prSet/>
      <dgm:spPr/>
      <dgm:t>
        <a:bodyPr/>
        <a:lstStyle/>
        <a:p>
          <a:endParaRPr lang="ru-RU"/>
        </a:p>
      </dgm:t>
    </dgm:pt>
    <dgm:pt modelId="{8D1478E4-F8F6-4B69-A85C-BCBD5765452C}" type="sibTrans" cxnId="{B24CA078-9159-4F87-9440-095A2F24D0D9}">
      <dgm:prSet/>
      <dgm:spPr/>
      <dgm:t>
        <a:bodyPr/>
        <a:lstStyle/>
        <a:p>
          <a:endParaRPr lang="ru-RU"/>
        </a:p>
      </dgm:t>
    </dgm:pt>
    <dgm:pt modelId="{E86E9942-73E7-440C-98B2-7E72D688AE34}" type="pres">
      <dgm:prSet presAssocID="{B23BCD70-E323-43B1-A9D7-2D768CB09D9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45952-7AA9-42E1-B03E-EA62898E921C}" type="pres">
      <dgm:prSet presAssocID="{B23BCD70-E323-43B1-A9D7-2D768CB09D9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7936D-5499-42C3-BE53-62BEA8DEB2BF}" type="pres">
      <dgm:prSet presAssocID="{B23BCD70-E323-43B1-A9D7-2D768CB09D9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1665B-9ABE-4FD5-AA44-0C605F410533}" type="pres">
      <dgm:prSet presAssocID="{B23BCD70-E323-43B1-A9D7-2D768CB09D9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4E8F6-A305-480A-928B-A37F080A91D9}" type="pres">
      <dgm:prSet presAssocID="{B23BCD70-E323-43B1-A9D7-2D768CB09D9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1F161-1BEB-4465-8B82-FD074E3DDD3A}" type="presOf" srcId="{963DBE79-4C4F-40E3-9B7A-506E6CC85A0F}" destId="{38A4E8F6-A305-480A-928B-A37F080A91D9}" srcOrd="0" destOrd="0" presId="urn:microsoft.com/office/officeart/2005/8/layout/pyramid4"/>
    <dgm:cxn modelId="{6467781D-2A55-4822-8DA8-41EFAC002BFE}" type="presOf" srcId="{DDF3ADB7-7AFE-49E9-BA9F-B1B05CB5D9D6}" destId="{6081665B-9ABE-4FD5-AA44-0C605F410533}" srcOrd="0" destOrd="0" presId="urn:microsoft.com/office/officeart/2005/8/layout/pyramid4"/>
    <dgm:cxn modelId="{2DD76008-AB26-4DAE-9524-DC368FB8451C}" type="presOf" srcId="{B23BCD70-E323-43B1-A9D7-2D768CB09D90}" destId="{E86E9942-73E7-440C-98B2-7E72D688AE34}" srcOrd="0" destOrd="0" presId="urn:microsoft.com/office/officeart/2005/8/layout/pyramid4"/>
    <dgm:cxn modelId="{E1264148-D4FD-4C7C-A841-F60194F8DD1D}" srcId="{B23BCD70-E323-43B1-A9D7-2D768CB09D90}" destId="{139949B0-364E-48F5-96D1-2FECEC27C6D0}" srcOrd="0" destOrd="0" parTransId="{ECF26FDF-5477-4C18-B1A4-88872EB28F57}" sibTransId="{442C7DDC-0DE1-46B6-8363-AA24A180315C}"/>
    <dgm:cxn modelId="{0E618D46-D9E7-4010-8395-47E4F9C3F8D2}" type="presOf" srcId="{7218CB9E-2AD4-4046-98E5-1A2461F3C1B2}" destId="{A8F7936D-5499-42C3-BE53-62BEA8DEB2BF}" srcOrd="0" destOrd="0" presId="urn:microsoft.com/office/officeart/2005/8/layout/pyramid4"/>
    <dgm:cxn modelId="{56FE2E3B-DD82-480E-9F37-6CF7F2C7FC35}" srcId="{B23BCD70-E323-43B1-A9D7-2D768CB09D90}" destId="{7218CB9E-2AD4-4046-98E5-1A2461F3C1B2}" srcOrd="1" destOrd="0" parTransId="{B8E1D0A8-3270-4446-93AF-9C776624938F}" sibTransId="{697A1575-3B53-4600-AF5A-003560ECEF9E}"/>
    <dgm:cxn modelId="{107CA935-19E0-435C-9F75-B397BF30F879}" srcId="{B23BCD70-E323-43B1-A9D7-2D768CB09D90}" destId="{DDF3ADB7-7AFE-49E9-BA9F-B1B05CB5D9D6}" srcOrd="2" destOrd="0" parTransId="{073D0243-5767-4394-BA52-A47CE81BACD1}" sibTransId="{DB529831-F51A-48EF-AEBE-CFD09ABF0791}"/>
    <dgm:cxn modelId="{A7C91E81-B7D8-4A23-8D35-178F28FDECDF}" type="presOf" srcId="{139949B0-364E-48F5-96D1-2FECEC27C6D0}" destId="{B2245952-7AA9-42E1-B03E-EA62898E921C}" srcOrd="0" destOrd="0" presId="urn:microsoft.com/office/officeart/2005/8/layout/pyramid4"/>
    <dgm:cxn modelId="{B24CA078-9159-4F87-9440-095A2F24D0D9}" srcId="{B23BCD70-E323-43B1-A9D7-2D768CB09D90}" destId="{963DBE79-4C4F-40E3-9B7A-506E6CC85A0F}" srcOrd="3" destOrd="0" parTransId="{E1AA95C0-3F79-4095-BBC5-F6AFC2316C5B}" sibTransId="{8D1478E4-F8F6-4B69-A85C-BCBD5765452C}"/>
    <dgm:cxn modelId="{FCE13A90-C73E-4D06-9C6A-1BBCDE7784C5}" type="presParOf" srcId="{E86E9942-73E7-440C-98B2-7E72D688AE34}" destId="{B2245952-7AA9-42E1-B03E-EA62898E921C}" srcOrd="0" destOrd="0" presId="urn:microsoft.com/office/officeart/2005/8/layout/pyramid4"/>
    <dgm:cxn modelId="{D6178EE1-8AFC-4F5B-901E-1BF9B8CD8CDE}" type="presParOf" srcId="{E86E9942-73E7-440C-98B2-7E72D688AE34}" destId="{A8F7936D-5499-42C3-BE53-62BEA8DEB2BF}" srcOrd="1" destOrd="0" presId="urn:microsoft.com/office/officeart/2005/8/layout/pyramid4"/>
    <dgm:cxn modelId="{EF5FFB23-432E-47A3-B593-B66DDB28021B}" type="presParOf" srcId="{E86E9942-73E7-440C-98B2-7E72D688AE34}" destId="{6081665B-9ABE-4FD5-AA44-0C605F410533}" srcOrd="2" destOrd="0" presId="urn:microsoft.com/office/officeart/2005/8/layout/pyramid4"/>
    <dgm:cxn modelId="{80DA4B5D-7E6A-4607-BB84-986E809549F5}" type="presParOf" srcId="{E86E9942-73E7-440C-98B2-7E72D688AE34}" destId="{38A4E8F6-A305-480A-928B-A37F080A91D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4D9FD-6465-4CAA-A139-FC89F94442FB}" type="doc">
      <dgm:prSet loTypeId="urn:microsoft.com/office/officeart/2005/8/layout/bProcess4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66283DD-87A0-4CCF-8675-02DC42960372}">
      <dgm:prSet phldrT="[Текст]"/>
      <dgm:spPr/>
      <dgm:t>
        <a:bodyPr/>
        <a:lstStyle/>
        <a:p>
          <a:r>
            <a:rPr lang="uk-UA" dirty="0" smtClean="0"/>
            <a:t>Вступна частина</a:t>
          </a:r>
          <a:endParaRPr lang="ru-RU" dirty="0"/>
        </a:p>
      </dgm:t>
    </dgm:pt>
    <dgm:pt modelId="{574FD737-1EF6-48AA-85A7-251B29D5C940}" type="parTrans" cxnId="{FB44AF6A-9475-4621-A23F-6A5263E66C4F}">
      <dgm:prSet/>
      <dgm:spPr/>
      <dgm:t>
        <a:bodyPr/>
        <a:lstStyle/>
        <a:p>
          <a:endParaRPr lang="ru-RU"/>
        </a:p>
      </dgm:t>
    </dgm:pt>
    <dgm:pt modelId="{A7B7D5D3-02F0-4267-9700-D0598B63B66D}" type="sibTrans" cxnId="{FB44AF6A-9475-4621-A23F-6A5263E66C4F}">
      <dgm:prSet/>
      <dgm:spPr/>
      <dgm:t>
        <a:bodyPr/>
        <a:lstStyle/>
        <a:p>
          <a:endParaRPr lang="ru-RU"/>
        </a:p>
      </dgm:t>
    </dgm:pt>
    <dgm:pt modelId="{1AB5F9B2-25C3-40B1-A36A-B992FB81C6FD}">
      <dgm:prSet phldrT="[Текст]"/>
      <dgm:spPr/>
      <dgm:t>
        <a:bodyPr/>
        <a:lstStyle/>
        <a:p>
          <a:r>
            <a:rPr lang="uk-UA" dirty="0" smtClean="0"/>
            <a:t>Узагальнення науково-практичних положень</a:t>
          </a:r>
          <a:endParaRPr lang="ru-RU" dirty="0"/>
        </a:p>
      </dgm:t>
    </dgm:pt>
    <dgm:pt modelId="{6638CF5A-C559-4D90-9C3D-ECE263D7C36A}" type="parTrans" cxnId="{D90F15DF-DFE3-41C2-AB16-CDAAF528C92B}">
      <dgm:prSet/>
      <dgm:spPr/>
      <dgm:t>
        <a:bodyPr/>
        <a:lstStyle/>
        <a:p>
          <a:endParaRPr lang="ru-RU"/>
        </a:p>
      </dgm:t>
    </dgm:pt>
    <dgm:pt modelId="{29554A7F-8ABD-4B32-9908-BE41B4F1F149}" type="sibTrans" cxnId="{D90F15DF-DFE3-41C2-AB16-CDAAF528C92B}">
      <dgm:prSet/>
      <dgm:spPr/>
      <dgm:t>
        <a:bodyPr/>
        <a:lstStyle/>
        <a:p>
          <a:endParaRPr lang="ru-RU"/>
        </a:p>
      </dgm:t>
    </dgm:pt>
    <dgm:pt modelId="{9D8322B2-F8A4-463D-95ED-2F779CFBF53C}">
      <dgm:prSet phldrT="[Текст]"/>
      <dgm:spPr/>
      <dgm:t>
        <a:bodyPr/>
        <a:lstStyle/>
        <a:p>
          <a:r>
            <a:rPr lang="uk-UA" dirty="0" smtClean="0"/>
            <a:t>Запланована практична частина</a:t>
          </a:r>
          <a:endParaRPr lang="ru-RU" dirty="0"/>
        </a:p>
      </dgm:t>
    </dgm:pt>
    <dgm:pt modelId="{45ED868B-E6CC-403F-9389-0398A5255B09}" type="parTrans" cxnId="{27E30BAC-ADA3-4A62-9BF9-9A948BE4C140}">
      <dgm:prSet/>
      <dgm:spPr/>
      <dgm:t>
        <a:bodyPr/>
        <a:lstStyle/>
        <a:p>
          <a:endParaRPr lang="ru-RU"/>
        </a:p>
      </dgm:t>
    </dgm:pt>
    <dgm:pt modelId="{D25E88A3-6CF8-425D-BE00-4FE783FC8EE1}" type="sibTrans" cxnId="{27E30BAC-ADA3-4A62-9BF9-9A948BE4C140}">
      <dgm:prSet/>
      <dgm:spPr/>
      <dgm:t>
        <a:bodyPr/>
        <a:lstStyle/>
        <a:p>
          <a:endParaRPr lang="ru-RU"/>
        </a:p>
      </dgm:t>
    </dgm:pt>
    <dgm:pt modelId="{B47B5108-56E8-48F8-BBE6-B2D6353A79B8}">
      <dgm:prSet phldrT="[Текст]"/>
      <dgm:spPr/>
      <dgm:t>
        <a:bodyPr/>
        <a:lstStyle/>
        <a:p>
          <a:r>
            <a:rPr lang="uk-UA" dirty="0" smtClean="0"/>
            <a:t>Підсумки заняття</a:t>
          </a:r>
          <a:endParaRPr lang="ru-RU" dirty="0"/>
        </a:p>
      </dgm:t>
    </dgm:pt>
    <dgm:pt modelId="{AF63D4B3-6FE0-441D-B5DB-BFD0022C42E1}" type="parTrans" cxnId="{C53D346C-3811-4302-88AB-C813DED0324B}">
      <dgm:prSet/>
      <dgm:spPr/>
      <dgm:t>
        <a:bodyPr/>
        <a:lstStyle/>
        <a:p>
          <a:endParaRPr lang="ru-RU"/>
        </a:p>
      </dgm:t>
    </dgm:pt>
    <dgm:pt modelId="{D9EC3BEB-2761-43D0-8B54-7A4732CC4F3C}" type="sibTrans" cxnId="{C53D346C-3811-4302-88AB-C813DED0324B}">
      <dgm:prSet/>
      <dgm:spPr/>
      <dgm:t>
        <a:bodyPr/>
        <a:lstStyle/>
        <a:p>
          <a:endParaRPr lang="ru-RU"/>
        </a:p>
      </dgm:t>
    </dgm:pt>
    <dgm:pt modelId="{22E233B4-D2E9-46C4-869B-7BA5ECF189E1}" type="pres">
      <dgm:prSet presAssocID="{B5D4D9FD-6465-4CAA-A139-FC89F94442F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68538E3-46A9-4828-B387-94E0E850F937}" type="pres">
      <dgm:prSet presAssocID="{F66283DD-87A0-4CCF-8675-02DC42960372}" presName="compNode" presStyleCnt="0"/>
      <dgm:spPr/>
    </dgm:pt>
    <dgm:pt modelId="{89BD8D66-12C8-4428-A0E9-32CB0AE3299A}" type="pres">
      <dgm:prSet presAssocID="{F66283DD-87A0-4CCF-8675-02DC42960372}" presName="dummyConnPt" presStyleCnt="0"/>
      <dgm:spPr/>
    </dgm:pt>
    <dgm:pt modelId="{49B31165-BA28-4B80-9414-32B9A6878E4E}" type="pres">
      <dgm:prSet presAssocID="{F66283DD-87A0-4CCF-8675-02DC429603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E00AF-8850-4B4D-8D54-B4E159BED056}" type="pres">
      <dgm:prSet presAssocID="{A7B7D5D3-02F0-4267-9700-D0598B63B66D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E9E8EEA6-26DE-4245-A563-645DF448321C}" type="pres">
      <dgm:prSet presAssocID="{1AB5F9B2-25C3-40B1-A36A-B992FB81C6FD}" presName="compNode" presStyleCnt="0"/>
      <dgm:spPr/>
    </dgm:pt>
    <dgm:pt modelId="{15FD3F36-4B03-46F2-B135-B5D37F044AB3}" type="pres">
      <dgm:prSet presAssocID="{1AB5F9B2-25C3-40B1-A36A-B992FB81C6FD}" presName="dummyConnPt" presStyleCnt="0"/>
      <dgm:spPr/>
    </dgm:pt>
    <dgm:pt modelId="{2E1C468D-F563-4928-B485-C3F2CBFBB6F4}" type="pres">
      <dgm:prSet presAssocID="{1AB5F9B2-25C3-40B1-A36A-B992FB81C6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9B013-C125-4B9B-BC9E-81494A35E3DA}" type="pres">
      <dgm:prSet presAssocID="{29554A7F-8ABD-4B32-9908-BE41B4F1F149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A0020727-ADEB-44F6-9027-6347A5DE464E}" type="pres">
      <dgm:prSet presAssocID="{9D8322B2-F8A4-463D-95ED-2F779CFBF53C}" presName="compNode" presStyleCnt="0"/>
      <dgm:spPr/>
    </dgm:pt>
    <dgm:pt modelId="{D39E243E-80C2-4FAF-AE57-510B55A2AF2A}" type="pres">
      <dgm:prSet presAssocID="{9D8322B2-F8A4-463D-95ED-2F779CFBF53C}" presName="dummyConnPt" presStyleCnt="0"/>
      <dgm:spPr/>
    </dgm:pt>
    <dgm:pt modelId="{6769C3D9-A8F8-430A-B4CC-631A0DB6D2BC}" type="pres">
      <dgm:prSet presAssocID="{9D8322B2-F8A4-463D-95ED-2F779CFBF5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04224-38F3-419A-8DA2-B5031D7FF4F9}" type="pres">
      <dgm:prSet presAssocID="{D25E88A3-6CF8-425D-BE00-4FE783FC8EE1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4AB540D8-0145-4F05-8F0C-C66D0BF377EB}" type="pres">
      <dgm:prSet presAssocID="{B47B5108-56E8-48F8-BBE6-B2D6353A79B8}" presName="compNode" presStyleCnt="0"/>
      <dgm:spPr/>
    </dgm:pt>
    <dgm:pt modelId="{190A0C38-7C1F-4E57-8B0B-0CD87A0E488D}" type="pres">
      <dgm:prSet presAssocID="{B47B5108-56E8-48F8-BBE6-B2D6353A79B8}" presName="dummyConnPt" presStyleCnt="0"/>
      <dgm:spPr/>
    </dgm:pt>
    <dgm:pt modelId="{F93EF7DC-4DB8-4629-BA24-346159B1AD08}" type="pres">
      <dgm:prSet presAssocID="{B47B5108-56E8-48F8-BBE6-B2D6353A79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38CEC-F291-4E49-B9F5-BA6C79522FAF}" type="presOf" srcId="{B5D4D9FD-6465-4CAA-A139-FC89F94442FB}" destId="{22E233B4-D2E9-46C4-869B-7BA5ECF189E1}" srcOrd="0" destOrd="0" presId="urn:microsoft.com/office/officeart/2005/8/layout/bProcess4"/>
    <dgm:cxn modelId="{AD03DD88-BA8F-4972-9EB9-D4FD49FB3F31}" type="presOf" srcId="{F66283DD-87A0-4CCF-8675-02DC42960372}" destId="{49B31165-BA28-4B80-9414-32B9A6878E4E}" srcOrd="0" destOrd="0" presId="urn:microsoft.com/office/officeart/2005/8/layout/bProcess4"/>
    <dgm:cxn modelId="{EDC1C941-5DF9-4B43-A080-A76CEA092AB8}" type="presOf" srcId="{9D8322B2-F8A4-463D-95ED-2F779CFBF53C}" destId="{6769C3D9-A8F8-430A-B4CC-631A0DB6D2BC}" srcOrd="0" destOrd="0" presId="urn:microsoft.com/office/officeart/2005/8/layout/bProcess4"/>
    <dgm:cxn modelId="{3EE5EF5A-F5B3-4AC0-8154-4D3F603705B5}" type="presOf" srcId="{1AB5F9B2-25C3-40B1-A36A-B992FB81C6FD}" destId="{2E1C468D-F563-4928-B485-C3F2CBFBB6F4}" srcOrd="0" destOrd="0" presId="urn:microsoft.com/office/officeart/2005/8/layout/bProcess4"/>
    <dgm:cxn modelId="{D7C2AAD1-74B5-4AE0-A06E-0B9F05AC0811}" type="presOf" srcId="{B47B5108-56E8-48F8-BBE6-B2D6353A79B8}" destId="{F93EF7DC-4DB8-4629-BA24-346159B1AD08}" srcOrd="0" destOrd="0" presId="urn:microsoft.com/office/officeart/2005/8/layout/bProcess4"/>
    <dgm:cxn modelId="{7B80355E-BA74-4148-B7C2-5B4314E64150}" type="presOf" srcId="{D25E88A3-6CF8-425D-BE00-4FE783FC8EE1}" destId="{40904224-38F3-419A-8DA2-B5031D7FF4F9}" srcOrd="0" destOrd="0" presId="urn:microsoft.com/office/officeart/2005/8/layout/bProcess4"/>
    <dgm:cxn modelId="{C53D346C-3811-4302-88AB-C813DED0324B}" srcId="{B5D4D9FD-6465-4CAA-A139-FC89F94442FB}" destId="{B47B5108-56E8-48F8-BBE6-B2D6353A79B8}" srcOrd="3" destOrd="0" parTransId="{AF63D4B3-6FE0-441D-B5DB-BFD0022C42E1}" sibTransId="{D9EC3BEB-2761-43D0-8B54-7A4732CC4F3C}"/>
    <dgm:cxn modelId="{FB44AF6A-9475-4621-A23F-6A5263E66C4F}" srcId="{B5D4D9FD-6465-4CAA-A139-FC89F94442FB}" destId="{F66283DD-87A0-4CCF-8675-02DC42960372}" srcOrd="0" destOrd="0" parTransId="{574FD737-1EF6-48AA-85A7-251B29D5C940}" sibTransId="{A7B7D5D3-02F0-4267-9700-D0598B63B66D}"/>
    <dgm:cxn modelId="{D90F15DF-DFE3-41C2-AB16-CDAAF528C92B}" srcId="{B5D4D9FD-6465-4CAA-A139-FC89F94442FB}" destId="{1AB5F9B2-25C3-40B1-A36A-B992FB81C6FD}" srcOrd="1" destOrd="0" parTransId="{6638CF5A-C559-4D90-9C3D-ECE263D7C36A}" sibTransId="{29554A7F-8ABD-4B32-9908-BE41B4F1F149}"/>
    <dgm:cxn modelId="{9E3B0B93-0A8E-4E93-BD60-3D30BF0999AC}" type="presOf" srcId="{29554A7F-8ABD-4B32-9908-BE41B4F1F149}" destId="{4549B013-C125-4B9B-BC9E-81494A35E3DA}" srcOrd="0" destOrd="0" presId="urn:microsoft.com/office/officeart/2005/8/layout/bProcess4"/>
    <dgm:cxn modelId="{27E30BAC-ADA3-4A62-9BF9-9A948BE4C140}" srcId="{B5D4D9FD-6465-4CAA-A139-FC89F94442FB}" destId="{9D8322B2-F8A4-463D-95ED-2F779CFBF53C}" srcOrd="2" destOrd="0" parTransId="{45ED868B-E6CC-403F-9389-0398A5255B09}" sibTransId="{D25E88A3-6CF8-425D-BE00-4FE783FC8EE1}"/>
    <dgm:cxn modelId="{F3759AC3-5EB5-4BDD-9B73-84D0D78AA4EA}" type="presOf" srcId="{A7B7D5D3-02F0-4267-9700-D0598B63B66D}" destId="{292E00AF-8850-4B4D-8D54-B4E159BED056}" srcOrd="0" destOrd="0" presId="urn:microsoft.com/office/officeart/2005/8/layout/bProcess4"/>
    <dgm:cxn modelId="{581F3073-FAB3-45AA-84DE-3754639DC25C}" type="presParOf" srcId="{22E233B4-D2E9-46C4-869B-7BA5ECF189E1}" destId="{B68538E3-46A9-4828-B387-94E0E850F937}" srcOrd="0" destOrd="0" presId="urn:microsoft.com/office/officeart/2005/8/layout/bProcess4"/>
    <dgm:cxn modelId="{415DF0C1-4FF8-4725-B6AA-9C16BC916498}" type="presParOf" srcId="{B68538E3-46A9-4828-B387-94E0E850F937}" destId="{89BD8D66-12C8-4428-A0E9-32CB0AE3299A}" srcOrd="0" destOrd="0" presId="urn:microsoft.com/office/officeart/2005/8/layout/bProcess4"/>
    <dgm:cxn modelId="{983DE068-C81F-4B18-AAEE-30223DFE2FA3}" type="presParOf" srcId="{B68538E3-46A9-4828-B387-94E0E850F937}" destId="{49B31165-BA28-4B80-9414-32B9A6878E4E}" srcOrd="1" destOrd="0" presId="urn:microsoft.com/office/officeart/2005/8/layout/bProcess4"/>
    <dgm:cxn modelId="{E0E294FC-DDB2-4D40-94B5-035104F55274}" type="presParOf" srcId="{22E233B4-D2E9-46C4-869B-7BA5ECF189E1}" destId="{292E00AF-8850-4B4D-8D54-B4E159BED056}" srcOrd="1" destOrd="0" presId="urn:microsoft.com/office/officeart/2005/8/layout/bProcess4"/>
    <dgm:cxn modelId="{41E750D5-9F42-4BE0-8699-B9145189CEBC}" type="presParOf" srcId="{22E233B4-D2E9-46C4-869B-7BA5ECF189E1}" destId="{E9E8EEA6-26DE-4245-A563-645DF448321C}" srcOrd="2" destOrd="0" presId="urn:microsoft.com/office/officeart/2005/8/layout/bProcess4"/>
    <dgm:cxn modelId="{E5402E1B-BBFD-42CC-8A18-60D6A782D1B7}" type="presParOf" srcId="{E9E8EEA6-26DE-4245-A563-645DF448321C}" destId="{15FD3F36-4B03-46F2-B135-B5D37F044AB3}" srcOrd="0" destOrd="0" presId="urn:microsoft.com/office/officeart/2005/8/layout/bProcess4"/>
    <dgm:cxn modelId="{9BD38B43-DF76-4A07-9933-B9D1E1A4CC0E}" type="presParOf" srcId="{E9E8EEA6-26DE-4245-A563-645DF448321C}" destId="{2E1C468D-F563-4928-B485-C3F2CBFBB6F4}" srcOrd="1" destOrd="0" presId="urn:microsoft.com/office/officeart/2005/8/layout/bProcess4"/>
    <dgm:cxn modelId="{AB6E2C37-78BF-469B-9420-87FCFF646EB3}" type="presParOf" srcId="{22E233B4-D2E9-46C4-869B-7BA5ECF189E1}" destId="{4549B013-C125-4B9B-BC9E-81494A35E3DA}" srcOrd="3" destOrd="0" presId="urn:microsoft.com/office/officeart/2005/8/layout/bProcess4"/>
    <dgm:cxn modelId="{E12A0278-324E-49F5-A2CB-4EB0635A8FEC}" type="presParOf" srcId="{22E233B4-D2E9-46C4-869B-7BA5ECF189E1}" destId="{A0020727-ADEB-44F6-9027-6347A5DE464E}" srcOrd="4" destOrd="0" presId="urn:microsoft.com/office/officeart/2005/8/layout/bProcess4"/>
    <dgm:cxn modelId="{4B480503-61CB-41BB-A68C-57CAF1515A13}" type="presParOf" srcId="{A0020727-ADEB-44F6-9027-6347A5DE464E}" destId="{D39E243E-80C2-4FAF-AE57-510B55A2AF2A}" srcOrd="0" destOrd="0" presId="urn:microsoft.com/office/officeart/2005/8/layout/bProcess4"/>
    <dgm:cxn modelId="{8D1462C3-19C5-4532-B00F-4222DED004ED}" type="presParOf" srcId="{A0020727-ADEB-44F6-9027-6347A5DE464E}" destId="{6769C3D9-A8F8-430A-B4CC-631A0DB6D2BC}" srcOrd="1" destOrd="0" presId="urn:microsoft.com/office/officeart/2005/8/layout/bProcess4"/>
    <dgm:cxn modelId="{E9E70B2D-57D5-4B1F-A95D-19BB3356ACFC}" type="presParOf" srcId="{22E233B4-D2E9-46C4-869B-7BA5ECF189E1}" destId="{40904224-38F3-419A-8DA2-B5031D7FF4F9}" srcOrd="5" destOrd="0" presId="urn:microsoft.com/office/officeart/2005/8/layout/bProcess4"/>
    <dgm:cxn modelId="{74AACB87-D988-4A3F-8DCF-59E447FAB013}" type="presParOf" srcId="{22E233B4-D2E9-46C4-869B-7BA5ECF189E1}" destId="{4AB540D8-0145-4F05-8F0C-C66D0BF377EB}" srcOrd="6" destOrd="0" presId="urn:microsoft.com/office/officeart/2005/8/layout/bProcess4"/>
    <dgm:cxn modelId="{D5959316-61BD-4F42-9B74-E1AC6389FA0E}" type="presParOf" srcId="{4AB540D8-0145-4F05-8F0C-C66D0BF377EB}" destId="{190A0C38-7C1F-4E57-8B0B-0CD87A0E488D}" srcOrd="0" destOrd="0" presId="urn:microsoft.com/office/officeart/2005/8/layout/bProcess4"/>
    <dgm:cxn modelId="{0048C513-14C8-4489-9B99-7D220E1D353F}" type="presParOf" srcId="{4AB540D8-0145-4F05-8F0C-C66D0BF377EB}" destId="{F93EF7DC-4DB8-4629-BA24-346159B1AD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1D6FB-A121-48F5-82ED-E630006DE3A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</dgm:pt>
    <dgm:pt modelId="{7DB77823-5528-4B8A-9E04-53829A6E3C5E}">
      <dgm:prSet phldrT="[Текст]"/>
      <dgm:spPr/>
      <dgm:t>
        <a:bodyPr/>
        <a:lstStyle/>
        <a:p>
          <a:r>
            <a:rPr lang="uk-UA" dirty="0" smtClean="0"/>
            <a:t>Конкретної мети</a:t>
          </a:r>
          <a:endParaRPr lang="ru-RU" dirty="0"/>
        </a:p>
      </dgm:t>
    </dgm:pt>
    <dgm:pt modelId="{9F6945B6-E2BF-44ED-88A8-7716DB797A39}" type="parTrans" cxnId="{FA9F36DB-748A-4390-9DFA-352C882C78AF}">
      <dgm:prSet/>
      <dgm:spPr/>
      <dgm:t>
        <a:bodyPr/>
        <a:lstStyle/>
        <a:p>
          <a:endParaRPr lang="ru-RU"/>
        </a:p>
      </dgm:t>
    </dgm:pt>
    <dgm:pt modelId="{B85FF8CE-851C-4246-BB12-3962AEEA2B9A}" type="sibTrans" cxnId="{FA9F36DB-748A-4390-9DFA-352C882C78AF}">
      <dgm:prSet/>
      <dgm:spPr/>
      <dgm:t>
        <a:bodyPr/>
        <a:lstStyle/>
        <a:p>
          <a:endParaRPr lang="ru-RU"/>
        </a:p>
      </dgm:t>
    </dgm:pt>
    <dgm:pt modelId="{6F431632-4C25-442D-B90C-3D40302BCAB0}">
      <dgm:prSet phldrT="[Текст]"/>
      <dgm:spPr/>
      <dgm:t>
        <a:bodyPr/>
        <a:lstStyle/>
        <a:p>
          <a:r>
            <a:rPr lang="uk-UA" dirty="0" smtClean="0"/>
            <a:t>Заходів і ресурсів</a:t>
          </a:r>
          <a:endParaRPr lang="ru-RU" dirty="0"/>
        </a:p>
      </dgm:t>
    </dgm:pt>
    <dgm:pt modelId="{3A013D69-BA19-45BC-BAF2-B6683ACD8EC0}" type="parTrans" cxnId="{AB577D5B-778F-4ACC-B5C0-E4432A585286}">
      <dgm:prSet/>
      <dgm:spPr/>
      <dgm:t>
        <a:bodyPr/>
        <a:lstStyle/>
        <a:p>
          <a:endParaRPr lang="ru-RU"/>
        </a:p>
      </dgm:t>
    </dgm:pt>
    <dgm:pt modelId="{E1A64834-E74A-4DEB-8AF8-0A92868ECC72}" type="sibTrans" cxnId="{AB577D5B-778F-4ACC-B5C0-E4432A585286}">
      <dgm:prSet/>
      <dgm:spPr/>
      <dgm:t>
        <a:bodyPr/>
        <a:lstStyle/>
        <a:p>
          <a:endParaRPr lang="ru-RU"/>
        </a:p>
      </dgm:t>
    </dgm:pt>
    <dgm:pt modelId="{42F0D93A-A65D-4DF0-87EA-B803CFA92607}">
      <dgm:prSet phldrT="[Текст]"/>
      <dgm:spPr/>
      <dgm:t>
        <a:bodyPr/>
        <a:lstStyle/>
        <a:p>
          <a:r>
            <a:rPr lang="uk-UA" dirty="0" smtClean="0"/>
            <a:t>Результатів і кінцевого продукту</a:t>
          </a:r>
          <a:endParaRPr lang="ru-RU" dirty="0"/>
        </a:p>
      </dgm:t>
    </dgm:pt>
    <dgm:pt modelId="{4FB3542A-D269-48D4-8E4A-FA83715A9211}" type="parTrans" cxnId="{217BA447-00F9-4D00-B74D-8BD168A70C83}">
      <dgm:prSet/>
      <dgm:spPr/>
      <dgm:t>
        <a:bodyPr/>
        <a:lstStyle/>
        <a:p>
          <a:endParaRPr lang="ru-RU"/>
        </a:p>
      </dgm:t>
    </dgm:pt>
    <dgm:pt modelId="{8B66695C-6960-47E1-8A86-C773F5AEA6A1}" type="sibTrans" cxnId="{217BA447-00F9-4D00-B74D-8BD168A70C83}">
      <dgm:prSet/>
      <dgm:spPr/>
      <dgm:t>
        <a:bodyPr/>
        <a:lstStyle/>
        <a:p>
          <a:endParaRPr lang="ru-RU"/>
        </a:p>
      </dgm:t>
    </dgm:pt>
    <dgm:pt modelId="{BAAC9A4D-5910-45D7-AC91-D2B00DF32F71}">
      <dgm:prSet/>
      <dgm:spPr/>
      <dgm:t>
        <a:bodyPr/>
        <a:lstStyle/>
        <a:p>
          <a:r>
            <a:rPr lang="uk-UA" dirty="0" smtClean="0"/>
            <a:t>Спланованої роботи і бюджету</a:t>
          </a:r>
          <a:endParaRPr lang="ru-RU" dirty="0"/>
        </a:p>
      </dgm:t>
    </dgm:pt>
    <dgm:pt modelId="{36DC1886-B950-4957-AC80-CE91881D8B4D}" type="parTrans" cxnId="{EFF99545-A1F0-4344-8A75-434C23B1E541}">
      <dgm:prSet/>
      <dgm:spPr/>
      <dgm:t>
        <a:bodyPr/>
        <a:lstStyle/>
        <a:p>
          <a:endParaRPr lang="ru-RU"/>
        </a:p>
      </dgm:t>
    </dgm:pt>
    <dgm:pt modelId="{9A36D717-4F3B-4C74-BFC3-3195F3C49091}" type="sibTrans" cxnId="{EFF99545-A1F0-4344-8A75-434C23B1E541}">
      <dgm:prSet/>
      <dgm:spPr/>
      <dgm:t>
        <a:bodyPr/>
        <a:lstStyle/>
        <a:p>
          <a:endParaRPr lang="ru-RU"/>
        </a:p>
      </dgm:t>
    </dgm:pt>
    <dgm:pt modelId="{59F72DB1-E135-42CD-B0EF-40382D60436E}" type="pres">
      <dgm:prSet presAssocID="{0831D6FB-A121-48F5-82ED-E630006DE3A2}" presName="Name0" presStyleCnt="0">
        <dgm:presLayoutVars>
          <dgm:dir/>
          <dgm:resizeHandles val="exact"/>
        </dgm:presLayoutVars>
      </dgm:prSet>
      <dgm:spPr/>
    </dgm:pt>
    <dgm:pt modelId="{26FB3FA0-D191-43C7-AD92-B5B34C842B80}" type="pres">
      <dgm:prSet presAssocID="{7DB77823-5528-4B8A-9E04-53829A6E3C5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106E3-D69E-4EE8-AF96-A17255E7DDED}" type="pres">
      <dgm:prSet presAssocID="{B85FF8CE-851C-4246-BB12-3962AEEA2B9A}" presName="space" presStyleCnt="0"/>
      <dgm:spPr/>
    </dgm:pt>
    <dgm:pt modelId="{4999719F-E71F-4521-A52A-94C9F148BE11}" type="pres">
      <dgm:prSet presAssocID="{6F431632-4C25-442D-B90C-3D40302BCAB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8E176-FF06-4406-996D-E78C618A920A}" type="pres">
      <dgm:prSet presAssocID="{E1A64834-E74A-4DEB-8AF8-0A92868ECC72}" presName="space" presStyleCnt="0"/>
      <dgm:spPr/>
    </dgm:pt>
    <dgm:pt modelId="{CD707B38-B95C-4CAA-AEC9-3D8F78B5AE81}" type="pres">
      <dgm:prSet presAssocID="{42F0D93A-A65D-4DF0-87EA-B803CFA9260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FE9E2-0CA5-44E7-8D4A-38B917BE3258}" type="pres">
      <dgm:prSet presAssocID="{8B66695C-6960-47E1-8A86-C773F5AEA6A1}" presName="space" presStyleCnt="0"/>
      <dgm:spPr/>
    </dgm:pt>
    <dgm:pt modelId="{0DE3437C-3EFF-4CE5-9F22-DBED9919C07C}" type="pres">
      <dgm:prSet presAssocID="{BAAC9A4D-5910-45D7-AC91-D2B00DF32F7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DCB6B-3BCD-430F-BE31-8325BB1FF97D}" type="presOf" srcId="{BAAC9A4D-5910-45D7-AC91-D2B00DF32F71}" destId="{0DE3437C-3EFF-4CE5-9F22-DBED9919C07C}" srcOrd="0" destOrd="0" presId="urn:microsoft.com/office/officeart/2005/8/layout/venn3"/>
    <dgm:cxn modelId="{217BA447-00F9-4D00-B74D-8BD168A70C83}" srcId="{0831D6FB-A121-48F5-82ED-E630006DE3A2}" destId="{42F0D93A-A65D-4DF0-87EA-B803CFA92607}" srcOrd="2" destOrd="0" parTransId="{4FB3542A-D269-48D4-8E4A-FA83715A9211}" sibTransId="{8B66695C-6960-47E1-8A86-C773F5AEA6A1}"/>
    <dgm:cxn modelId="{EFF99545-A1F0-4344-8A75-434C23B1E541}" srcId="{0831D6FB-A121-48F5-82ED-E630006DE3A2}" destId="{BAAC9A4D-5910-45D7-AC91-D2B00DF32F71}" srcOrd="3" destOrd="0" parTransId="{36DC1886-B950-4957-AC80-CE91881D8B4D}" sibTransId="{9A36D717-4F3B-4C74-BFC3-3195F3C49091}"/>
    <dgm:cxn modelId="{212522F6-8898-4E66-B34B-62ECCABEBCD2}" type="presOf" srcId="{7DB77823-5528-4B8A-9E04-53829A6E3C5E}" destId="{26FB3FA0-D191-43C7-AD92-B5B34C842B80}" srcOrd="0" destOrd="0" presId="urn:microsoft.com/office/officeart/2005/8/layout/venn3"/>
    <dgm:cxn modelId="{AB577D5B-778F-4ACC-B5C0-E4432A585286}" srcId="{0831D6FB-A121-48F5-82ED-E630006DE3A2}" destId="{6F431632-4C25-442D-B90C-3D40302BCAB0}" srcOrd="1" destOrd="0" parTransId="{3A013D69-BA19-45BC-BAF2-B6683ACD8EC0}" sibTransId="{E1A64834-E74A-4DEB-8AF8-0A92868ECC72}"/>
    <dgm:cxn modelId="{D7871A67-7CAA-490C-AB06-BEB6C85B9ED4}" type="presOf" srcId="{42F0D93A-A65D-4DF0-87EA-B803CFA92607}" destId="{CD707B38-B95C-4CAA-AEC9-3D8F78B5AE81}" srcOrd="0" destOrd="0" presId="urn:microsoft.com/office/officeart/2005/8/layout/venn3"/>
    <dgm:cxn modelId="{DD7BDCF8-F19F-40C8-8008-DFDFCB2C6973}" type="presOf" srcId="{0831D6FB-A121-48F5-82ED-E630006DE3A2}" destId="{59F72DB1-E135-42CD-B0EF-40382D60436E}" srcOrd="0" destOrd="0" presId="urn:microsoft.com/office/officeart/2005/8/layout/venn3"/>
    <dgm:cxn modelId="{FA9F36DB-748A-4390-9DFA-352C882C78AF}" srcId="{0831D6FB-A121-48F5-82ED-E630006DE3A2}" destId="{7DB77823-5528-4B8A-9E04-53829A6E3C5E}" srcOrd="0" destOrd="0" parTransId="{9F6945B6-E2BF-44ED-88A8-7716DB797A39}" sibTransId="{B85FF8CE-851C-4246-BB12-3962AEEA2B9A}"/>
    <dgm:cxn modelId="{718ECC0C-5DAD-4CF5-98C9-65138B4D8EDD}" type="presOf" srcId="{6F431632-4C25-442D-B90C-3D40302BCAB0}" destId="{4999719F-E71F-4521-A52A-94C9F148BE11}" srcOrd="0" destOrd="0" presId="urn:microsoft.com/office/officeart/2005/8/layout/venn3"/>
    <dgm:cxn modelId="{826DE238-46DA-4CC6-AD64-DE86583D4735}" type="presParOf" srcId="{59F72DB1-E135-42CD-B0EF-40382D60436E}" destId="{26FB3FA0-D191-43C7-AD92-B5B34C842B80}" srcOrd="0" destOrd="0" presId="urn:microsoft.com/office/officeart/2005/8/layout/venn3"/>
    <dgm:cxn modelId="{F51359D2-3CE9-4EE4-BD69-E4B04E5A3B60}" type="presParOf" srcId="{59F72DB1-E135-42CD-B0EF-40382D60436E}" destId="{B17106E3-D69E-4EE8-AF96-A17255E7DDED}" srcOrd="1" destOrd="0" presId="urn:microsoft.com/office/officeart/2005/8/layout/venn3"/>
    <dgm:cxn modelId="{3AA88691-76FF-441A-AEEE-16022199B70D}" type="presParOf" srcId="{59F72DB1-E135-42CD-B0EF-40382D60436E}" destId="{4999719F-E71F-4521-A52A-94C9F148BE11}" srcOrd="2" destOrd="0" presId="urn:microsoft.com/office/officeart/2005/8/layout/venn3"/>
    <dgm:cxn modelId="{5C3DDA24-201E-47CE-A89F-10A61B87009B}" type="presParOf" srcId="{59F72DB1-E135-42CD-B0EF-40382D60436E}" destId="{CC48E176-FF06-4406-996D-E78C618A920A}" srcOrd="3" destOrd="0" presId="urn:microsoft.com/office/officeart/2005/8/layout/venn3"/>
    <dgm:cxn modelId="{765E8FB3-6C96-435F-B549-94D411248CDF}" type="presParOf" srcId="{59F72DB1-E135-42CD-B0EF-40382D60436E}" destId="{CD707B38-B95C-4CAA-AEC9-3D8F78B5AE81}" srcOrd="4" destOrd="0" presId="urn:microsoft.com/office/officeart/2005/8/layout/venn3"/>
    <dgm:cxn modelId="{B19637B5-D903-4E3A-B74D-BA7B64FF12D1}" type="presParOf" srcId="{59F72DB1-E135-42CD-B0EF-40382D60436E}" destId="{D85FE9E2-0CA5-44E7-8D4A-38B917BE3258}" srcOrd="5" destOrd="0" presId="urn:microsoft.com/office/officeart/2005/8/layout/venn3"/>
    <dgm:cxn modelId="{713F0E67-8603-4AA3-B844-B17DAD2E31B0}" type="presParOf" srcId="{59F72DB1-E135-42CD-B0EF-40382D60436E}" destId="{0DE3437C-3EFF-4CE5-9F22-DBED9919C07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1C5B7A-F026-45A6-B762-8B94C3987A98}" type="doc">
      <dgm:prSet loTypeId="urn:microsoft.com/office/officeart/2005/8/layout/default#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3097B48-0049-4208-891D-1A87104679CB}">
      <dgm:prSet phldrT="[Текст]"/>
      <dgm:spPr/>
      <dgm:t>
        <a:bodyPr/>
        <a:lstStyle/>
        <a:p>
          <a:r>
            <a:rPr lang="uk-UA" dirty="0" err="1" smtClean="0"/>
            <a:t>Діяльнісний</a:t>
          </a:r>
          <a:r>
            <a:rPr lang="uk-UA" dirty="0" smtClean="0"/>
            <a:t> характер відтворення знань</a:t>
          </a:r>
          <a:endParaRPr lang="ru-RU" dirty="0"/>
        </a:p>
      </dgm:t>
    </dgm:pt>
    <dgm:pt modelId="{76A6A443-49C9-4214-97A9-10DF8F302EB1}" type="parTrans" cxnId="{3B92F4C6-E67C-4E1C-A16E-77BD53B36726}">
      <dgm:prSet/>
      <dgm:spPr/>
      <dgm:t>
        <a:bodyPr/>
        <a:lstStyle/>
        <a:p>
          <a:endParaRPr lang="ru-RU"/>
        </a:p>
      </dgm:t>
    </dgm:pt>
    <dgm:pt modelId="{7C454574-DFC3-4D08-AE23-5DA241127086}" type="sibTrans" cxnId="{3B92F4C6-E67C-4E1C-A16E-77BD53B36726}">
      <dgm:prSet/>
      <dgm:spPr/>
      <dgm:t>
        <a:bodyPr/>
        <a:lstStyle/>
        <a:p>
          <a:endParaRPr lang="ru-RU"/>
        </a:p>
      </dgm:t>
    </dgm:pt>
    <dgm:pt modelId="{FF886D74-6511-4F27-98DD-E4F9D00216CF}">
      <dgm:prSet phldrT="[Текст]"/>
      <dgm:spPr/>
      <dgm:t>
        <a:bodyPr/>
        <a:lstStyle/>
        <a:p>
          <a:r>
            <a:rPr lang="uk-UA" dirty="0" smtClean="0"/>
            <a:t>Виникнення ситуацій, потребуючих прийняття незапланованих рішень</a:t>
          </a:r>
          <a:endParaRPr lang="ru-RU" dirty="0"/>
        </a:p>
      </dgm:t>
    </dgm:pt>
    <dgm:pt modelId="{71533498-1A7F-4DC7-A43A-43524C07B8F1}" type="parTrans" cxnId="{E4097CD3-0247-4F68-9FF8-B1393BA5487A}">
      <dgm:prSet/>
      <dgm:spPr/>
      <dgm:t>
        <a:bodyPr/>
        <a:lstStyle/>
        <a:p>
          <a:endParaRPr lang="ru-RU"/>
        </a:p>
      </dgm:t>
    </dgm:pt>
    <dgm:pt modelId="{CCDAF060-7078-4F7E-B86D-8CB0B7226585}" type="sibTrans" cxnId="{E4097CD3-0247-4F68-9FF8-B1393BA5487A}">
      <dgm:prSet/>
      <dgm:spPr/>
      <dgm:t>
        <a:bodyPr/>
        <a:lstStyle/>
        <a:p>
          <a:endParaRPr lang="ru-RU"/>
        </a:p>
      </dgm:t>
    </dgm:pt>
    <dgm:pt modelId="{4481CB2C-7F13-4A7B-A87E-256A601ECB62}">
      <dgm:prSet phldrT="[Текст]"/>
      <dgm:spPr/>
      <dgm:t>
        <a:bodyPr/>
        <a:lstStyle/>
        <a:p>
          <a:r>
            <a:rPr lang="uk-UA" dirty="0" smtClean="0"/>
            <a:t>Відтворення та повторення знань</a:t>
          </a:r>
          <a:endParaRPr lang="ru-RU" dirty="0"/>
        </a:p>
      </dgm:t>
    </dgm:pt>
    <dgm:pt modelId="{AB6DE12C-22F8-4738-B6FA-59DE32BE1298}" type="parTrans" cxnId="{CBEAE676-26E2-4182-9DA5-5BF4EBCA961F}">
      <dgm:prSet/>
      <dgm:spPr/>
      <dgm:t>
        <a:bodyPr/>
        <a:lstStyle/>
        <a:p>
          <a:endParaRPr lang="ru-RU"/>
        </a:p>
      </dgm:t>
    </dgm:pt>
    <dgm:pt modelId="{F313D3D1-6793-4A79-AA19-DD17AD6A3DA8}" type="sibTrans" cxnId="{CBEAE676-26E2-4182-9DA5-5BF4EBCA961F}">
      <dgm:prSet/>
      <dgm:spPr/>
      <dgm:t>
        <a:bodyPr/>
        <a:lstStyle/>
        <a:p>
          <a:endParaRPr lang="ru-RU"/>
        </a:p>
      </dgm:t>
    </dgm:pt>
    <dgm:pt modelId="{89216FD4-E3F8-4B13-9F04-E5D554B44F6F}">
      <dgm:prSet/>
      <dgm:spPr/>
      <dgm:t>
        <a:bodyPr/>
        <a:lstStyle/>
        <a:p>
          <a:r>
            <a:rPr lang="uk-UA" dirty="0" smtClean="0"/>
            <a:t>Створення середовища для формування необхідних умінь</a:t>
          </a:r>
          <a:endParaRPr lang="ru-RU" dirty="0"/>
        </a:p>
      </dgm:t>
    </dgm:pt>
    <dgm:pt modelId="{79902DD1-B309-4914-9751-97F60DDF0DA8}" type="parTrans" cxnId="{50D2FF43-7E8D-4690-9532-84810310CF2E}">
      <dgm:prSet/>
      <dgm:spPr/>
      <dgm:t>
        <a:bodyPr/>
        <a:lstStyle/>
        <a:p>
          <a:endParaRPr lang="ru-RU"/>
        </a:p>
      </dgm:t>
    </dgm:pt>
    <dgm:pt modelId="{2EB436F4-1429-4C39-81BB-BCE7CD1A132E}" type="sibTrans" cxnId="{50D2FF43-7E8D-4690-9532-84810310CF2E}">
      <dgm:prSet/>
      <dgm:spPr/>
      <dgm:t>
        <a:bodyPr/>
        <a:lstStyle/>
        <a:p>
          <a:endParaRPr lang="ru-RU"/>
        </a:p>
      </dgm:t>
    </dgm:pt>
    <dgm:pt modelId="{E0548446-65C2-4813-A025-78DAAE5F6B6E}">
      <dgm:prSet/>
      <dgm:spPr/>
      <dgm:t>
        <a:bodyPr/>
        <a:lstStyle/>
        <a:p>
          <a:r>
            <a:rPr lang="uk-UA" dirty="0" smtClean="0"/>
            <a:t>Інтерактивний характер навчання</a:t>
          </a:r>
          <a:endParaRPr lang="ru-RU" dirty="0"/>
        </a:p>
      </dgm:t>
    </dgm:pt>
    <dgm:pt modelId="{75E177FF-D269-4516-B46E-267B26EA1B4A}" type="parTrans" cxnId="{47095499-FE3A-4843-A30D-16762A830754}">
      <dgm:prSet/>
      <dgm:spPr/>
      <dgm:t>
        <a:bodyPr/>
        <a:lstStyle/>
        <a:p>
          <a:endParaRPr lang="ru-RU"/>
        </a:p>
      </dgm:t>
    </dgm:pt>
    <dgm:pt modelId="{31ABBDBA-B763-4062-AF30-6AF09556D2B8}" type="sibTrans" cxnId="{47095499-FE3A-4843-A30D-16762A830754}">
      <dgm:prSet/>
      <dgm:spPr/>
      <dgm:t>
        <a:bodyPr/>
        <a:lstStyle/>
        <a:p>
          <a:endParaRPr lang="ru-RU"/>
        </a:p>
      </dgm:t>
    </dgm:pt>
    <dgm:pt modelId="{15501D9A-025C-4082-9A52-B187E581B213}" type="pres">
      <dgm:prSet presAssocID="{B11C5B7A-F026-45A6-B762-8B94C3987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E670B-B6A2-4C6F-8669-BDE44EC30B4E}" type="pres">
      <dgm:prSet presAssocID="{C3097B48-0049-4208-891D-1A87104679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35BE6-94FE-4585-B518-D62641706A4A}" type="pres">
      <dgm:prSet presAssocID="{7C454574-DFC3-4D08-AE23-5DA241127086}" presName="sibTrans" presStyleCnt="0"/>
      <dgm:spPr/>
    </dgm:pt>
    <dgm:pt modelId="{0F8A3EEE-5548-4CAE-8F63-038A07068B5B}" type="pres">
      <dgm:prSet presAssocID="{FF886D74-6511-4F27-98DD-E4F9D00216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84044-29D8-4D0A-BE24-972055E3E7B3}" type="pres">
      <dgm:prSet presAssocID="{CCDAF060-7078-4F7E-B86D-8CB0B7226585}" presName="sibTrans" presStyleCnt="0"/>
      <dgm:spPr/>
    </dgm:pt>
    <dgm:pt modelId="{BAE1DEBF-4A25-4F83-86E1-4B389CAF9C38}" type="pres">
      <dgm:prSet presAssocID="{4481CB2C-7F13-4A7B-A87E-256A601ECB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230C-C8EB-453B-8E75-4042683637F9}" type="pres">
      <dgm:prSet presAssocID="{F313D3D1-6793-4A79-AA19-DD17AD6A3DA8}" presName="sibTrans" presStyleCnt="0"/>
      <dgm:spPr/>
    </dgm:pt>
    <dgm:pt modelId="{A9D98F5A-0F3A-4111-96D8-CD0996A7C11C}" type="pres">
      <dgm:prSet presAssocID="{89216FD4-E3F8-4B13-9F04-E5D554B44F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50B3D-BC65-4B2D-83AD-55BD30438649}" type="pres">
      <dgm:prSet presAssocID="{2EB436F4-1429-4C39-81BB-BCE7CD1A132E}" presName="sibTrans" presStyleCnt="0"/>
      <dgm:spPr/>
    </dgm:pt>
    <dgm:pt modelId="{B75750FD-DE6C-4E6E-B9EB-DA8F759E1E0A}" type="pres">
      <dgm:prSet presAssocID="{E0548446-65C2-4813-A025-78DAAE5F6B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2B138-F948-4F90-A681-51974286B4C9}" type="presOf" srcId="{FF886D74-6511-4F27-98DD-E4F9D00216CF}" destId="{0F8A3EEE-5548-4CAE-8F63-038A07068B5B}" srcOrd="0" destOrd="0" presId="urn:microsoft.com/office/officeart/2005/8/layout/default#1"/>
    <dgm:cxn modelId="{CBEAE676-26E2-4182-9DA5-5BF4EBCA961F}" srcId="{B11C5B7A-F026-45A6-B762-8B94C3987A98}" destId="{4481CB2C-7F13-4A7B-A87E-256A601ECB62}" srcOrd="2" destOrd="0" parTransId="{AB6DE12C-22F8-4738-B6FA-59DE32BE1298}" sibTransId="{F313D3D1-6793-4A79-AA19-DD17AD6A3DA8}"/>
    <dgm:cxn modelId="{3B92F4C6-E67C-4E1C-A16E-77BD53B36726}" srcId="{B11C5B7A-F026-45A6-B762-8B94C3987A98}" destId="{C3097B48-0049-4208-891D-1A87104679CB}" srcOrd="0" destOrd="0" parTransId="{76A6A443-49C9-4214-97A9-10DF8F302EB1}" sibTransId="{7C454574-DFC3-4D08-AE23-5DA241127086}"/>
    <dgm:cxn modelId="{894C5A1C-5C2B-48B3-A14C-50ECCC5B1F2E}" type="presOf" srcId="{4481CB2C-7F13-4A7B-A87E-256A601ECB62}" destId="{BAE1DEBF-4A25-4F83-86E1-4B389CAF9C38}" srcOrd="0" destOrd="0" presId="urn:microsoft.com/office/officeart/2005/8/layout/default#1"/>
    <dgm:cxn modelId="{47095499-FE3A-4843-A30D-16762A830754}" srcId="{B11C5B7A-F026-45A6-B762-8B94C3987A98}" destId="{E0548446-65C2-4813-A025-78DAAE5F6B6E}" srcOrd="4" destOrd="0" parTransId="{75E177FF-D269-4516-B46E-267B26EA1B4A}" sibTransId="{31ABBDBA-B763-4062-AF30-6AF09556D2B8}"/>
    <dgm:cxn modelId="{A6B085D3-F273-4C22-A4CA-66D33A392521}" type="presOf" srcId="{E0548446-65C2-4813-A025-78DAAE5F6B6E}" destId="{B75750FD-DE6C-4E6E-B9EB-DA8F759E1E0A}" srcOrd="0" destOrd="0" presId="urn:microsoft.com/office/officeart/2005/8/layout/default#1"/>
    <dgm:cxn modelId="{50D2FF43-7E8D-4690-9532-84810310CF2E}" srcId="{B11C5B7A-F026-45A6-B762-8B94C3987A98}" destId="{89216FD4-E3F8-4B13-9F04-E5D554B44F6F}" srcOrd="3" destOrd="0" parTransId="{79902DD1-B309-4914-9751-97F60DDF0DA8}" sibTransId="{2EB436F4-1429-4C39-81BB-BCE7CD1A132E}"/>
    <dgm:cxn modelId="{70A79372-31F2-4163-BC3F-08B4F6FB673A}" type="presOf" srcId="{89216FD4-E3F8-4B13-9F04-E5D554B44F6F}" destId="{A9D98F5A-0F3A-4111-96D8-CD0996A7C11C}" srcOrd="0" destOrd="0" presId="urn:microsoft.com/office/officeart/2005/8/layout/default#1"/>
    <dgm:cxn modelId="{E4097CD3-0247-4F68-9FF8-B1393BA5487A}" srcId="{B11C5B7A-F026-45A6-B762-8B94C3987A98}" destId="{FF886D74-6511-4F27-98DD-E4F9D00216CF}" srcOrd="1" destOrd="0" parTransId="{71533498-1A7F-4DC7-A43A-43524C07B8F1}" sibTransId="{CCDAF060-7078-4F7E-B86D-8CB0B7226585}"/>
    <dgm:cxn modelId="{3D68F1C4-E100-41A7-9B61-D3652132C923}" type="presOf" srcId="{B11C5B7A-F026-45A6-B762-8B94C3987A98}" destId="{15501D9A-025C-4082-9A52-B187E581B213}" srcOrd="0" destOrd="0" presId="urn:microsoft.com/office/officeart/2005/8/layout/default#1"/>
    <dgm:cxn modelId="{3DD32C4A-B89E-4672-BEC5-5DAE529C4C22}" type="presOf" srcId="{C3097B48-0049-4208-891D-1A87104679CB}" destId="{49AE670B-B6A2-4C6F-8669-BDE44EC30B4E}" srcOrd="0" destOrd="0" presId="urn:microsoft.com/office/officeart/2005/8/layout/default#1"/>
    <dgm:cxn modelId="{F1AE91DF-3E93-476A-BAD0-B3EF8E282F6C}" type="presParOf" srcId="{15501D9A-025C-4082-9A52-B187E581B213}" destId="{49AE670B-B6A2-4C6F-8669-BDE44EC30B4E}" srcOrd="0" destOrd="0" presId="urn:microsoft.com/office/officeart/2005/8/layout/default#1"/>
    <dgm:cxn modelId="{91670B9C-4363-48E7-9A4C-6383886C735F}" type="presParOf" srcId="{15501D9A-025C-4082-9A52-B187E581B213}" destId="{20935BE6-94FE-4585-B518-D62641706A4A}" srcOrd="1" destOrd="0" presId="urn:microsoft.com/office/officeart/2005/8/layout/default#1"/>
    <dgm:cxn modelId="{67322629-6F1A-42FB-8CF8-89BAD632761F}" type="presParOf" srcId="{15501D9A-025C-4082-9A52-B187E581B213}" destId="{0F8A3EEE-5548-4CAE-8F63-038A07068B5B}" srcOrd="2" destOrd="0" presId="urn:microsoft.com/office/officeart/2005/8/layout/default#1"/>
    <dgm:cxn modelId="{D2F5FE5F-5CCA-4891-8010-B4B5A685E47F}" type="presParOf" srcId="{15501D9A-025C-4082-9A52-B187E581B213}" destId="{92884044-29D8-4D0A-BE24-972055E3E7B3}" srcOrd="3" destOrd="0" presId="urn:microsoft.com/office/officeart/2005/8/layout/default#1"/>
    <dgm:cxn modelId="{E8C9E62C-3979-4956-927E-E2C5BEF7B8D0}" type="presParOf" srcId="{15501D9A-025C-4082-9A52-B187E581B213}" destId="{BAE1DEBF-4A25-4F83-86E1-4B389CAF9C38}" srcOrd="4" destOrd="0" presId="urn:microsoft.com/office/officeart/2005/8/layout/default#1"/>
    <dgm:cxn modelId="{47A44636-3CEB-4624-A89E-FC6235E7A52D}" type="presParOf" srcId="{15501D9A-025C-4082-9A52-B187E581B213}" destId="{B1DB230C-C8EB-453B-8E75-4042683637F9}" srcOrd="5" destOrd="0" presId="urn:microsoft.com/office/officeart/2005/8/layout/default#1"/>
    <dgm:cxn modelId="{2DB28B4E-23F3-405B-ACFE-89847D5DE705}" type="presParOf" srcId="{15501D9A-025C-4082-9A52-B187E581B213}" destId="{A9D98F5A-0F3A-4111-96D8-CD0996A7C11C}" srcOrd="6" destOrd="0" presId="urn:microsoft.com/office/officeart/2005/8/layout/default#1"/>
    <dgm:cxn modelId="{A7D2DDBE-5467-4774-8808-AE416B90947E}" type="presParOf" srcId="{15501D9A-025C-4082-9A52-B187E581B213}" destId="{D5A50B3D-BC65-4B2D-83AD-55BD30438649}" srcOrd="7" destOrd="0" presId="urn:microsoft.com/office/officeart/2005/8/layout/default#1"/>
    <dgm:cxn modelId="{9BCDA752-1F40-4688-A8FA-43C31FD2A93A}" type="presParOf" srcId="{15501D9A-025C-4082-9A52-B187E581B213}" destId="{B75750FD-DE6C-4E6E-B9EB-DA8F759E1E0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052E2C-8819-41FE-9DDF-076955D3F782}" type="doc">
      <dgm:prSet loTypeId="urn:microsoft.com/office/officeart/2005/8/layout/radial4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B56E82-849F-464D-A8DB-EC9634F694FA}">
      <dgm:prSet phldrT="[Текст]"/>
      <dgm:spPr/>
      <dgm:t>
        <a:bodyPr/>
        <a:lstStyle/>
        <a:p>
          <a:r>
            <a:rPr lang="uk-UA" dirty="0" smtClean="0"/>
            <a:t>Особливості</a:t>
          </a:r>
          <a:endParaRPr lang="ru-RU" dirty="0"/>
        </a:p>
      </dgm:t>
    </dgm:pt>
    <dgm:pt modelId="{4A760FBF-216A-479E-9609-A67A2C4F7A97}" type="parTrans" cxnId="{7EF37F87-48AC-4767-88DB-495209076A75}">
      <dgm:prSet/>
      <dgm:spPr/>
      <dgm:t>
        <a:bodyPr/>
        <a:lstStyle/>
        <a:p>
          <a:endParaRPr lang="ru-RU"/>
        </a:p>
      </dgm:t>
    </dgm:pt>
    <dgm:pt modelId="{FE57C940-5C14-402F-98CB-582D4BE77580}" type="sibTrans" cxnId="{7EF37F87-48AC-4767-88DB-495209076A75}">
      <dgm:prSet/>
      <dgm:spPr/>
      <dgm:t>
        <a:bodyPr/>
        <a:lstStyle/>
        <a:p>
          <a:endParaRPr lang="ru-RU"/>
        </a:p>
      </dgm:t>
    </dgm:pt>
    <dgm:pt modelId="{C541410E-DD10-46F3-B254-1D949F7EF281}">
      <dgm:prSet phldrT="[Текст]"/>
      <dgm:spPr/>
      <dgm:t>
        <a:bodyPr/>
        <a:lstStyle/>
        <a:p>
          <a:r>
            <a:rPr lang="uk-UA" dirty="0" smtClean="0"/>
            <a:t>Передача досвіду</a:t>
          </a:r>
          <a:endParaRPr lang="ru-RU" dirty="0"/>
        </a:p>
      </dgm:t>
    </dgm:pt>
    <dgm:pt modelId="{E89CBC53-1003-4A85-93E9-852A5087E7EA}" type="parTrans" cxnId="{3BA9DE91-FFED-40E2-8AEC-5521751B51DC}">
      <dgm:prSet/>
      <dgm:spPr/>
      <dgm:t>
        <a:bodyPr/>
        <a:lstStyle/>
        <a:p>
          <a:endParaRPr lang="ru-RU"/>
        </a:p>
      </dgm:t>
    </dgm:pt>
    <dgm:pt modelId="{847C672B-F009-4BC0-8D9A-9F689B440542}" type="sibTrans" cxnId="{3BA9DE91-FFED-40E2-8AEC-5521751B51DC}">
      <dgm:prSet/>
      <dgm:spPr/>
      <dgm:t>
        <a:bodyPr/>
        <a:lstStyle/>
        <a:p>
          <a:endParaRPr lang="ru-RU"/>
        </a:p>
      </dgm:t>
    </dgm:pt>
    <dgm:pt modelId="{8260C259-4EFB-4CF9-846E-7718C1AF7312}">
      <dgm:prSet phldrT="[Текст]"/>
      <dgm:spPr/>
      <dgm:t>
        <a:bodyPr/>
        <a:lstStyle/>
        <a:p>
          <a:r>
            <a:rPr lang="uk-UA" dirty="0" smtClean="0"/>
            <a:t>Поєднання теорії і практики</a:t>
          </a:r>
          <a:endParaRPr lang="ru-RU" dirty="0"/>
        </a:p>
      </dgm:t>
    </dgm:pt>
    <dgm:pt modelId="{67177922-9493-4033-BF0E-57B28F270AEA}" type="parTrans" cxnId="{BD59D73E-69BF-4080-A6CB-80E6093F4B13}">
      <dgm:prSet/>
      <dgm:spPr/>
      <dgm:t>
        <a:bodyPr/>
        <a:lstStyle/>
        <a:p>
          <a:endParaRPr lang="ru-RU"/>
        </a:p>
      </dgm:t>
    </dgm:pt>
    <dgm:pt modelId="{020FC554-8DE7-469D-8DAF-D3415984E52B}" type="sibTrans" cxnId="{BD59D73E-69BF-4080-A6CB-80E6093F4B13}">
      <dgm:prSet/>
      <dgm:spPr/>
      <dgm:t>
        <a:bodyPr/>
        <a:lstStyle/>
        <a:p>
          <a:endParaRPr lang="ru-RU"/>
        </a:p>
      </dgm:t>
    </dgm:pt>
    <dgm:pt modelId="{89B1E045-7F18-43FD-935A-580166E7D1E2}">
      <dgm:prSet phldrT="[Текст]"/>
      <dgm:spPr/>
      <dgm:t>
        <a:bodyPr/>
        <a:lstStyle/>
        <a:p>
          <a:r>
            <a:rPr lang="uk-UA" dirty="0" smtClean="0"/>
            <a:t>Наочність, творчість</a:t>
          </a:r>
          <a:endParaRPr lang="ru-RU" dirty="0"/>
        </a:p>
      </dgm:t>
    </dgm:pt>
    <dgm:pt modelId="{0DC6630C-ED43-46BF-8FC7-4FAAF7187135}" type="parTrans" cxnId="{A30E098E-EE97-4526-91E8-F3E15825627D}">
      <dgm:prSet/>
      <dgm:spPr/>
      <dgm:t>
        <a:bodyPr/>
        <a:lstStyle/>
        <a:p>
          <a:endParaRPr lang="ru-RU"/>
        </a:p>
      </dgm:t>
    </dgm:pt>
    <dgm:pt modelId="{C8CAEC0F-B0D1-4065-8226-491515B47725}" type="sibTrans" cxnId="{A30E098E-EE97-4526-91E8-F3E15825627D}">
      <dgm:prSet/>
      <dgm:spPr/>
      <dgm:t>
        <a:bodyPr/>
        <a:lstStyle/>
        <a:p>
          <a:endParaRPr lang="ru-RU"/>
        </a:p>
      </dgm:t>
    </dgm:pt>
    <dgm:pt modelId="{9AF8D261-23CE-45FF-A8E9-52884EF41D5E}">
      <dgm:prSet/>
      <dgm:spPr/>
      <dgm:t>
        <a:bodyPr/>
        <a:lstStyle/>
        <a:p>
          <a:r>
            <a:rPr lang="uk-UA" dirty="0" smtClean="0"/>
            <a:t>доступність</a:t>
          </a:r>
          <a:endParaRPr lang="ru-RU" dirty="0"/>
        </a:p>
      </dgm:t>
    </dgm:pt>
    <dgm:pt modelId="{448A28FC-92F5-420D-920C-4186F56F185D}" type="parTrans" cxnId="{86D08B3C-2577-4478-B886-CDFC7345B866}">
      <dgm:prSet/>
      <dgm:spPr/>
      <dgm:t>
        <a:bodyPr/>
        <a:lstStyle/>
        <a:p>
          <a:endParaRPr lang="ru-RU"/>
        </a:p>
      </dgm:t>
    </dgm:pt>
    <dgm:pt modelId="{35FB8009-06EB-4DBF-B936-117042D38B3B}" type="sibTrans" cxnId="{86D08B3C-2577-4478-B886-CDFC7345B866}">
      <dgm:prSet/>
      <dgm:spPr/>
      <dgm:t>
        <a:bodyPr/>
        <a:lstStyle/>
        <a:p>
          <a:endParaRPr lang="ru-RU"/>
        </a:p>
      </dgm:t>
    </dgm:pt>
    <dgm:pt modelId="{E35EF860-A55E-4E99-B20E-CA67670013F5}">
      <dgm:prSet/>
      <dgm:spPr/>
      <dgm:t>
        <a:bodyPr/>
        <a:lstStyle/>
        <a:p>
          <a:r>
            <a:rPr lang="uk-UA" dirty="0" smtClean="0"/>
            <a:t>Відсутність повчальності</a:t>
          </a:r>
          <a:endParaRPr lang="ru-RU" dirty="0"/>
        </a:p>
      </dgm:t>
    </dgm:pt>
    <dgm:pt modelId="{4D550A61-C2B8-452B-85A2-A3A062215515}" type="parTrans" cxnId="{C67A2726-AE15-4C8A-B50E-C3E45240BC50}">
      <dgm:prSet/>
      <dgm:spPr/>
      <dgm:t>
        <a:bodyPr/>
        <a:lstStyle/>
        <a:p>
          <a:endParaRPr lang="ru-RU"/>
        </a:p>
      </dgm:t>
    </dgm:pt>
    <dgm:pt modelId="{90419D42-D9BB-41BC-BC55-AD50AC71AB64}" type="sibTrans" cxnId="{C67A2726-AE15-4C8A-B50E-C3E45240BC50}">
      <dgm:prSet/>
      <dgm:spPr/>
      <dgm:t>
        <a:bodyPr/>
        <a:lstStyle/>
        <a:p>
          <a:endParaRPr lang="ru-RU"/>
        </a:p>
      </dgm:t>
    </dgm:pt>
    <dgm:pt modelId="{BFDA9939-4FCD-4145-8E7D-20F3966F3781}">
      <dgm:prSet/>
      <dgm:spPr/>
      <dgm:t>
        <a:bodyPr/>
        <a:lstStyle/>
        <a:p>
          <a:r>
            <a:rPr lang="uk-UA" dirty="0" smtClean="0"/>
            <a:t>Активність </a:t>
          </a:r>
          <a:endParaRPr lang="ru-RU" dirty="0"/>
        </a:p>
      </dgm:t>
    </dgm:pt>
    <dgm:pt modelId="{F6987D56-7C66-42EC-94B4-A7E0A50E1D6A}" type="parTrans" cxnId="{CCF1F201-E8EF-4C40-9AE9-48358BFC85C6}">
      <dgm:prSet/>
      <dgm:spPr/>
      <dgm:t>
        <a:bodyPr/>
        <a:lstStyle/>
        <a:p>
          <a:endParaRPr lang="ru-RU"/>
        </a:p>
      </dgm:t>
    </dgm:pt>
    <dgm:pt modelId="{5EE4D7D2-8FC5-491F-9FBF-0960E2A70F42}" type="sibTrans" cxnId="{CCF1F201-E8EF-4C40-9AE9-48358BFC85C6}">
      <dgm:prSet/>
      <dgm:spPr/>
      <dgm:t>
        <a:bodyPr/>
        <a:lstStyle/>
        <a:p>
          <a:endParaRPr lang="ru-RU"/>
        </a:p>
      </dgm:t>
    </dgm:pt>
    <dgm:pt modelId="{680ECBB0-4E33-4836-8A8F-0F9349B4C38A}" type="pres">
      <dgm:prSet presAssocID="{CA052E2C-8819-41FE-9DDF-076955D3F7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BF152-40F4-4590-9B89-B6BD9965D5BB}" type="pres">
      <dgm:prSet presAssocID="{A3B56E82-849F-464D-A8DB-EC9634F694FA}" presName="centerShape" presStyleLbl="node0" presStyleIdx="0" presStyleCnt="1"/>
      <dgm:spPr/>
      <dgm:t>
        <a:bodyPr/>
        <a:lstStyle/>
        <a:p>
          <a:endParaRPr lang="ru-RU"/>
        </a:p>
      </dgm:t>
    </dgm:pt>
    <dgm:pt modelId="{2CEEBF37-F47E-4AF0-BED8-B8CBE0BEBB06}" type="pres">
      <dgm:prSet presAssocID="{E89CBC53-1003-4A85-93E9-852A5087E7EA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E7FB8E2A-F998-410B-B163-036A81AA0098}" type="pres">
      <dgm:prSet presAssocID="{C541410E-DD10-46F3-B254-1D949F7EF2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29C51-8DFF-4DFD-95AD-0AC055569FA0}" type="pres">
      <dgm:prSet presAssocID="{67177922-9493-4033-BF0E-57B28F270AEA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C190FD38-16A5-4949-AB12-BB47815628D5}" type="pres">
      <dgm:prSet presAssocID="{8260C259-4EFB-4CF9-846E-7718C1AF73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54D2-F3A1-4045-A240-3A33CF3925EF}" type="pres">
      <dgm:prSet presAssocID="{0DC6630C-ED43-46BF-8FC7-4FAAF7187135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E8E1FACE-C0DB-4FF6-815E-55C4B6B6D733}" type="pres">
      <dgm:prSet presAssocID="{89B1E045-7F18-43FD-935A-580166E7D1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99276-EA45-42D4-8AC7-E7A8169899D5}" type="pres">
      <dgm:prSet presAssocID="{448A28FC-92F5-420D-920C-4186F56F185D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66B2CA6E-02B1-419F-9486-555B31913125}" type="pres">
      <dgm:prSet presAssocID="{9AF8D261-23CE-45FF-A8E9-52884EF41D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EC59F-31FB-46C3-8B18-664C1264CA41}" type="pres">
      <dgm:prSet presAssocID="{4D550A61-C2B8-452B-85A2-A3A062215515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C8096974-247F-4D32-8AAA-AA5A2B89F934}" type="pres">
      <dgm:prSet presAssocID="{E35EF860-A55E-4E99-B20E-CA67670013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C515-9ABF-48B0-A4DA-204F427B22BD}" type="pres">
      <dgm:prSet presAssocID="{F6987D56-7C66-42EC-94B4-A7E0A50E1D6A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C0AED347-0AAB-4095-BA69-B8915E3414BB}" type="pres">
      <dgm:prSet presAssocID="{BFDA9939-4FCD-4145-8E7D-20F3966F378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EB0F4-DF75-4767-91DD-CCD8663775AE}" type="presOf" srcId="{0DC6630C-ED43-46BF-8FC7-4FAAF7187135}" destId="{3FC554D2-F3A1-4045-A240-3A33CF3925EF}" srcOrd="0" destOrd="0" presId="urn:microsoft.com/office/officeart/2005/8/layout/radial4"/>
    <dgm:cxn modelId="{5AFEE577-71DA-462B-985E-C45E37E5DA40}" type="presOf" srcId="{8260C259-4EFB-4CF9-846E-7718C1AF7312}" destId="{C190FD38-16A5-4949-AB12-BB47815628D5}" srcOrd="0" destOrd="0" presId="urn:microsoft.com/office/officeart/2005/8/layout/radial4"/>
    <dgm:cxn modelId="{EC52D3DB-E87F-427C-8651-E67EAA057C8D}" type="presOf" srcId="{F6987D56-7C66-42EC-94B4-A7E0A50E1D6A}" destId="{994DC515-9ABF-48B0-A4DA-204F427B22BD}" srcOrd="0" destOrd="0" presId="urn:microsoft.com/office/officeart/2005/8/layout/radial4"/>
    <dgm:cxn modelId="{B9EE2A95-1A1C-4CF4-8A6C-C05D0DCBEBC3}" type="presOf" srcId="{BFDA9939-4FCD-4145-8E7D-20F3966F3781}" destId="{C0AED347-0AAB-4095-BA69-B8915E3414BB}" srcOrd="0" destOrd="0" presId="urn:microsoft.com/office/officeart/2005/8/layout/radial4"/>
    <dgm:cxn modelId="{CCF1F201-E8EF-4C40-9AE9-48358BFC85C6}" srcId="{A3B56E82-849F-464D-A8DB-EC9634F694FA}" destId="{BFDA9939-4FCD-4145-8E7D-20F3966F3781}" srcOrd="5" destOrd="0" parTransId="{F6987D56-7C66-42EC-94B4-A7E0A50E1D6A}" sibTransId="{5EE4D7D2-8FC5-491F-9FBF-0960E2A70F42}"/>
    <dgm:cxn modelId="{C2315DDF-07B0-45C0-999E-09C4B46D571F}" type="presOf" srcId="{9AF8D261-23CE-45FF-A8E9-52884EF41D5E}" destId="{66B2CA6E-02B1-419F-9486-555B31913125}" srcOrd="0" destOrd="0" presId="urn:microsoft.com/office/officeart/2005/8/layout/radial4"/>
    <dgm:cxn modelId="{E2B92781-FBDE-4D80-A7CD-C3D9F9284A88}" type="presOf" srcId="{E35EF860-A55E-4E99-B20E-CA67670013F5}" destId="{C8096974-247F-4D32-8AAA-AA5A2B89F934}" srcOrd="0" destOrd="0" presId="urn:microsoft.com/office/officeart/2005/8/layout/radial4"/>
    <dgm:cxn modelId="{86D08B3C-2577-4478-B886-CDFC7345B866}" srcId="{A3B56E82-849F-464D-A8DB-EC9634F694FA}" destId="{9AF8D261-23CE-45FF-A8E9-52884EF41D5E}" srcOrd="3" destOrd="0" parTransId="{448A28FC-92F5-420D-920C-4186F56F185D}" sibTransId="{35FB8009-06EB-4DBF-B936-117042D38B3B}"/>
    <dgm:cxn modelId="{B3FA298F-A195-453D-9C66-B3D8B5DA6013}" type="presOf" srcId="{89B1E045-7F18-43FD-935A-580166E7D1E2}" destId="{E8E1FACE-C0DB-4FF6-815E-55C4B6B6D733}" srcOrd="0" destOrd="0" presId="urn:microsoft.com/office/officeart/2005/8/layout/radial4"/>
    <dgm:cxn modelId="{7EF37F87-48AC-4767-88DB-495209076A75}" srcId="{CA052E2C-8819-41FE-9DDF-076955D3F782}" destId="{A3B56E82-849F-464D-A8DB-EC9634F694FA}" srcOrd="0" destOrd="0" parTransId="{4A760FBF-216A-479E-9609-A67A2C4F7A97}" sibTransId="{FE57C940-5C14-402F-98CB-582D4BE77580}"/>
    <dgm:cxn modelId="{8B9DB55A-F87E-4BE1-A91B-6816BD70AE91}" type="presOf" srcId="{4D550A61-C2B8-452B-85A2-A3A062215515}" destId="{47DEC59F-31FB-46C3-8B18-664C1264CA41}" srcOrd="0" destOrd="0" presId="urn:microsoft.com/office/officeart/2005/8/layout/radial4"/>
    <dgm:cxn modelId="{68E039F4-6EE0-4153-A3A8-DE3A6311A3BA}" type="presOf" srcId="{E89CBC53-1003-4A85-93E9-852A5087E7EA}" destId="{2CEEBF37-F47E-4AF0-BED8-B8CBE0BEBB06}" srcOrd="0" destOrd="0" presId="urn:microsoft.com/office/officeart/2005/8/layout/radial4"/>
    <dgm:cxn modelId="{BBDB5D62-F70D-4472-80B2-F0CB3EAAD260}" type="presOf" srcId="{A3B56E82-849F-464D-A8DB-EC9634F694FA}" destId="{241BF152-40F4-4590-9B89-B6BD9965D5BB}" srcOrd="0" destOrd="0" presId="urn:microsoft.com/office/officeart/2005/8/layout/radial4"/>
    <dgm:cxn modelId="{BD59D73E-69BF-4080-A6CB-80E6093F4B13}" srcId="{A3B56E82-849F-464D-A8DB-EC9634F694FA}" destId="{8260C259-4EFB-4CF9-846E-7718C1AF7312}" srcOrd="1" destOrd="0" parTransId="{67177922-9493-4033-BF0E-57B28F270AEA}" sibTransId="{020FC554-8DE7-469D-8DAF-D3415984E52B}"/>
    <dgm:cxn modelId="{C67A2726-AE15-4C8A-B50E-C3E45240BC50}" srcId="{A3B56E82-849F-464D-A8DB-EC9634F694FA}" destId="{E35EF860-A55E-4E99-B20E-CA67670013F5}" srcOrd="4" destOrd="0" parTransId="{4D550A61-C2B8-452B-85A2-A3A062215515}" sibTransId="{90419D42-D9BB-41BC-BC55-AD50AC71AB64}"/>
    <dgm:cxn modelId="{2D016C80-AA8E-4CF3-9318-177C70BED077}" type="presOf" srcId="{67177922-9493-4033-BF0E-57B28F270AEA}" destId="{8C729C51-8DFF-4DFD-95AD-0AC055569FA0}" srcOrd="0" destOrd="0" presId="urn:microsoft.com/office/officeart/2005/8/layout/radial4"/>
    <dgm:cxn modelId="{3BA9DE91-FFED-40E2-8AEC-5521751B51DC}" srcId="{A3B56E82-849F-464D-A8DB-EC9634F694FA}" destId="{C541410E-DD10-46F3-B254-1D949F7EF281}" srcOrd="0" destOrd="0" parTransId="{E89CBC53-1003-4A85-93E9-852A5087E7EA}" sibTransId="{847C672B-F009-4BC0-8D9A-9F689B440542}"/>
    <dgm:cxn modelId="{10F02FF3-2AFF-4F02-A4CE-5B6046E2E46B}" type="presOf" srcId="{C541410E-DD10-46F3-B254-1D949F7EF281}" destId="{E7FB8E2A-F998-410B-B163-036A81AA0098}" srcOrd="0" destOrd="0" presId="urn:microsoft.com/office/officeart/2005/8/layout/radial4"/>
    <dgm:cxn modelId="{A30E098E-EE97-4526-91E8-F3E15825627D}" srcId="{A3B56E82-849F-464D-A8DB-EC9634F694FA}" destId="{89B1E045-7F18-43FD-935A-580166E7D1E2}" srcOrd="2" destOrd="0" parTransId="{0DC6630C-ED43-46BF-8FC7-4FAAF7187135}" sibTransId="{C8CAEC0F-B0D1-4065-8226-491515B47725}"/>
    <dgm:cxn modelId="{FC4AE4C0-D03B-46FE-8F52-DFD7DC3FFE7C}" type="presOf" srcId="{CA052E2C-8819-41FE-9DDF-076955D3F782}" destId="{680ECBB0-4E33-4836-8A8F-0F9349B4C38A}" srcOrd="0" destOrd="0" presId="urn:microsoft.com/office/officeart/2005/8/layout/radial4"/>
    <dgm:cxn modelId="{F5E8192E-563D-4400-A1CC-798F283839CD}" type="presOf" srcId="{448A28FC-92F5-420D-920C-4186F56F185D}" destId="{4E499276-EA45-42D4-8AC7-E7A8169899D5}" srcOrd="0" destOrd="0" presId="urn:microsoft.com/office/officeart/2005/8/layout/radial4"/>
    <dgm:cxn modelId="{F88539D1-AC53-4E7F-BACF-67EE3793FF25}" type="presParOf" srcId="{680ECBB0-4E33-4836-8A8F-0F9349B4C38A}" destId="{241BF152-40F4-4590-9B89-B6BD9965D5BB}" srcOrd="0" destOrd="0" presId="urn:microsoft.com/office/officeart/2005/8/layout/radial4"/>
    <dgm:cxn modelId="{AAC4B798-F7F0-4D35-98E4-6D7E3608B0C6}" type="presParOf" srcId="{680ECBB0-4E33-4836-8A8F-0F9349B4C38A}" destId="{2CEEBF37-F47E-4AF0-BED8-B8CBE0BEBB06}" srcOrd="1" destOrd="0" presId="urn:microsoft.com/office/officeart/2005/8/layout/radial4"/>
    <dgm:cxn modelId="{5B165923-C7F9-4B25-892A-5365A91DD0FD}" type="presParOf" srcId="{680ECBB0-4E33-4836-8A8F-0F9349B4C38A}" destId="{E7FB8E2A-F998-410B-B163-036A81AA0098}" srcOrd="2" destOrd="0" presId="urn:microsoft.com/office/officeart/2005/8/layout/radial4"/>
    <dgm:cxn modelId="{91820CA4-7601-4505-8A08-173F2D6A0105}" type="presParOf" srcId="{680ECBB0-4E33-4836-8A8F-0F9349B4C38A}" destId="{8C729C51-8DFF-4DFD-95AD-0AC055569FA0}" srcOrd="3" destOrd="0" presId="urn:microsoft.com/office/officeart/2005/8/layout/radial4"/>
    <dgm:cxn modelId="{2E59D435-7E6A-4EBD-8CD9-0F244BC0705B}" type="presParOf" srcId="{680ECBB0-4E33-4836-8A8F-0F9349B4C38A}" destId="{C190FD38-16A5-4949-AB12-BB47815628D5}" srcOrd="4" destOrd="0" presId="urn:microsoft.com/office/officeart/2005/8/layout/radial4"/>
    <dgm:cxn modelId="{F862527B-46FF-4552-9BF3-4A1ACAF5FD74}" type="presParOf" srcId="{680ECBB0-4E33-4836-8A8F-0F9349B4C38A}" destId="{3FC554D2-F3A1-4045-A240-3A33CF3925EF}" srcOrd="5" destOrd="0" presId="urn:microsoft.com/office/officeart/2005/8/layout/radial4"/>
    <dgm:cxn modelId="{BD297164-DC11-427E-9E6D-67BA1CF040F0}" type="presParOf" srcId="{680ECBB0-4E33-4836-8A8F-0F9349B4C38A}" destId="{E8E1FACE-C0DB-4FF6-815E-55C4B6B6D733}" srcOrd="6" destOrd="0" presId="urn:microsoft.com/office/officeart/2005/8/layout/radial4"/>
    <dgm:cxn modelId="{6ED8B7C3-6E81-4166-8D4D-C6A5C53FFC70}" type="presParOf" srcId="{680ECBB0-4E33-4836-8A8F-0F9349B4C38A}" destId="{4E499276-EA45-42D4-8AC7-E7A8169899D5}" srcOrd="7" destOrd="0" presId="urn:microsoft.com/office/officeart/2005/8/layout/radial4"/>
    <dgm:cxn modelId="{C1D778F5-CD8F-4490-B2FF-D5ED54B76732}" type="presParOf" srcId="{680ECBB0-4E33-4836-8A8F-0F9349B4C38A}" destId="{66B2CA6E-02B1-419F-9486-555B31913125}" srcOrd="8" destOrd="0" presId="urn:microsoft.com/office/officeart/2005/8/layout/radial4"/>
    <dgm:cxn modelId="{03BD778A-8903-43F7-9A73-2D5574426C65}" type="presParOf" srcId="{680ECBB0-4E33-4836-8A8F-0F9349B4C38A}" destId="{47DEC59F-31FB-46C3-8B18-664C1264CA41}" srcOrd="9" destOrd="0" presId="urn:microsoft.com/office/officeart/2005/8/layout/radial4"/>
    <dgm:cxn modelId="{F36A022C-704E-41AB-BA38-C3806DF5AD1B}" type="presParOf" srcId="{680ECBB0-4E33-4836-8A8F-0F9349B4C38A}" destId="{C8096974-247F-4D32-8AAA-AA5A2B89F934}" srcOrd="10" destOrd="0" presId="urn:microsoft.com/office/officeart/2005/8/layout/radial4"/>
    <dgm:cxn modelId="{77703B9F-681B-4AE6-A2C1-5B57EEF8BD70}" type="presParOf" srcId="{680ECBB0-4E33-4836-8A8F-0F9349B4C38A}" destId="{994DC515-9ABF-48B0-A4DA-204F427B22BD}" srcOrd="11" destOrd="0" presId="urn:microsoft.com/office/officeart/2005/8/layout/radial4"/>
    <dgm:cxn modelId="{93D29CD5-57F4-43CE-92FB-AC8F1CF8621F}" type="presParOf" srcId="{680ECBB0-4E33-4836-8A8F-0F9349B4C38A}" destId="{C0AED347-0AAB-4095-BA69-B8915E3414B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2C8E-BEDB-4D0D-BA3E-751088E27D81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CBAF-A37F-409A-B6C2-1AADE17987FC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5BCDE-1843-45E2-839D-8A2A70A483E9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Навчальні заняття</a:t>
          </a:r>
          <a:endParaRPr lang="ru-RU" sz="2500" kern="1200" dirty="0"/>
        </a:p>
      </dsp:txBody>
      <dsp:txXfrm>
        <a:off x="1669479" y="363990"/>
        <a:ext cx="2757041" cy="1378520"/>
      </dsp:txXfrm>
    </dsp:sp>
    <dsp:sp modelId="{8E9D5F10-364D-4DA8-A8BE-7DD766719C59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Головна роль викладачів (лекції, консультації)</a:t>
          </a:r>
          <a:endParaRPr lang="ru-RU" sz="2500" kern="1200" dirty="0"/>
        </a:p>
      </dsp:txBody>
      <dsp:txXfrm>
        <a:off x="1469" y="2321489"/>
        <a:ext cx="2757041" cy="1378520"/>
      </dsp:txXfrm>
    </dsp:sp>
    <dsp:sp modelId="{FAAFD99F-446C-4875-A3F7-F6BEA817CD05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Головна роль студентів (семінарські, практичні і т.д.)</a:t>
          </a:r>
          <a:endParaRPr lang="ru-RU" sz="2500" kern="1200" dirty="0"/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6A4BB-B55F-46C1-B70E-998B7F475C1C}">
      <dsp:nvSpPr>
        <dsp:cNvPr id="0" name=""/>
        <dsp:cNvSpPr/>
      </dsp:nvSpPr>
      <dsp:spPr>
        <a:xfrm rot="5400000">
          <a:off x="-156444" y="157763"/>
          <a:ext cx="1042963" cy="7300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366355"/>
        <a:ext cx="730074" cy="312889"/>
      </dsp:txXfrm>
    </dsp:sp>
    <dsp:sp modelId="{49E07CF3-A313-49F2-AB95-C77D8E05CB76}">
      <dsp:nvSpPr>
        <dsp:cNvPr id="0" name=""/>
        <dsp:cNvSpPr/>
      </dsp:nvSpPr>
      <dsp:spPr>
        <a:xfrm rot="5400000">
          <a:off x="3812288" y="-3080894"/>
          <a:ext cx="677926" cy="6842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Поєднання лекційної форми навчання із систематичною самостійною роботою</a:t>
          </a:r>
          <a:endParaRPr lang="ru-RU" sz="2100" kern="1200" dirty="0"/>
        </a:p>
      </dsp:txBody>
      <dsp:txXfrm rot="-5400000">
        <a:off x="730075" y="34413"/>
        <a:ext cx="6809259" cy="611738"/>
      </dsp:txXfrm>
    </dsp:sp>
    <dsp:sp modelId="{41F46D27-416E-445B-A166-B512FCCE722F}">
      <dsp:nvSpPr>
        <dsp:cNvPr id="0" name=""/>
        <dsp:cNvSpPr/>
      </dsp:nvSpPr>
      <dsp:spPr>
        <a:xfrm rot="5400000">
          <a:off x="-156444" y="1083024"/>
          <a:ext cx="1042963" cy="730074"/>
        </a:xfrm>
        <a:prstGeom prst="chevron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 w="19050" cap="rnd" cmpd="sng" algn="ctr">
          <a:solidFill>
            <a:schemeClr val="accent5">
              <a:hueOff val="2042989"/>
              <a:satOff val="1394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1291616"/>
        <a:ext cx="730074" cy="312889"/>
      </dsp:txXfrm>
    </dsp:sp>
    <dsp:sp modelId="{1716FA23-BB16-4C22-A6F2-6FB72EE870C6}">
      <dsp:nvSpPr>
        <dsp:cNvPr id="0" name=""/>
        <dsp:cNvSpPr/>
      </dsp:nvSpPr>
      <dsp:spPr>
        <a:xfrm rot="5400000">
          <a:off x="3812288" y="-2155633"/>
          <a:ext cx="677926" cy="6842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42989"/>
              <a:satOff val="1394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Виробляти досвід пошуково-дослідної діяльності</a:t>
          </a:r>
          <a:endParaRPr lang="ru-RU" sz="2100" kern="1200" dirty="0"/>
        </a:p>
      </dsp:txBody>
      <dsp:txXfrm rot="-5400000">
        <a:off x="730075" y="959674"/>
        <a:ext cx="6809259" cy="611738"/>
      </dsp:txXfrm>
    </dsp:sp>
    <dsp:sp modelId="{7EBB87CC-BF41-4010-91EE-A40A6AA74452}">
      <dsp:nvSpPr>
        <dsp:cNvPr id="0" name=""/>
        <dsp:cNvSpPr/>
      </dsp:nvSpPr>
      <dsp:spPr>
        <a:xfrm rot="5400000">
          <a:off x="-156444" y="2008284"/>
          <a:ext cx="1042963" cy="730074"/>
        </a:xfrm>
        <a:prstGeom prst="chevron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9050" cap="rnd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" y="2216876"/>
        <a:ext cx="730074" cy="312889"/>
      </dsp:txXfrm>
    </dsp:sp>
    <dsp:sp modelId="{2923D64D-E905-496F-8B4F-FEA667D03241}">
      <dsp:nvSpPr>
        <dsp:cNvPr id="0" name=""/>
        <dsp:cNvSpPr/>
      </dsp:nvSpPr>
      <dsp:spPr>
        <a:xfrm rot="5400000">
          <a:off x="3812288" y="-1230373"/>
          <a:ext cx="677926" cy="6842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Формувати інтерес до наукових проблем</a:t>
          </a:r>
          <a:endParaRPr lang="ru-RU" sz="2100" kern="1200" dirty="0"/>
        </a:p>
      </dsp:txBody>
      <dsp:txXfrm rot="-5400000">
        <a:off x="730075" y="1884934"/>
        <a:ext cx="6809259" cy="611738"/>
      </dsp:txXfrm>
    </dsp:sp>
    <dsp:sp modelId="{3D779878-2554-4432-9D5A-91826D0B5E13}">
      <dsp:nvSpPr>
        <dsp:cNvPr id="0" name=""/>
        <dsp:cNvSpPr/>
      </dsp:nvSpPr>
      <dsp:spPr>
        <a:xfrm rot="5400000">
          <a:off x="-156444" y="2933545"/>
          <a:ext cx="1042963" cy="730074"/>
        </a:xfrm>
        <a:prstGeom prst="chevron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 w="19050" cap="rnd" cmpd="sng" algn="ctr">
          <a:solidFill>
            <a:schemeClr val="accent5">
              <a:hueOff val="6128967"/>
              <a:satOff val="4183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142137"/>
        <a:ext cx="730074" cy="312889"/>
      </dsp:txXfrm>
    </dsp:sp>
    <dsp:sp modelId="{47461ACF-5F16-4557-A80F-665794A04EE7}">
      <dsp:nvSpPr>
        <dsp:cNvPr id="0" name=""/>
        <dsp:cNvSpPr/>
      </dsp:nvSpPr>
      <dsp:spPr>
        <a:xfrm rot="5400000">
          <a:off x="3812288" y="-305112"/>
          <a:ext cx="677926" cy="6842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128967"/>
              <a:satOff val="4183"/>
              <a:lumOff val="-1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Забезпечувати засвоєння знань, умінь, навичок</a:t>
          </a:r>
          <a:endParaRPr lang="ru-RU" sz="2100" kern="1200" dirty="0"/>
        </a:p>
      </dsp:txBody>
      <dsp:txXfrm rot="-5400000">
        <a:off x="730075" y="2810195"/>
        <a:ext cx="6809259" cy="611738"/>
      </dsp:txXfrm>
    </dsp:sp>
    <dsp:sp modelId="{84797908-8422-403B-B186-BEC2D9F27F1A}">
      <dsp:nvSpPr>
        <dsp:cNvPr id="0" name=""/>
        <dsp:cNvSpPr/>
      </dsp:nvSpPr>
      <dsp:spPr>
        <a:xfrm rot="5400000">
          <a:off x="-156444" y="3858805"/>
          <a:ext cx="1042963" cy="730074"/>
        </a:xfrm>
        <a:prstGeom prst="chevron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9050" cap="rnd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4067397"/>
        <a:ext cx="730074" cy="312889"/>
      </dsp:txXfrm>
    </dsp:sp>
    <dsp:sp modelId="{0CD616B5-3EFA-4A1D-9135-1719ECEB46AA}">
      <dsp:nvSpPr>
        <dsp:cNvPr id="0" name=""/>
        <dsp:cNvSpPr/>
      </dsp:nvSpPr>
      <dsp:spPr>
        <a:xfrm rot="5400000">
          <a:off x="3812288" y="620147"/>
          <a:ext cx="677926" cy="6842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Контроль і перевірка теоретичних знань</a:t>
          </a:r>
          <a:endParaRPr lang="ru-RU" sz="2100" kern="1200" dirty="0"/>
        </a:p>
      </dsp:txBody>
      <dsp:txXfrm rot="-5400000">
        <a:off x="730075" y="3735454"/>
        <a:ext cx="6809259" cy="611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5952-7AA9-42E1-B03E-EA62898E921C}">
      <dsp:nvSpPr>
        <dsp:cNvPr id="0" name=""/>
        <dsp:cNvSpPr/>
      </dsp:nvSpPr>
      <dsp:spPr>
        <a:xfrm>
          <a:off x="2357453" y="0"/>
          <a:ext cx="3000396" cy="300039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Розуміння володіння теоретичними знаннями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7552" y="1500198"/>
        <a:ext cx="1500198" cy="1500198"/>
      </dsp:txXfrm>
    </dsp:sp>
    <dsp:sp modelId="{A8F7936D-5499-42C3-BE53-62BEA8DEB2BF}">
      <dsp:nvSpPr>
        <dsp:cNvPr id="0" name=""/>
        <dsp:cNvSpPr/>
      </dsp:nvSpPr>
      <dsp:spPr>
        <a:xfrm>
          <a:off x="857255" y="3000396"/>
          <a:ext cx="3000396" cy="300039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Розвиток творчих здібностей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07354" y="4500594"/>
        <a:ext cx="1500198" cy="1500198"/>
      </dsp:txXfrm>
    </dsp:sp>
    <dsp:sp modelId="{6081665B-9ABE-4FD5-AA44-0C605F410533}">
      <dsp:nvSpPr>
        <dsp:cNvPr id="0" name=""/>
        <dsp:cNvSpPr/>
      </dsp:nvSpPr>
      <dsp:spPr>
        <a:xfrm rot="10800000">
          <a:off x="2357453" y="3000396"/>
          <a:ext cx="3000396" cy="300039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Поглиблення і уточнення знань</a:t>
          </a:r>
          <a:endParaRPr lang="ru-RU" sz="1600" kern="1200" dirty="0"/>
        </a:p>
      </dsp:txBody>
      <dsp:txXfrm rot="10800000">
        <a:off x="3107552" y="3000396"/>
        <a:ext cx="1500198" cy="1500198"/>
      </dsp:txXfrm>
    </dsp:sp>
    <dsp:sp modelId="{38A4E8F6-A305-480A-928B-A37F080A91D9}">
      <dsp:nvSpPr>
        <dsp:cNvPr id="0" name=""/>
        <dsp:cNvSpPr/>
      </dsp:nvSpPr>
      <dsp:spPr>
        <a:xfrm>
          <a:off x="3857652" y="3000396"/>
          <a:ext cx="3000396" cy="300039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Навчання методів оволодіння навичками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07751" y="4500594"/>
        <a:ext cx="1500198" cy="1500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E00AF-8850-4B4D-8D54-B4E159BED056}">
      <dsp:nvSpPr>
        <dsp:cNvPr id="0" name=""/>
        <dsp:cNvSpPr/>
      </dsp:nvSpPr>
      <dsp:spPr>
        <a:xfrm rot="5400000">
          <a:off x="-438551" y="1517032"/>
          <a:ext cx="1944632" cy="2352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31165-BA28-4B80-9414-32B9A6878E4E}">
      <dsp:nvSpPr>
        <dsp:cNvPr id="0" name=""/>
        <dsp:cNvSpPr/>
      </dsp:nvSpPr>
      <dsp:spPr>
        <a:xfrm>
          <a:off x="3363" y="267940"/>
          <a:ext cx="2613421" cy="1568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Вступна частина</a:t>
          </a:r>
          <a:endParaRPr lang="ru-RU" sz="2400" kern="1200" dirty="0"/>
        </a:p>
      </dsp:txBody>
      <dsp:txXfrm>
        <a:off x="49290" y="313867"/>
        <a:ext cx="2521567" cy="1476199"/>
      </dsp:txXfrm>
    </dsp:sp>
    <dsp:sp modelId="{4549B013-C125-4B9B-BC9E-81494A35E3DA}">
      <dsp:nvSpPr>
        <dsp:cNvPr id="0" name=""/>
        <dsp:cNvSpPr/>
      </dsp:nvSpPr>
      <dsp:spPr>
        <a:xfrm>
          <a:off x="541481" y="2497065"/>
          <a:ext cx="3460417" cy="2352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C468D-F563-4928-B485-C3F2CBFBB6F4}">
      <dsp:nvSpPr>
        <dsp:cNvPr id="0" name=""/>
        <dsp:cNvSpPr/>
      </dsp:nvSpPr>
      <dsp:spPr>
        <a:xfrm>
          <a:off x="3363" y="2228006"/>
          <a:ext cx="2613421" cy="1568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Узагальнення науково-практичних положень</a:t>
          </a:r>
          <a:endParaRPr lang="ru-RU" sz="2400" kern="1200" dirty="0"/>
        </a:p>
      </dsp:txBody>
      <dsp:txXfrm>
        <a:off x="49290" y="2273933"/>
        <a:ext cx="2521567" cy="1476199"/>
      </dsp:txXfrm>
    </dsp:sp>
    <dsp:sp modelId="{40904224-38F3-419A-8DA2-B5031D7FF4F9}">
      <dsp:nvSpPr>
        <dsp:cNvPr id="0" name=""/>
        <dsp:cNvSpPr/>
      </dsp:nvSpPr>
      <dsp:spPr>
        <a:xfrm rot="16200000">
          <a:off x="3037299" y="1517032"/>
          <a:ext cx="1944632" cy="2352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9C3D9-A8F8-430A-B4CC-631A0DB6D2BC}">
      <dsp:nvSpPr>
        <dsp:cNvPr id="0" name=""/>
        <dsp:cNvSpPr/>
      </dsp:nvSpPr>
      <dsp:spPr>
        <a:xfrm>
          <a:off x="3479214" y="2228006"/>
          <a:ext cx="2613421" cy="1568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Запланована практична частина</a:t>
          </a:r>
          <a:endParaRPr lang="ru-RU" sz="2400" kern="1200" dirty="0"/>
        </a:p>
      </dsp:txBody>
      <dsp:txXfrm>
        <a:off x="3525141" y="2273933"/>
        <a:ext cx="2521567" cy="1476199"/>
      </dsp:txXfrm>
    </dsp:sp>
    <dsp:sp modelId="{F93EF7DC-4DB8-4629-BA24-346159B1AD08}">
      <dsp:nvSpPr>
        <dsp:cNvPr id="0" name=""/>
        <dsp:cNvSpPr/>
      </dsp:nvSpPr>
      <dsp:spPr>
        <a:xfrm>
          <a:off x="3479214" y="267940"/>
          <a:ext cx="2613421" cy="15680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Підсумки заняття</a:t>
          </a:r>
          <a:endParaRPr lang="ru-RU" sz="2400" kern="1200" dirty="0"/>
        </a:p>
      </dsp:txBody>
      <dsp:txXfrm>
        <a:off x="3525141" y="313867"/>
        <a:ext cx="2521567" cy="1476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3FA0-D191-43C7-AD92-B5B34C842B80}">
      <dsp:nvSpPr>
        <dsp:cNvPr id="0" name=""/>
        <dsp:cNvSpPr/>
      </dsp:nvSpPr>
      <dsp:spPr>
        <a:xfrm>
          <a:off x="2197" y="929559"/>
          <a:ext cx="2204880" cy="22048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342" tIns="22860" rIns="1213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Конкретної мети</a:t>
          </a:r>
          <a:endParaRPr lang="ru-RU" sz="1800" kern="1200" dirty="0"/>
        </a:p>
      </dsp:txBody>
      <dsp:txXfrm>
        <a:off x="325094" y="1252456"/>
        <a:ext cx="1559086" cy="1559086"/>
      </dsp:txXfrm>
    </dsp:sp>
    <dsp:sp modelId="{4999719F-E71F-4521-A52A-94C9F148BE11}">
      <dsp:nvSpPr>
        <dsp:cNvPr id="0" name=""/>
        <dsp:cNvSpPr/>
      </dsp:nvSpPr>
      <dsp:spPr>
        <a:xfrm>
          <a:off x="1766102" y="929559"/>
          <a:ext cx="2204880" cy="2204880"/>
        </a:xfrm>
        <a:prstGeom prst="ellipse">
          <a:avLst/>
        </a:prstGeom>
        <a:solidFill>
          <a:schemeClr val="accent5">
            <a:alpha val="50000"/>
            <a:hueOff val="2723985"/>
            <a:satOff val="1859"/>
            <a:lumOff val="-52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342" tIns="22860" rIns="1213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Заходів і ресурсів</a:t>
          </a:r>
          <a:endParaRPr lang="ru-RU" sz="1800" kern="1200" dirty="0"/>
        </a:p>
      </dsp:txBody>
      <dsp:txXfrm>
        <a:off x="2088999" y="1252456"/>
        <a:ext cx="1559086" cy="1559086"/>
      </dsp:txXfrm>
    </dsp:sp>
    <dsp:sp modelId="{CD707B38-B95C-4CAA-AEC9-3D8F78B5AE81}">
      <dsp:nvSpPr>
        <dsp:cNvPr id="0" name=""/>
        <dsp:cNvSpPr/>
      </dsp:nvSpPr>
      <dsp:spPr>
        <a:xfrm>
          <a:off x="3530006" y="929559"/>
          <a:ext cx="2204880" cy="2204880"/>
        </a:xfrm>
        <a:prstGeom prst="ellipse">
          <a:avLst/>
        </a:prstGeom>
        <a:solidFill>
          <a:schemeClr val="accent5">
            <a:alpha val="50000"/>
            <a:hueOff val="5447971"/>
            <a:satOff val="3718"/>
            <a:lumOff val="-104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342" tIns="22860" rIns="1213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Результатів і кінцевого продукту</a:t>
          </a:r>
          <a:endParaRPr lang="ru-RU" sz="1800" kern="1200" dirty="0"/>
        </a:p>
      </dsp:txBody>
      <dsp:txXfrm>
        <a:off x="3852903" y="1252456"/>
        <a:ext cx="1559086" cy="1559086"/>
      </dsp:txXfrm>
    </dsp:sp>
    <dsp:sp modelId="{0DE3437C-3EFF-4CE5-9F22-DBED9919C07C}">
      <dsp:nvSpPr>
        <dsp:cNvPr id="0" name=""/>
        <dsp:cNvSpPr/>
      </dsp:nvSpPr>
      <dsp:spPr>
        <a:xfrm>
          <a:off x="5293911" y="929559"/>
          <a:ext cx="2204880" cy="2204880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342" tIns="22860" rIns="1213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Спланованої роботи і бюджету</a:t>
          </a:r>
          <a:endParaRPr lang="ru-RU" sz="1800" kern="1200" dirty="0"/>
        </a:p>
      </dsp:txBody>
      <dsp:txXfrm>
        <a:off x="5616808" y="1252456"/>
        <a:ext cx="1559086" cy="1559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670B-B6A2-4C6F-8669-BDE44EC30B4E}">
      <dsp:nvSpPr>
        <dsp:cNvPr id="0" name=""/>
        <dsp:cNvSpPr/>
      </dsp:nvSpPr>
      <dsp:spPr>
        <a:xfrm>
          <a:off x="0" y="265025"/>
          <a:ext cx="2388708" cy="1433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Діяльнісний</a:t>
          </a:r>
          <a:r>
            <a:rPr lang="uk-UA" sz="1700" kern="1200" dirty="0" smtClean="0"/>
            <a:t> характер відтворення знань</a:t>
          </a:r>
          <a:endParaRPr lang="ru-RU" sz="1700" kern="1200" dirty="0"/>
        </a:p>
      </dsp:txBody>
      <dsp:txXfrm>
        <a:off x="0" y="265025"/>
        <a:ext cx="2388708" cy="1433224"/>
      </dsp:txXfrm>
    </dsp:sp>
    <dsp:sp modelId="{0F8A3EEE-5548-4CAE-8F63-038A07068B5B}">
      <dsp:nvSpPr>
        <dsp:cNvPr id="0" name=""/>
        <dsp:cNvSpPr/>
      </dsp:nvSpPr>
      <dsp:spPr>
        <a:xfrm>
          <a:off x="2627578" y="265025"/>
          <a:ext cx="2388708" cy="1433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Виникнення ситуацій, потребуючих прийняття незапланованих рішень</a:t>
          </a:r>
          <a:endParaRPr lang="ru-RU" sz="1700" kern="1200" dirty="0"/>
        </a:p>
      </dsp:txBody>
      <dsp:txXfrm>
        <a:off x="2627578" y="265025"/>
        <a:ext cx="2388708" cy="1433224"/>
      </dsp:txXfrm>
    </dsp:sp>
    <dsp:sp modelId="{BAE1DEBF-4A25-4F83-86E1-4B389CAF9C38}">
      <dsp:nvSpPr>
        <dsp:cNvPr id="0" name=""/>
        <dsp:cNvSpPr/>
      </dsp:nvSpPr>
      <dsp:spPr>
        <a:xfrm>
          <a:off x="5255157" y="265025"/>
          <a:ext cx="2388708" cy="1433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Відтворення та повторення знань</a:t>
          </a:r>
          <a:endParaRPr lang="ru-RU" sz="1700" kern="1200" dirty="0"/>
        </a:p>
      </dsp:txBody>
      <dsp:txXfrm>
        <a:off x="5255157" y="265025"/>
        <a:ext cx="2388708" cy="1433224"/>
      </dsp:txXfrm>
    </dsp:sp>
    <dsp:sp modelId="{A9D98F5A-0F3A-4111-96D8-CD0996A7C11C}">
      <dsp:nvSpPr>
        <dsp:cNvPr id="0" name=""/>
        <dsp:cNvSpPr/>
      </dsp:nvSpPr>
      <dsp:spPr>
        <a:xfrm>
          <a:off x="1313789" y="1937121"/>
          <a:ext cx="2388708" cy="1433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Створення середовища для формування необхідних умінь</a:t>
          </a:r>
          <a:endParaRPr lang="ru-RU" sz="1700" kern="1200" dirty="0"/>
        </a:p>
      </dsp:txBody>
      <dsp:txXfrm>
        <a:off x="1313789" y="1937121"/>
        <a:ext cx="2388708" cy="1433224"/>
      </dsp:txXfrm>
    </dsp:sp>
    <dsp:sp modelId="{B75750FD-DE6C-4E6E-B9EB-DA8F759E1E0A}">
      <dsp:nvSpPr>
        <dsp:cNvPr id="0" name=""/>
        <dsp:cNvSpPr/>
      </dsp:nvSpPr>
      <dsp:spPr>
        <a:xfrm>
          <a:off x="3941368" y="1937121"/>
          <a:ext cx="2388708" cy="1433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Інтерактивний характер навчання</a:t>
          </a:r>
          <a:endParaRPr lang="ru-RU" sz="1700" kern="1200" dirty="0"/>
        </a:p>
      </dsp:txBody>
      <dsp:txXfrm>
        <a:off x="3941368" y="1937121"/>
        <a:ext cx="2388708" cy="1433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BF152-40F4-4590-9B89-B6BD9965D5BB}">
      <dsp:nvSpPr>
        <dsp:cNvPr id="0" name=""/>
        <dsp:cNvSpPr/>
      </dsp:nvSpPr>
      <dsp:spPr>
        <a:xfrm>
          <a:off x="3350596" y="2199761"/>
          <a:ext cx="1799929" cy="179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Особливості</a:t>
          </a:r>
          <a:endParaRPr lang="ru-RU" sz="1700" kern="1200" dirty="0"/>
        </a:p>
      </dsp:txBody>
      <dsp:txXfrm>
        <a:off x="3614189" y="2463354"/>
        <a:ext cx="1272743" cy="1272743"/>
      </dsp:txXfrm>
    </dsp:sp>
    <dsp:sp modelId="{2CEEBF37-F47E-4AF0-BED8-B8CBE0BEBB06}">
      <dsp:nvSpPr>
        <dsp:cNvPr id="0" name=""/>
        <dsp:cNvSpPr/>
      </dsp:nvSpPr>
      <dsp:spPr>
        <a:xfrm rot="10800000">
          <a:off x="1522085" y="2843236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FB8E2A-F998-410B-B163-036A81AA0098}">
      <dsp:nvSpPr>
        <dsp:cNvPr id="0" name=""/>
        <dsp:cNvSpPr/>
      </dsp:nvSpPr>
      <dsp:spPr>
        <a:xfrm>
          <a:off x="892110" y="2595746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Передача досвіду</a:t>
          </a:r>
          <a:endParaRPr lang="ru-RU" sz="1400" kern="1200" dirty="0"/>
        </a:p>
      </dsp:txBody>
      <dsp:txXfrm>
        <a:off x="921632" y="2625268"/>
        <a:ext cx="1200906" cy="948916"/>
      </dsp:txXfrm>
    </dsp:sp>
    <dsp:sp modelId="{8C729C51-8DFF-4DFD-95AD-0AC055569FA0}">
      <dsp:nvSpPr>
        <dsp:cNvPr id="0" name=""/>
        <dsp:cNvSpPr/>
      </dsp:nvSpPr>
      <dsp:spPr>
        <a:xfrm rot="12960000">
          <a:off x="1878174" y="1747308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90FD38-16A5-4949-AB12-BB47815628D5}">
      <dsp:nvSpPr>
        <dsp:cNvPr id="0" name=""/>
        <dsp:cNvSpPr/>
      </dsp:nvSpPr>
      <dsp:spPr>
        <a:xfrm>
          <a:off x="1413202" y="991988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Поєднання теорії і практики</a:t>
          </a:r>
          <a:endParaRPr lang="ru-RU" sz="1400" kern="1200" dirty="0"/>
        </a:p>
      </dsp:txBody>
      <dsp:txXfrm>
        <a:off x="1442724" y="1021510"/>
        <a:ext cx="1200906" cy="948916"/>
      </dsp:txXfrm>
    </dsp:sp>
    <dsp:sp modelId="{3FC554D2-F3A1-4045-A240-3A33CF3925EF}">
      <dsp:nvSpPr>
        <dsp:cNvPr id="0" name=""/>
        <dsp:cNvSpPr/>
      </dsp:nvSpPr>
      <dsp:spPr>
        <a:xfrm rot="15120000">
          <a:off x="2810426" y="1069987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E1FACE-C0DB-4FF6-815E-55C4B6B6D733}">
      <dsp:nvSpPr>
        <dsp:cNvPr id="0" name=""/>
        <dsp:cNvSpPr/>
      </dsp:nvSpPr>
      <dsp:spPr>
        <a:xfrm>
          <a:off x="2777440" y="812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Наочність, творчість</a:t>
          </a:r>
          <a:endParaRPr lang="ru-RU" sz="1400" kern="1200" dirty="0"/>
        </a:p>
      </dsp:txBody>
      <dsp:txXfrm>
        <a:off x="2806962" y="30334"/>
        <a:ext cx="1200906" cy="948916"/>
      </dsp:txXfrm>
    </dsp:sp>
    <dsp:sp modelId="{4E499276-EA45-42D4-8AC7-E7A8169899D5}">
      <dsp:nvSpPr>
        <dsp:cNvPr id="0" name=""/>
        <dsp:cNvSpPr/>
      </dsp:nvSpPr>
      <dsp:spPr>
        <a:xfrm rot="17280000">
          <a:off x="3962753" y="1069987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B2CA6E-02B1-419F-9486-555B31913125}">
      <dsp:nvSpPr>
        <dsp:cNvPr id="0" name=""/>
        <dsp:cNvSpPr/>
      </dsp:nvSpPr>
      <dsp:spPr>
        <a:xfrm>
          <a:off x="4463730" y="812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доступність</a:t>
          </a:r>
          <a:endParaRPr lang="ru-RU" sz="1400" kern="1200" dirty="0"/>
        </a:p>
      </dsp:txBody>
      <dsp:txXfrm>
        <a:off x="4493252" y="30334"/>
        <a:ext cx="1200906" cy="948916"/>
      </dsp:txXfrm>
    </dsp:sp>
    <dsp:sp modelId="{47DEC59F-31FB-46C3-8B18-664C1264CA41}">
      <dsp:nvSpPr>
        <dsp:cNvPr id="0" name=""/>
        <dsp:cNvSpPr/>
      </dsp:nvSpPr>
      <dsp:spPr>
        <a:xfrm rot="19440000">
          <a:off x="4895005" y="1747308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096974-247F-4D32-8AAA-AA5A2B89F934}">
      <dsp:nvSpPr>
        <dsp:cNvPr id="0" name=""/>
        <dsp:cNvSpPr/>
      </dsp:nvSpPr>
      <dsp:spPr>
        <a:xfrm>
          <a:off x="5827968" y="991988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Відсутність повчальності</a:t>
          </a:r>
          <a:endParaRPr lang="ru-RU" sz="1400" kern="1200" dirty="0"/>
        </a:p>
      </dsp:txBody>
      <dsp:txXfrm>
        <a:off x="5857490" y="1021510"/>
        <a:ext cx="1200906" cy="948916"/>
      </dsp:txXfrm>
    </dsp:sp>
    <dsp:sp modelId="{994DC515-9ABF-48B0-A4DA-204F427B22BD}">
      <dsp:nvSpPr>
        <dsp:cNvPr id="0" name=""/>
        <dsp:cNvSpPr/>
      </dsp:nvSpPr>
      <dsp:spPr>
        <a:xfrm>
          <a:off x="5251094" y="2843236"/>
          <a:ext cx="1727942" cy="5129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ED347-0AAB-4095-BA69-B8915E3414BB}">
      <dsp:nvSpPr>
        <dsp:cNvPr id="0" name=""/>
        <dsp:cNvSpPr/>
      </dsp:nvSpPr>
      <dsp:spPr>
        <a:xfrm>
          <a:off x="6349060" y="2595746"/>
          <a:ext cx="1259950" cy="1007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Активність </a:t>
          </a:r>
          <a:endParaRPr lang="ru-RU" sz="1400" kern="1200" dirty="0"/>
        </a:p>
      </dsp:txBody>
      <dsp:txXfrm>
        <a:off x="6378582" y="2625268"/>
        <a:ext cx="1200906" cy="94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C952-D0F0-4F81-84FB-90E99ABC106E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63F6C-5B13-425D-A81C-137592EA1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0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5"/>
            <a:ext cx="631063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70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4" y="4013200"/>
            <a:ext cx="698479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70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4" y="4013200"/>
            <a:ext cx="698479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1"/>
            <a:ext cx="10601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4" y="609600"/>
            <a:ext cx="573637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9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4" y="2160589"/>
            <a:ext cx="3399529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1" y="2160590"/>
            <a:ext cx="3399528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4" y="2160983"/>
            <a:ext cx="34008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4" y="2737247"/>
            <a:ext cx="340081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2" y="2160983"/>
            <a:ext cx="34008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3" y="2737247"/>
            <a:ext cx="34008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6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4"/>
            <a:ext cx="74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4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4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46547"/>
            <a:ext cx="7991056" cy="2013889"/>
          </a:xfrm>
        </p:spPr>
        <p:txBody>
          <a:bodyPr anchor="t">
            <a:normAutofit lnSpcReduction="10000"/>
          </a:bodyPr>
          <a:lstStyle>
            <a:lvl1pPr marL="0" indent="0" algn="r">
              <a:buNone/>
              <a:defRPr lang="ru-RU" sz="1600" baseline="0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ctr"/>
            <a:r>
              <a:rPr lang="uk-UA" sz="2800" b="1" dirty="0" smtClean="0"/>
              <a:t>Тема </a:t>
            </a:r>
            <a:r>
              <a:rPr lang="uk-UA" sz="2800" b="1" dirty="0" smtClean="0"/>
              <a:t>6</a:t>
            </a:r>
            <a:endParaRPr lang="en-US" sz="2800" b="1" dirty="0" smtClean="0"/>
          </a:p>
          <a:p>
            <a:pPr lvl="0" algn="ctr"/>
            <a:r>
              <a:rPr lang="ru-RU" sz="2400" b="1" dirty="0" err="1" smtClean="0"/>
              <a:t>Лекція</a:t>
            </a:r>
            <a:r>
              <a:rPr lang="ru-RU" sz="2400" b="1" dirty="0" smtClean="0"/>
              <a:t> </a:t>
            </a:r>
            <a:r>
              <a:rPr lang="ru-RU" sz="2400" b="1" dirty="0"/>
              <a:t>як </a:t>
            </a:r>
            <a:r>
              <a:rPr lang="ru-RU" sz="2400" b="1" dirty="0" err="1"/>
              <a:t>основна</a:t>
            </a:r>
            <a:r>
              <a:rPr lang="ru-RU" sz="2400" b="1" dirty="0"/>
              <a:t> форма </a:t>
            </a:r>
            <a:r>
              <a:rPr lang="ru-RU" sz="2400" b="1" dirty="0" err="1"/>
              <a:t>викладу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</a:t>
            </a:r>
            <a:r>
              <a:rPr lang="ru-RU" sz="2400" b="1" dirty="0" err="1"/>
              <a:t>матеріалу</a:t>
            </a:r>
            <a:r>
              <a:rPr lang="ru-RU" sz="2400" b="1" dirty="0"/>
              <a:t> у </a:t>
            </a:r>
            <a:r>
              <a:rPr lang="ru-RU" sz="2400" b="1" dirty="0" smtClean="0"/>
              <a:t>ЗВО. </a:t>
            </a:r>
            <a:r>
              <a:rPr lang="ru-RU" sz="2400" b="1" dirty="0" err="1"/>
              <a:t>Особливості</a:t>
            </a:r>
            <a:r>
              <a:rPr lang="ru-RU" sz="2400" b="1" dirty="0"/>
              <a:t> </a:t>
            </a:r>
            <a:r>
              <a:rPr lang="ru-RU" sz="2400" b="1" dirty="0" err="1"/>
              <a:t>семінарських</a:t>
            </a:r>
            <a:r>
              <a:rPr lang="ru-RU" sz="2400" b="1" dirty="0"/>
              <a:t>, </a:t>
            </a:r>
            <a:r>
              <a:rPr lang="ru-RU" sz="2400" b="1" dirty="0" err="1"/>
              <a:t>практичних</a:t>
            </a:r>
            <a:r>
              <a:rPr lang="ru-RU" sz="2400" b="1" dirty="0"/>
              <a:t>, </a:t>
            </a:r>
            <a:r>
              <a:rPr lang="ru-RU" sz="2400" b="1" dirty="0" err="1"/>
              <a:t>лабораторних</a:t>
            </a:r>
            <a:r>
              <a:rPr lang="ru-RU" sz="2400" b="1" dirty="0"/>
              <a:t> занять </a:t>
            </a:r>
            <a:r>
              <a:rPr lang="ru-RU" sz="2400" b="1" dirty="0" err="1"/>
              <a:t>соціально-педагогічного</a:t>
            </a:r>
            <a:r>
              <a:rPr lang="ru-RU" sz="2400" b="1" dirty="0"/>
              <a:t> </a:t>
            </a:r>
            <a:r>
              <a:rPr lang="ru-RU" sz="2400" b="1" dirty="0" err="1"/>
              <a:t>спрямування</a:t>
            </a:r>
            <a:endParaRPr lang="ru-RU" sz="2400" b="1" dirty="0" smtClean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2472" y="642919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Методика </a:t>
            </a:r>
            <a:r>
              <a:rPr lang="ru-RU" sz="2800" dirty="0" err="1"/>
              <a:t>підготовки</a:t>
            </a:r>
            <a:r>
              <a:rPr lang="ru-RU" sz="2800" dirty="0"/>
              <a:t> та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семінарів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педагогічних</a:t>
            </a:r>
            <a:r>
              <a:rPr lang="ru-RU" sz="2800" dirty="0"/>
              <a:t> </a:t>
            </a:r>
            <a:r>
              <a:rPr lang="ru-RU" sz="2800" dirty="0" err="1"/>
              <a:t>дисциплін</a:t>
            </a:r>
            <a:r>
              <a:rPr lang="ru-RU" sz="2800" dirty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9662" y="178592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Просемінар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навчальний</a:t>
            </a:r>
            <a:r>
              <a:rPr lang="ru-RU" sz="2000" dirty="0"/>
              <a:t> </a:t>
            </a:r>
            <a:r>
              <a:rPr lang="ru-RU" sz="2000" dirty="0" err="1"/>
              <a:t>семінар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– </a:t>
            </a:r>
            <a:r>
              <a:rPr lang="ru-RU" sz="2000" dirty="0" err="1"/>
              <a:t>навчання</a:t>
            </a:r>
            <a:r>
              <a:rPr lang="ru-RU" sz="2000" dirty="0"/>
              <a:t> студента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керівництвом</a:t>
            </a:r>
            <a:r>
              <a:rPr lang="ru-RU" sz="2000" dirty="0"/>
              <a:t> </a:t>
            </a:r>
            <a:r>
              <a:rPr lang="ru-RU" sz="2000" dirty="0" err="1"/>
              <a:t>викладача</a:t>
            </a:r>
            <a:r>
              <a:rPr lang="ru-RU" sz="2000" dirty="0"/>
              <a:t> </a:t>
            </a:r>
            <a:r>
              <a:rPr lang="ru-RU" sz="2000" dirty="0" err="1"/>
              <a:t>способів</a:t>
            </a:r>
            <a:r>
              <a:rPr lang="ru-RU" sz="2000" dirty="0"/>
              <a:t> </a:t>
            </a:r>
            <a:r>
              <a:rPr lang="ru-RU" sz="2000" dirty="0" err="1"/>
              <a:t>самостійної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виступів</a:t>
            </a:r>
            <a:r>
              <a:rPr lang="ru-RU" sz="2000" dirty="0"/>
              <a:t>, </a:t>
            </a:r>
            <a:r>
              <a:rPr lang="ru-RU" sz="2000" dirty="0" err="1"/>
              <a:t>доповідей</a:t>
            </a:r>
            <a:r>
              <a:rPr lang="ru-RU" sz="2000" dirty="0"/>
              <a:t>, </a:t>
            </a:r>
            <a:r>
              <a:rPr lang="ru-RU" sz="2000" dirty="0" err="1"/>
              <a:t>рефератів</a:t>
            </a:r>
            <a:r>
              <a:rPr lang="ru-RU" sz="2000" dirty="0"/>
              <a:t>, </a:t>
            </a:r>
            <a:r>
              <a:rPr lang="ru-RU" sz="2000" dirty="0" err="1"/>
              <a:t>написання</a:t>
            </a:r>
            <a:r>
              <a:rPr lang="ru-RU" sz="2000" dirty="0"/>
              <a:t> тез, </a:t>
            </a:r>
            <a:r>
              <a:rPr lang="ru-RU" sz="2000" dirty="0" err="1"/>
              <a:t>анотацій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509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47333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1298" y="714356"/>
            <a:ext cx="45865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err="1" smtClean="0"/>
              <a:t>Семінар</a:t>
            </a:r>
            <a:r>
              <a:rPr lang="ru-RU" sz="2800" b="1" dirty="0" smtClean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бесіди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1100" y="1720840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Структура </a:t>
            </a:r>
            <a:r>
              <a:rPr lang="ru-RU" sz="2000" b="1" dirty="0" err="1" smtClean="0"/>
              <a:t>семінару</a:t>
            </a:r>
            <a:r>
              <a:rPr lang="ru-RU" sz="2000" b="1" dirty="0" smtClean="0"/>
              <a:t>: </a:t>
            </a:r>
          </a:p>
          <a:p>
            <a:endParaRPr lang="ru-RU" sz="2000" b="1" dirty="0" smtClean="0"/>
          </a:p>
          <a:p>
            <a:r>
              <a:rPr lang="ru-RU" sz="2000" dirty="0" smtClean="0"/>
              <a:t>− </a:t>
            </a:r>
            <a:r>
              <a:rPr lang="ru-RU" sz="2000" dirty="0" err="1" smtClean="0"/>
              <a:t>вступне</a:t>
            </a:r>
            <a:r>
              <a:rPr lang="ru-RU" sz="2000" dirty="0" smtClean="0"/>
              <a:t> слово </a:t>
            </a:r>
            <a:r>
              <a:rPr lang="ru-RU" sz="2000" dirty="0" err="1" smtClean="0"/>
              <a:t>викладача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− тема </a:t>
            </a:r>
            <a:r>
              <a:rPr lang="ru-RU" sz="2000" dirty="0" err="1" smtClean="0"/>
              <a:t>поділяється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обсягом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органічно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проблемний</a:t>
            </a:r>
            <a:r>
              <a:rPr lang="ru-RU" sz="2000" dirty="0" smtClean="0"/>
              <a:t> характер і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педагог </a:t>
            </a:r>
            <a:r>
              <a:rPr lang="ru-RU" sz="2000" dirty="0" err="1" smtClean="0"/>
              <a:t>задає</a:t>
            </a:r>
            <a:r>
              <a:rPr lang="ru-RU" sz="2000" dirty="0" smtClean="0"/>
              <a:t> студентам; </a:t>
            </a:r>
          </a:p>
          <a:p>
            <a:r>
              <a:rPr lang="ru-RU" sz="2000" dirty="0" smtClean="0"/>
              <a:t>−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аргументовані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− </a:t>
            </a:r>
            <a:r>
              <a:rPr lang="ru-RU" sz="2000" dirty="0" err="1" smtClean="0"/>
              <a:t>студенти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виступаючим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викладачеві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уточнюючи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незрозуміле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− </a:t>
            </a:r>
            <a:r>
              <a:rPr lang="ru-RU" sz="2000" dirty="0" err="1" smtClean="0"/>
              <a:t>завершення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обговорення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наступного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− </a:t>
            </a:r>
            <a:r>
              <a:rPr lang="ru-RU" sz="2000" dirty="0" err="1" smtClean="0"/>
              <a:t>підбиття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підсумків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бесіди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загалом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− </a:t>
            </a:r>
            <a:r>
              <a:rPr lang="ru-RU" sz="2000" dirty="0" err="1" smtClean="0"/>
              <a:t>виставлення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оцінок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88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1100" y="785795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Семінар</a:t>
            </a:r>
            <a:r>
              <a:rPr lang="ru-RU" sz="2000" b="1" dirty="0"/>
              <a:t> </a:t>
            </a:r>
            <a:r>
              <a:rPr lang="ru-RU" sz="2000" b="1" dirty="0" err="1"/>
              <a:t>виголошення</a:t>
            </a:r>
            <a:r>
              <a:rPr lang="ru-RU" sz="2000" b="1" dirty="0"/>
              <a:t> </a:t>
            </a:r>
            <a:r>
              <a:rPr lang="ru-RU" sz="2000" b="1" dirty="0" err="1"/>
              <a:t>доповідей</a:t>
            </a:r>
            <a:r>
              <a:rPr lang="ru-RU" sz="2000" b="1" dirty="0"/>
              <a:t>. </a:t>
            </a:r>
            <a:r>
              <a:rPr lang="ru-RU" sz="2000" dirty="0" err="1"/>
              <a:t>Попередньо</a:t>
            </a:r>
            <a:r>
              <a:rPr lang="ru-RU" sz="2000" dirty="0"/>
              <a:t> </a:t>
            </a:r>
            <a:r>
              <a:rPr lang="ru-RU" sz="2000" dirty="0" err="1"/>
              <a:t>студенти</a:t>
            </a:r>
            <a:r>
              <a:rPr lang="ru-RU" sz="2000" dirty="0"/>
              <a:t> </a:t>
            </a:r>
            <a:r>
              <a:rPr lang="ru-RU" sz="2000" dirty="0" err="1"/>
              <a:t>вибирають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готують</a:t>
            </a:r>
            <a:r>
              <a:rPr lang="ru-RU" sz="2000" dirty="0"/>
              <a:t> </a:t>
            </a:r>
            <a:r>
              <a:rPr lang="ru-RU" sz="2000" dirty="0" err="1"/>
              <a:t>реферати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запропонованого</a:t>
            </a:r>
            <a:r>
              <a:rPr lang="ru-RU" sz="2000" dirty="0"/>
              <a:t> </a:t>
            </a:r>
            <a:r>
              <a:rPr lang="ru-RU" sz="2000" dirty="0" err="1"/>
              <a:t>переліку</a:t>
            </a:r>
            <a:r>
              <a:rPr lang="ru-RU" sz="2000" dirty="0"/>
              <a:t> та </a:t>
            </a:r>
            <a:r>
              <a:rPr lang="ru-RU" sz="2000" dirty="0" err="1"/>
              <a:t>вимог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1100" y="215124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Семінар-конференція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err="1"/>
              <a:t>Присвячений</a:t>
            </a:r>
            <a:r>
              <a:rPr lang="ru-RU" sz="2000" dirty="0"/>
              <a:t> </a:t>
            </a:r>
            <a:r>
              <a:rPr lang="ru-RU" sz="2000" dirty="0" err="1"/>
              <a:t>обговоренню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педагогічної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нових</a:t>
            </a:r>
            <a:r>
              <a:rPr lang="ru-RU" sz="2000" dirty="0"/>
              <a:t> книг, </a:t>
            </a:r>
            <a:r>
              <a:rPr lang="ru-RU" sz="2000" dirty="0" err="1"/>
              <a:t>праць</a:t>
            </a:r>
            <a:r>
              <a:rPr lang="ru-RU" sz="2000" dirty="0"/>
              <a:t> </a:t>
            </a:r>
            <a:r>
              <a:rPr lang="ru-RU" sz="2000" dirty="0" err="1"/>
              <a:t>учених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81099" y="3064609"/>
            <a:ext cx="7566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Семінари-диспути</a:t>
            </a:r>
            <a:r>
              <a:rPr lang="ru-RU" b="1" dirty="0"/>
              <a:t>.</a:t>
            </a:r>
            <a:r>
              <a:rPr lang="ru-RU" dirty="0"/>
              <a:t> Основою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та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та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результату.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38224" y="4870830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Спецсемінар</a:t>
            </a:r>
            <a:r>
              <a:rPr lang="ru-RU" sz="2000" b="1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лекційного</a:t>
            </a:r>
            <a:r>
              <a:rPr lang="ru-RU" sz="2000" dirty="0"/>
              <a:t> курсу, а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у </a:t>
            </a:r>
            <a:r>
              <a:rPr lang="ru-RU" sz="2000" dirty="0" err="1"/>
              <a:t>студентів</a:t>
            </a:r>
            <a:r>
              <a:rPr lang="ru-RU" sz="2000" dirty="0"/>
              <a:t> </a:t>
            </a:r>
            <a:r>
              <a:rPr lang="ru-RU" sz="2000" dirty="0" err="1"/>
              <a:t>умінь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868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6" y="928670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Семінар-мозковий</a:t>
            </a:r>
            <a:r>
              <a:rPr lang="ru-RU" sz="2800" b="1" dirty="0"/>
              <a:t> штурм.</a:t>
            </a:r>
            <a:endParaRPr lang="ru-RU" sz="2800" b="1" dirty="0"/>
          </a:p>
        </p:txBody>
      </p:sp>
      <p:pic>
        <p:nvPicPr>
          <p:cNvPr id="23554" name="Picture 2" descr="Картинки по запросу мозковий штур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8" y="3786191"/>
            <a:ext cx="4381484" cy="2340965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52538" y="1785926"/>
            <a:ext cx="7429552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Мозковий</a:t>
            </a:r>
            <a:r>
              <a:rPr lang="ru-RU" sz="2000" dirty="0"/>
              <a:t> штурм як вид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</a:t>
            </a:r>
            <a:r>
              <a:rPr lang="ru-RU" sz="2000" dirty="0" err="1"/>
              <a:t>розділенням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</a:t>
            </a:r>
            <a:r>
              <a:rPr lang="ru-RU" sz="2000" dirty="0" err="1"/>
              <a:t>генерації</a:t>
            </a:r>
            <a:r>
              <a:rPr lang="ru-RU" sz="2000" dirty="0"/>
              <a:t> </a:t>
            </a:r>
            <a:r>
              <a:rPr lang="ru-RU" sz="2000" dirty="0" err="1"/>
              <a:t>ідей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в </a:t>
            </a:r>
            <a:r>
              <a:rPr lang="ru-RU" sz="2000" dirty="0" err="1"/>
              <a:t>часі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(«генераторами </a:t>
            </a:r>
            <a:r>
              <a:rPr lang="ru-RU" sz="2000" dirty="0" err="1"/>
              <a:t>ідей</a:t>
            </a:r>
            <a:r>
              <a:rPr lang="ru-RU" sz="2000" dirty="0"/>
              <a:t>» та «</a:t>
            </a:r>
            <a:r>
              <a:rPr lang="ru-RU" sz="2000" dirty="0" err="1"/>
              <a:t>експертами</a:t>
            </a:r>
            <a:r>
              <a:rPr lang="ru-RU" sz="2000" dirty="0"/>
              <a:t>»),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нестандартних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240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6786" y="642919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4. </a:t>
            </a:r>
            <a:r>
              <a:rPr lang="ru-RU" sz="2800" dirty="0" err="1"/>
              <a:t>Практичні</a:t>
            </a:r>
            <a:r>
              <a:rPr lang="ru-RU" sz="2800" dirty="0"/>
              <a:t> </a:t>
            </a:r>
            <a:r>
              <a:rPr lang="ru-RU" sz="2800" dirty="0" err="1"/>
              <a:t>заняття</a:t>
            </a:r>
            <a:r>
              <a:rPr lang="ru-RU" sz="2800" dirty="0"/>
              <a:t> як </a:t>
            </a:r>
            <a:r>
              <a:rPr lang="ru-RU" sz="2800" dirty="0" err="1"/>
              <a:t>основна</a:t>
            </a:r>
            <a:r>
              <a:rPr lang="ru-RU" sz="2800" dirty="0"/>
              <a:t> форма </a:t>
            </a:r>
            <a:r>
              <a:rPr lang="ru-RU" sz="2800" dirty="0" err="1"/>
              <a:t>домінуючої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</a:t>
            </a:r>
            <a:endParaRPr lang="ru-RU" sz="2800" dirty="0"/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1238224" y="1714488"/>
            <a:ext cx="7500990" cy="2071702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Практичне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заняття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латин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prakticos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діяльний</a:t>
            </a:r>
            <a:r>
              <a:rPr lang="ru-RU" sz="2000" dirty="0">
                <a:solidFill>
                  <a:schemeClr val="tx1"/>
                </a:solidFill>
              </a:rPr>
              <a:t>) – </a:t>
            </a:r>
            <a:r>
              <a:rPr lang="ru-RU" sz="2000" dirty="0" err="1">
                <a:solidFill>
                  <a:schemeClr val="tx1"/>
                </a:solidFill>
              </a:rPr>
              <a:t>навчальне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заняття</a:t>
            </a:r>
            <a:r>
              <a:rPr lang="ru-RU" sz="2000" dirty="0">
                <a:solidFill>
                  <a:schemeClr val="tx1"/>
                </a:solidFill>
              </a:rPr>
              <a:t>, на </a:t>
            </a:r>
            <a:r>
              <a:rPr lang="ru-RU" sz="2000" dirty="0" err="1">
                <a:solidFill>
                  <a:schemeClr val="tx1"/>
                </a:solidFill>
              </a:rPr>
              <a:t>якому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викладач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організовує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детальний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розгляд</a:t>
            </a:r>
            <a:r>
              <a:rPr lang="ru-RU" sz="2000" dirty="0">
                <a:solidFill>
                  <a:schemeClr val="tx1"/>
                </a:solidFill>
              </a:rPr>
              <a:t> студентами </a:t>
            </a:r>
            <a:r>
              <a:rPr lang="ru-RU" sz="2000" dirty="0" err="1">
                <a:solidFill>
                  <a:schemeClr val="tx1"/>
                </a:solidFill>
              </a:rPr>
              <a:t>теоретичних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положень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дисципліни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формує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вміння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навички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практичного </a:t>
            </a:r>
            <a:r>
              <a:rPr lang="ru-RU" sz="2000" dirty="0" err="1">
                <a:solidFill>
                  <a:schemeClr val="tx1"/>
                </a:solidFill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9396">
            <a:off x="4215429" y="3794555"/>
            <a:ext cx="3752850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01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238224" y="428604"/>
          <a:ext cx="771530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47660" y="714357"/>
            <a:ext cx="57823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Практичні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заняття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забезпечують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96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952604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10872" y="785794"/>
            <a:ext cx="636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Структура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заняття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1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09662" y="642919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/>
              <a:t>Методичні</a:t>
            </a:r>
            <a:r>
              <a:rPr lang="ru-RU" sz="3600" dirty="0" smtClean="0"/>
              <a:t> </a:t>
            </a:r>
            <a:r>
              <a:rPr lang="ru-RU" sz="3600" dirty="0" err="1"/>
              <a:t>основи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практичних</a:t>
            </a:r>
            <a:r>
              <a:rPr lang="ru-RU" sz="3600" dirty="0"/>
              <a:t> занять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9662" y="2285992"/>
            <a:ext cx="7572428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Практичне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заняття</a:t>
            </a:r>
            <a:r>
              <a:rPr lang="ru-RU" sz="2000" b="1" dirty="0">
                <a:solidFill>
                  <a:schemeClr val="tx1"/>
                </a:solidFill>
              </a:rPr>
              <a:t> за </a:t>
            </a:r>
            <a:r>
              <a:rPr lang="ru-RU" sz="2000" b="1" dirty="0" err="1">
                <a:solidFill>
                  <a:schemeClr val="tx1"/>
                </a:solidFill>
              </a:rPr>
              <a:t>сценарієм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семінару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вигляді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бесіди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семінари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запитання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відповідь</a:t>
            </a:r>
            <a:r>
              <a:rPr lang="ru-RU" sz="2000" dirty="0">
                <a:solidFill>
                  <a:schemeClr val="tx1"/>
                </a:solidFill>
              </a:rPr>
              <a:t>», </a:t>
            </a:r>
            <a:r>
              <a:rPr lang="ru-RU" sz="2000" dirty="0" err="1">
                <a:solidFill>
                  <a:schemeClr val="tx1"/>
                </a:solidFill>
              </a:rPr>
              <a:t>обміну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інформацією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9662" y="4143380"/>
            <a:ext cx="7572428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Практичне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заняття</a:t>
            </a:r>
            <a:r>
              <a:rPr lang="ru-RU" sz="2000" b="1" dirty="0">
                <a:solidFill>
                  <a:schemeClr val="tx1"/>
                </a:solidFill>
              </a:rPr>
              <a:t> за </a:t>
            </a:r>
            <a:r>
              <a:rPr lang="ru-RU" sz="2000" b="1" dirty="0" err="1">
                <a:solidFill>
                  <a:schemeClr val="tx1"/>
                </a:solidFill>
              </a:rPr>
              <a:t>сценарієм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семінару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виголошення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доповідей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Відрізняється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семінару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студенти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презентують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фундаментальні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наукові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доповіді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значно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коротші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виступи</a:t>
            </a:r>
            <a:r>
              <a:rPr lang="ru-RU" sz="2000" dirty="0">
                <a:solidFill>
                  <a:schemeClr val="tx1"/>
                </a:solidFill>
              </a:rPr>
              <a:t> практичного </a:t>
            </a:r>
            <a:r>
              <a:rPr lang="ru-RU" sz="2000" dirty="0" err="1">
                <a:solidFill>
                  <a:schemeClr val="tx1"/>
                </a:solidFill>
              </a:rPr>
              <a:t>спрямування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9662" y="928670"/>
            <a:ext cx="7572428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Практичне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кейс-навчання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кейс-стаді</a:t>
            </a:r>
            <a:r>
              <a:rPr lang="ru-RU" sz="2000" dirty="0"/>
              <a:t>, </a:t>
            </a:r>
            <a:r>
              <a:rPr lang="ru-RU" sz="2000" dirty="0" err="1"/>
              <a:t>ситуаційне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1100" y="2428869"/>
            <a:ext cx="30718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кейсом у МВПД </a:t>
            </a:r>
            <a:r>
              <a:rPr lang="ru-RU" sz="2000" dirty="0" err="1"/>
              <a:t>розуміється</a:t>
            </a:r>
            <a:r>
              <a:rPr lang="ru-RU" sz="2000" dirty="0"/>
              <a:t> </a:t>
            </a:r>
            <a:r>
              <a:rPr lang="ru-RU" sz="2000" dirty="0" err="1"/>
              <a:t>опис</a:t>
            </a:r>
            <a:r>
              <a:rPr lang="ru-RU" sz="2000" dirty="0"/>
              <a:t> </a:t>
            </a:r>
            <a:r>
              <a:rPr lang="ru-RU" sz="2000" dirty="0" err="1"/>
              <a:t>педагогічної</a:t>
            </a:r>
            <a:r>
              <a:rPr lang="ru-RU" sz="2000" dirty="0"/>
              <a:t> </a:t>
            </a:r>
            <a:r>
              <a:rPr lang="ru-RU" sz="2000" dirty="0" err="1"/>
              <a:t>дійсності</a:t>
            </a:r>
            <a:r>
              <a:rPr lang="ru-RU" sz="2000" dirty="0"/>
              <a:t>.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кейсів</a:t>
            </a:r>
            <a:r>
              <a:rPr lang="ru-RU" sz="2000" dirty="0"/>
              <a:t>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сутність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понять, </a:t>
            </a:r>
            <a:r>
              <a:rPr lang="ru-RU" sz="2000" dirty="0" err="1"/>
              <a:t>проблеми</a:t>
            </a:r>
            <a:r>
              <a:rPr lang="ru-RU" sz="2000" dirty="0"/>
              <a:t> та </a:t>
            </a:r>
            <a:r>
              <a:rPr lang="ru-RU" sz="2000" dirty="0" err="1"/>
              <a:t>дилеми</a:t>
            </a:r>
            <a:r>
              <a:rPr lang="ru-RU" sz="2000" dirty="0"/>
              <a:t>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стикається</a:t>
            </a:r>
            <a:r>
              <a:rPr lang="ru-RU" sz="2000" dirty="0"/>
              <a:t> в </a:t>
            </a:r>
            <a:r>
              <a:rPr lang="ru-RU" sz="2000" dirty="0" err="1"/>
              <a:t>професійній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соціальний</a:t>
            </a:r>
            <a:r>
              <a:rPr lang="ru-RU" sz="2000" dirty="0"/>
              <a:t> педагог. </a:t>
            </a:r>
            <a:endParaRPr lang="ru-RU" sz="20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5" y="2643183"/>
            <a:ext cx="4676775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1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8224" y="571480"/>
            <a:ext cx="7572428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Практичне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 </a:t>
            </a:r>
            <a:r>
              <a:rPr lang="ru-RU" sz="2000" b="1" dirty="0" err="1"/>
              <a:t>проектів</a:t>
            </a:r>
            <a:r>
              <a:rPr lang="ru-RU" sz="2000" b="1" dirty="0"/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9662" y="178592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педагогічним</a:t>
            </a:r>
            <a:r>
              <a:rPr lang="ru-RU" sz="2000" dirty="0"/>
              <a:t> проектом </a:t>
            </a:r>
            <a:r>
              <a:rPr lang="ru-RU" sz="2000" dirty="0" err="1"/>
              <a:t>розуміється</a:t>
            </a:r>
            <a:r>
              <a:rPr lang="ru-RU" sz="2000" dirty="0"/>
              <a:t> детально </a:t>
            </a:r>
            <a:r>
              <a:rPr lang="ru-RU" sz="2000" dirty="0" err="1"/>
              <a:t>сплановане</a:t>
            </a:r>
            <a:r>
              <a:rPr lang="ru-RU" sz="2000" dirty="0"/>
              <a:t> </a:t>
            </a:r>
            <a:r>
              <a:rPr lang="ru-RU" sz="2000" dirty="0" err="1"/>
              <a:t>розв’язання</a:t>
            </a:r>
            <a:r>
              <a:rPr lang="ru-RU" sz="2000" dirty="0"/>
              <a:t> </a:t>
            </a:r>
            <a:r>
              <a:rPr lang="ru-RU" sz="2000" dirty="0" err="1"/>
              <a:t>педагогічної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. </a:t>
            </a:r>
            <a:endParaRPr lang="ru-RU" sz="20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381100" y="2571744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22078" y="2643183"/>
            <a:ext cx="66431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Для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нього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характерна </a:t>
            </a:r>
            <a:r>
              <a:rPr lang="ru-RU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наявність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1.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. </a:t>
            </a:r>
            <a:r>
              <a:rPr lang="uk-UA" dirty="0"/>
              <a:t>Види лекцій</a:t>
            </a:r>
            <a:endParaRPr lang="ru-RU" dirty="0"/>
          </a:p>
          <a:p>
            <a:r>
              <a:rPr lang="uk-UA" dirty="0"/>
              <a:t>2.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. </a:t>
            </a:r>
          </a:p>
          <a:p>
            <a:r>
              <a:rPr lang="uk-UA" dirty="0"/>
              <a:t>3.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лекційного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 </a:t>
            </a:r>
          </a:p>
          <a:p>
            <a:r>
              <a:rPr lang="uk-UA" dirty="0"/>
              <a:t>4.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як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ЗВО.</a:t>
            </a:r>
          </a:p>
          <a:p>
            <a:r>
              <a:rPr lang="ru-RU" dirty="0"/>
              <a:t>5.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домінуючою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</a:p>
          <a:p>
            <a:r>
              <a:rPr lang="ru-RU" dirty="0"/>
              <a:t>6. </a:t>
            </a:r>
            <a:r>
              <a:rPr lang="ru-RU" dirty="0" err="1"/>
              <a:t>Семінарське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як форма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 </a:t>
            </a:r>
          </a:p>
          <a:p>
            <a:r>
              <a:rPr lang="ru-RU" dirty="0"/>
              <a:t>7.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як </a:t>
            </a:r>
            <a:r>
              <a:rPr lang="ru-RU" dirty="0" err="1"/>
              <a:t>основна</a:t>
            </a:r>
            <a:r>
              <a:rPr lang="ru-RU" dirty="0"/>
              <a:t> форма </a:t>
            </a:r>
            <a:r>
              <a:rPr lang="ru-RU" dirty="0" err="1"/>
              <a:t>домінуючої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</a:p>
          <a:p>
            <a:r>
              <a:rPr lang="ru-RU" dirty="0"/>
              <a:t>8.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занять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соціально-педагогічних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</a:t>
            </a:r>
          </a:p>
          <a:p>
            <a:r>
              <a:rPr lang="ru-RU" dirty="0"/>
              <a:t>9.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складання</a:t>
            </a:r>
            <a:r>
              <a:rPr lang="ru-RU" dirty="0"/>
              <a:t> плану-конспекту практичного, </a:t>
            </a:r>
            <a:r>
              <a:rPr lang="ru-RU" dirty="0" err="1"/>
              <a:t>семінарського</a:t>
            </a:r>
            <a:r>
              <a:rPr lang="ru-RU" dirty="0"/>
              <a:t>, лабораторного занять.</a:t>
            </a:r>
          </a:p>
        </p:txBody>
      </p:sp>
    </p:spTree>
    <p:extLst>
      <p:ext uri="{BB962C8B-B14F-4D97-AF65-F5344CB8AC3E}">
        <p14:creationId xmlns:p14="http://schemas.microsoft.com/office/powerpoint/2010/main" val="108307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8224" y="571480"/>
            <a:ext cx="7572428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Практичне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використанням</a:t>
            </a:r>
            <a:r>
              <a:rPr lang="ru-RU" sz="2000" b="1" dirty="0"/>
              <a:t> </a:t>
            </a:r>
            <a:r>
              <a:rPr lang="ru-RU" sz="2000" b="1" dirty="0" err="1"/>
              <a:t>мікровикладання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ділової</a:t>
            </a:r>
            <a:r>
              <a:rPr lang="ru-RU" sz="2000" dirty="0"/>
              <a:t> </a:t>
            </a:r>
            <a:r>
              <a:rPr lang="ru-RU" sz="2000" dirty="0" err="1"/>
              <a:t>імітаційної</a:t>
            </a:r>
            <a:r>
              <a:rPr lang="ru-RU" sz="2000" dirty="0"/>
              <a:t> </a:t>
            </a:r>
            <a:r>
              <a:rPr lang="ru-RU" sz="2000" dirty="0" err="1"/>
              <a:t>гри</a:t>
            </a:r>
            <a:r>
              <a:rPr lang="ru-RU" sz="2000" dirty="0"/>
              <a:t>). </a:t>
            </a:r>
            <a:r>
              <a:rPr lang="ru-RU" sz="2000" dirty="0" err="1"/>
              <a:t>Мікровикладання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цілеспрямоване</a:t>
            </a:r>
            <a:r>
              <a:rPr lang="ru-RU" sz="2000" dirty="0"/>
              <a:t> та </a:t>
            </a:r>
            <a:r>
              <a:rPr lang="ru-RU" sz="2000" dirty="0" err="1"/>
              <a:t>систематичне</a:t>
            </a:r>
            <a:r>
              <a:rPr lang="ru-RU" sz="2000" dirty="0"/>
              <a:t> </a:t>
            </a:r>
            <a:r>
              <a:rPr lang="ru-RU" sz="2000" dirty="0" err="1"/>
              <a:t>відпрацювання</a:t>
            </a:r>
            <a:r>
              <a:rPr lang="ru-RU" sz="2000" dirty="0"/>
              <a:t> в </a:t>
            </a:r>
            <a:r>
              <a:rPr lang="ru-RU" sz="2000" dirty="0" err="1"/>
              <a:t>студентів</a:t>
            </a:r>
            <a:r>
              <a:rPr lang="ru-RU" sz="2000" dirty="0"/>
              <a:t> </a:t>
            </a:r>
            <a:r>
              <a:rPr lang="ru-RU" sz="2000" dirty="0" err="1"/>
              <a:t>викладацьких</a:t>
            </a:r>
            <a:r>
              <a:rPr lang="ru-RU" sz="2000" dirty="0"/>
              <a:t> </a:t>
            </a:r>
            <a:r>
              <a:rPr lang="ru-RU" sz="2000" dirty="0" err="1"/>
              <a:t>умінь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166786" y="2643182"/>
          <a:ext cx="7643866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11333" y="2000240"/>
            <a:ext cx="313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Властивості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553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6786" y="785794"/>
            <a:ext cx="7572428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Тренінгове</a:t>
            </a:r>
            <a:r>
              <a:rPr lang="ru-RU" sz="2000" b="1" dirty="0"/>
              <a:t> </a:t>
            </a:r>
            <a:r>
              <a:rPr lang="ru-RU" sz="2000" b="1" dirty="0" err="1"/>
              <a:t>навчальне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8224" y="1857365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Тренінг</a:t>
            </a:r>
            <a:r>
              <a:rPr lang="ru-RU" sz="2000" dirty="0"/>
              <a:t> (</a:t>
            </a:r>
            <a:r>
              <a:rPr lang="ru-RU" sz="2000" dirty="0" err="1"/>
              <a:t>з</a:t>
            </a:r>
            <a:r>
              <a:rPr lang="ru-RU" sz="2000" dirty="0"/>
              <a:t> англ. –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дресура</a:t>
            </a:r>
            <a:r>
              <a:rPr lang="ru-RU" sz="2000" dirty="0"/>
              <a:t>, </a:t>
            </a:r>
            <a:r>
              <a:rPr lang="ru-RU" sz="2000" dirty="0" err="1"/>
              <a:t>тренування</a:t>
            </a:r>
            <a:r>
              <a:rPr lang="ru-RU" sz="2000" dirty="0"/>
              <a:t>) – форма </a:t>
            </a:r>
            <a:r>
              <a:rPr lang="ru-RU" sz="2000" dirty="0" err="1"/>
              <a:t>заняття</a:t>
            </a:r>
            <a:r>
              <a:rPr lang="ru-RU" sz="2000" dirty="0"/>
              <a:t>, </a:t>
            </a:r>
            <a:r>
              <a:rPr lang="ru-RU" sz="2000" dirty="0" err="1"/>
              <a:t>заснована</a:t>
            </a:r>
            <a:r>
              <a:rPr lang="ru-RU" sz="2000" dirty="0"/>
              <a:t> на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інтерактивних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, за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створюються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поглиблення</a:t>
            </a:r>
            <a:r>
              <a:rPr lang="ru-RU" sz="2000" dirty="0"/>
              <a:t>, </a:t>
            </a:r>
            <a:r>
              <a:rPr lang="ru-RU" sz="2000" dirty="0" err="1"/>
              <a:t>усвідомлення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та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практичних</a:t>
            </a:r>
            <a:r>
              <a:rPr lang="ru-RU" sz="2000" dirty="0"/>
              <a:t> </a:t>
            </a:r>
            <a:r>
              <a:rPr lang="ru-RU" sz="2000" dirty="0" err="1"/>
              <a:t>умінь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. </a:t>
            </a:r>
            <a:endParaRPr lang="ru-RU" sz="2000" dirty="0"/>
          </a:p>
        </p:txBody>
      </p:sp>
      <p:pic>
        <p:nvPicPr>
          <p:cNvPr id="30722" name="Picture 2" descr="Картинки по запросу трен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06" y="4104278"/>
            <a:ext cx="5000628" cy="2547688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трен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2" y="1857364"/>
            <a:ext cx="3619484" cy="213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48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8224" y="571480"/>
            <a:ext cx="757242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Практичне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у </a:t>
            </a:r>
            <a:r>
              <a:rPr lang="ru-RU" sz="2000" b="1" dirty="0" err="1"/>
              <a:t>формі</a:t>
            </a:r>
            <a:r>
              <a:rPr lang="ru-RU" sz="2000" b="1" dirty="0"/>
              <a:t> </a:t>
            </a:r>
            <a:r>
              <a:rPr lang="ru-RU" sz="2000" b="1" dirty="0" err="1"/>
              <a:t>майстер-класу</a:t>
            </a:r>
            <a:r>
              <a:rPr lang="ru-RU" sz="2000" b="1" dirty="0"/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9662" y="164305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Поняття</a:t>
            </a:r>
            <a:r>
              <a:rPr lang="ru-RU" b="1" dirty="0"/>
              <a:t> «</a:t>
            </a:r>
            <a:r>
              <a:rPr lang="ru-RU" b="1" dirty="0" err="1"/>
              <a:t>майстер-клас</a:t>
            </a:r>
            <a:r>
              <a:rPr lang="ru-RU" b="1" dirty="0"/>
              <a:t>» </a:t>
            </a:r>
            <a:r>
              <a:rPr lang="ru-RU" dirty="0" err="1"/>
              <a:t>трактується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як </a:t>
            </a:r>
            <a:r>
              <a:rPr lang="ru-RU" dirty="0" err="1"/>
              <a:t>особлива</a:t>
            </a:r>
            <a:r>
              <a:rPr lang="ru-RU" dirty="0"/>
              <a:t> форма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яка </a:t>
            </a:r>
            <a:r>
              <a:rPr lang="ru-RU" dirty="0" err="1"/>
              <a:t>заснована</a:t>
            </a:r>
            <a:r>
              <a:rPr lang="ru-RU" dirty="0"/>
              <a:t> на </a:t>
            </a:r>
            <a:r>
              <a:rPr lang="ru-RU" dirty="0" err="1"/>
              <a:t>діях</a:t>
            </a:r>
            <a:r>
              <a:rPr lang="ru-RU" dirty="0"/>
              <a:t> показу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та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738158" y="2857496"/>
          <a:ext cx="8501122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34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5348" y="57148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Специфіка</a:t>
            </a:r>
            <a:r>
              <a:rPr lang="ru-RU" sz="3200" dirty="0" smtClean="0"/>
              <a:t>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лабораторних</a:t>
            </a:r>
            <a:r>
              <a:rPr lang="ru-RU" sz="3200" dirty="0"/>
              <a:t> занять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педагогічних</a:t>
            </a:r>
            <a:r>
              <a:rPr lang="ru-RU" sz="3200" dirty="0"/>
              <a:t> </a:t>
            </a:r>
            <a:r>
              <a:rPr lang="ru-RU" sz="3200" dirty="0" err="1"/>
              <a:t>дисциплін</a:t>
            </a:r>
            <a:r>
              <a:rPr lang="ru-RU" sz="3200" dirty="0"/>
              <a:t> 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3976" y="1785926"/>
            <a:ext cx="7072362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Лабораторні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заняття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латин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laboro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трудитися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долати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труднощі</a:t>
            </a:r>
            <a:r>
              <a:rPr lang="ru-RU" sz="2000" dirty="0">
                <a:solidFill>
                  <a:schemeClr val="tx1"/>
                </a:solidFill>
              </a:rPr>
              <a:t>) –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заняття</a:t>
            </a:r>
            <a:r>
              <a:rPr lang="ru-RU" sz="2000" dirty="0">
                <a:solidFill>
                  <a:schemeClr val="tx1"/>
                </a:solidFill>
              </a:rPr>
              <a:t>, в </a:t>
            </a:r>
            <a:r>
              <a:rPr lang="ru-RU" sz="2000" dirty="0" err="1">
                <a:solidFill>
                  <a:schemeClr val="tx1"/>
                </a:solidFill>
              </a:rPr>
              <a:t>основі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лежить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самостійна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навчальна</a:t>
            </a:r>
            <a:r>
              <a:rPr lang="ru-RU" sz="2000" dirty="0">
                <a:solidFill>
                  <a:schemeClr val="tx1"/>
                </a:solidFill>
              </a:rPr>
              <a:t> робота </a:t>
            </a:r>
            <a:r>
              <a:rPr lang="ru-RU" sz="2000" dirty="0" err="1">
                <a:solidFill>
                  <a:schemeClr val="tx1"/>
                </a:solidFill>
              </a:rPr>
              <a:t>студентів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експериментальне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теорії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оволодіння</a:t>
            </a:r>
            <a:r>
              <a:rPr lang="ru-RU" sz="2000" dirty="0">
                <a:solidFill>
                  <a:schemeClr val="tx1"/>
                </a:solidFill>
              </a:rPr>
              <a:t> методами </a:t>
            </a:r>
            <a:r>
              <a:rPr lang="ru-RU" sz="2000" dirty="0" err="1">
                <a:solidFill>
                  <a:schemeClr val="tx1"/>
                </a:solidFill>
              </a:rPr>
              <a:t>науково-дослідницького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збагачення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досвідом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підготовкою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практичної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/>
              <a:t>.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1100" y="4286256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уточнення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здобутих</a:t>
            </a:r>
            <a:r>
              <a:rPr lang="ru-RU" dirty="0"/>
              <a:t> на </a:t>
            </a:r>
            <a:r>
              <a:rPr lang="ru-RU" dirty="0" err="1"/>
              <a:t>лекціях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узагальнень</a:t>
            </a:r>
            <a:r>
              <a:rPr lang="ru-RU" dirty="0"/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3132" y="435769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/>
              <a:t>3.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комп’ютерною</a:t>
            </a:r>
            <a:r>
              <a:rPr lang="ru-RU" dirty="0"/>
              <a:t> </a:t>
            </a:r>
            <a:r>
              <a:rPr lang="ru-RU" dirty="0" err="1"/>
              <a:t>технікою</a:t>
            </a:r>
            <a:r>
              <a:rPr lang="ru-RU" dirty="0"/>
              <a:t>. </a:t>
            </a:r>
          </a:p>
          <a:p>
            <a:pPr marL="342900" indent="-342900"/>
            <a:r>
              <a:rPr lang="ru-RU" dirty="0"/>
              <a:t>4. 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52736" y="3714752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лабораторних</a:t>
            </a:r>
            <a:r>
              <a:rPr lang="ru-RU" b="1" dirty="0"/>
              <a:t> занять: </a:t>
            </a:r>
          </a:p>
        </p:txBody>
      </p:sp>
    </p:spTree>
    <p:extLst>
      <p:ext uri="{BB962C8B-B14F-4D97-AF65-F5344CB8AC3E}">
        <p14:creationId xmlns:p14="http://schemas.microsoft.com/office/powerpoint/2010/main" val="361969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5348" y="50004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Вимоги</a:t>
            </a:r>
            <a:r>
              <a:rPr lang="ru-RU" sz="3200" dirty="0" smtClean="0"/>
              <a:t> </a:t>
            </a:r>
            <a:r>
              <a:rPr lang="ru-RU" sz="3200" dirty="0"/>
              <a:t>до </a:t>
            </a:r>
            <a:r>
              <a:rPr lang="ru-RU" sz="3200" dirty="0" err="1"/>
              <a:t>складання</a:t>
            </a:r>
            <a:r>
              <a:rPr lang="ru-RU" sz="3200" dirty="0"/>
              <a:t> плану-конспекту практичного, </a:t>
            </a:r>
            <a:r>
              <a:rPr lang="ru-RU" sz="3200" dirty="0" err="1"/>
              <a:t>семінарського</a:t>
            </a:r>
            <a:r>
              <a:rPr lang="ru-RU" sz="3200" dirty="0"/>
              <a:t>, лабораторного занять </a:t>
            </a:r>
            <a:endParaRPr lang="ru-RU" sz="32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452538" y="2357430"/>
            <a:ext cx="3500462" cy="250033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Логічне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структурування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змісту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навчального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матеріалу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Навчальний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матеріал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поділяється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певні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частини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безпосередньо</a:t>
            </a:r>
            <a:r>
              <a:rPr lang="ru-RU" sz="2000" dirty="0">
                <a:solidFill>
                  <a:schemeClr val="tx1"/>
                </a:solidFill>
              </a:rPr>
              <a:t> самим </a:t>
            </a:r>
            <a:r>
              <a:rPr lang="ru-RU" sz="2000" dirty="0" err="1">
                <a:solidFill>
                  <a:schemeClr val="tx1"/>
                </a:solidFill>
              </a:rPr>
              <a:t>викладачем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238752" y="4214818"/>
            <a:ext cx="3500462" cy="207170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Цілетворення</a:t>
            </a:r>
            <a:r>
              <a:rPr lang="ru-RU" sz="2000" dirty="0">
                <a:solidFill>
                  <a:schemeClr val="tx1"/>
                </a:solidFill>
              </a:rPr>
              <a:t>. Мета повинна бути конкретною </a:t>
            </a:r>
            <a:r>
              <a:rPr lang="ru-RU" sz="2000" dirty="0" err="1">
                <a:solidFill>
                  <a:schemeClr val="tx1"/>
                </a:solidFill>
              </a:rPr>
              <a:t>вимірюваною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прийнятною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реалістичною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визначеною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часі</a:t>
            </a:r>
            <a:r>
              <a:rPr lang="ru-RU" sz="2000" dirty="0">
                <a:solidFill>
                  <a:schemeClr val="tx1"/>
                </a:solidFill>
              </a:rPr>
              <a:t> 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379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0" y="1785926"/>
            <a:ext cx="2500330" cy="2500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25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7050" y="714357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737" y="9286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38752" y="785794"/>
            <a:ext cx="3571900" cy="214314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Структурні</a:t>
            </a:r>
            <a:r>
              <a:rPr lang="ru-RU" sz="2000" dirty="0"/>
              <a:t> </a:t>
            </a:r>
            <a:r>
              <a:rPr lang="ru-RU" sz="2000" dirty="0" err="1"/>
              <a:t>компоненти</a:t>
            </a:r>
            <a:r>
              <a:rPr lang="ru-RU" sz="2000" dirty="0"/>
              <a:t> плану-конспекту практичного </a:t>
            </a:r>
            <a:r>
              <a:rPr lang="ru-RU" sz="2000" dirty="0" err="1"/>
              <a:t>заняття</a:t>
            </a:r>
            <a:r>
              <a:rPr lang="ru-RU" sz="2000" dirty="0"/>
              <a:t>: </a:t>
            </a:r>
            <a:endParaRPr lang="en-US" sz="2000" dirty="0"/>
          </a:p>
          <a:p>
            <a:pPr marL="457200" indent="-457200" algn="ctr">
              <a:buAutoNum type="arabicPeriod"/>
            </a:pPr>
            <a:r>
              <a:rPr lang="ru-RU" sz="2000" dirty="0" err="1"/>
              <a:t>Титульна</a:t>
            </a:r>
            <a:r>
              <a:rPr lang="ru-RU" sz="2000" dirty="0"/>
              <a:t> </a:t>
            </a:r>
            <a:r>
              <a:rPr lang="ru-RU" sz="2000" dirty="0" err="1"/>
              <a:t>сторінка</a:t>
            </a:r>
            <a:r>
              <a:rPr lang="ru-RU" sz="2000" dirty="0"/>
              <a:t> </a:t>
            </a:r>
            <a:endParaRPr lang="en-US" sz="2000"/>
          </a:p>
          <a:p>
            <a:pPr algn="ctr"/>
            <a:r>
              <a:rPr lang="ru-RU" sz="2000"/>
              <a:t>2</a:t>
            </a:r>
            <a:r>
              <a:rPr lang="ru-RU" sz="2000" dirty="0"/>
              <a:t>. </a:t>
            </a:r>
            <a:r>
              <a:rPr lang="ru-RU" sz="2000" dirty="0" err="1"/>
              <a:t>Зміст</a:t>
            </a:r>
            <a:r>
              <a:rPr lang="ru-RU" sz="2000" dirty="0"/>
              <a:t> плану-конспекту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38224" y="857232"/>
            <a:ext cx="3500462" cy="207170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Технологічні</a:t>
            </a:r>
            <a:r>
              <a:rPr lang="ru-RU" sz="2000" dirty="0"/>
              <a:t> </a:t>
            </a:r>
            <a:r>
              <a:rPr lang="ru-RU" sz="2000" dirty="0" err="1"/>
              <a:t>картки</a:t>
            </a:r>
            <a:r>
              <a:rPr lang="ru-RU" sz="2000" dirty="0"/>
              <a:t> занять. </a:t>
            </a:r>
            <a:r>
              <a:rPr lang="ru-RU" sz="2000" dirty="0" err="1"/>
              <a:t>Замість</a:t>
            </a:r>
            <a:r>
              <a:rPr lang="ru-RU" sz="2000" dirty="0"/>
              <a:t> плану-конспекту </a:t>
            </a:r>
            <a:r>
              <a:rPr lang="ru-RU" sz="2000" dirty="0" err="1"/>
              <a:t>викладачі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технологічні</a:t>
            </a:r>
            <a:r>
              <a:rPr lang="ru-RU" sz="2000" dirty="0"/>
              <a:t> </a:t>
            </a:r>
            <a:r>
              <a:rPr lang="ru-RU" sz="2000" dirty="0" err="1"/>
              <a:t>картки</a:t>
            </a:r>
            <a:r>
              <a:rPr lang="ru-RU" sz="2000" dirty="0"/>
              <a:t> занять.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8" y="3286124"/>
            <a:ext cx="4143384" cy="310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96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508000"/>
            <a:ext cx="8666017" cy="1258455"/>
          </a:xfrm>
        </p:spPr>
        <p:txBody>
          <a:bodyPr>
            <a:normAutofit/>
          </a:bodyPr>
          <a:lstStyle/>
          <a:p>
            <a:r>
              <a:rPr lang="ru-RU" sz="2400" dirty="0" err="1"/>
              <a:t>Лекція</a:t>
            </a:r>
            <a:r>
              <a:rPr lang="ru-RU" sz="2400" dirty="0"/>
              <a:t> (з </a:t>
            </a:r>
            <a:r>
              <a:rPr lang="ru-RU" sz="2400" dirty="0" err="1"/>
              <a:t>латин</a:t>
            </a:r>
            <a:r>
              <a:rPr lang="ru-RU" sz="2400" dirty="0"/>
              <a:t>. </a:t>
            </a:r>
            <a:r>
              <a:rPr lang="ru-RU" sz="2400" i="1" dirty="0" err="1"/>
              <a:t>lectio</a:t>
            </a:r>
            <a:r>
              <a:rPr lang="ru-RU" sz="2400" dirty="0"/>
              <a:t> – </a:t>
            </a:r>
            <a:r>
              <a:rPr lang="ru-RU" sz="2400" dirty="0" err="1"/>
              <a:t>читати</a:t>
            </a:r>
            <a:r>
              <a:rPr lang="ru-RU" sz="2400" dirty="0"/>
              <a:t>) − </a:t>
            </a:r>
            <a:r>
              <a:rPr lang="ru-RU" sz="2400" dirty="0" err="1"/>
              <a:t>логічно</a:t>
            </a:r>
            <a:r>
              <a:rPr lang="ru-RU" sz="2400" dirty="0"/>
              <a:t> </a:t>
            </a:r>
            <a:r>
              <a:rPr lang="ru-RU" sz="2400" dirty="0" err="1"/>
              <a:t>обґрунтований</a:t>
            </a:r>
            <a:r>
              <a:rPr lang="ru-RU" sz="2400" dirty="0"/>
              <a:t>, </a:t>
            </a:r>
            <a:r>
              <a:rPr lang="ru-RU" sz="2400" dirty="0" err="1"/>
              <a:t>послідовний</a:t>
            </a:r>
            <a:r>
              <a:rPr lang="ru-RU" sz="2400" dirty="0"/>
              <a:t>, </a:t>
            </a:r>
            <a:r>
              <a:rPr lang="ru-RU" sz="2400" dirty="0" err="1"/>
              <a:t>аргументований</a:t>
            </a:r>
            <a:r>
              <a:rPr lang="ru-RU" sz="2400" dirty="0"/>
              <a:t> і </a:t>
            </a:r>
            <a:r>
              <a:rPr lang="ru-RU" sz="2400" dirty="0" err="1"/>
              <a:t>систематизований</a:t>
            </a:r>
            <a:r>
              <a:rPr lang="ru-RU" sz="2400" dirty="0"/>
              <a:t> </a:t>
            </a:r>
            <a:r>
              <a:rPr lang="ru-RU" sz="2400" dirty="0" err="1"/>
              <a:t>виклад</a:t>
            </a:r>
            <a:r>
              <a:rPr lang="ru-RU" sz="2400" dirty="0"/>
              <a:t> </a:t>
            </a:r>
            <a:r>
              <a:rPr lang="ru-RU" sz="2400" dirty="0" err="1"/>
              <a:t>передбаченого</a:t>
            </a:r>
            <a:r>
              <a:rPr lang="ru-RU" sz="2400" dirty="0"/>
              <a:t> </a:t>
            </a:r>
            <a:r>
              <a:rPr lang="ru-RU" sz="2400" dirty="0" err="1"/>
              <a:t>навчальною</a:t>
            </a:r>
            <a:r>
              <a:rPr lang="ru-RU" sz="2400" dirty="0"/>
              <a:t> </a:t>
            </a:r>
            <a:r>
              <a:rPr lang="ru-RU" sz="2400" dirty="0" err="1"/>
              <a:t>програмою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3" y="1538514"/>
            <a:ext cx="7926009" cy="4847772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8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658091"/>
          </a:xfrm>
        </p:spPr>
        <p:txBody>
          <a:bodyPr/>
          <a:lstStyle/>
          <a:p>
            <a:r>
              <a:rPr lang="uk-UA" dirty="0" smtClean="0"/>
              <a:t>Різновиди лекцій: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1101436"/>
            <a:ext cx="8115684" cy="60475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uk-UA" dirty="0" smtClean="0"/>
          </a:p>
          <a:p>
            <a:pPr marL="0" indent="0">
              <a:spcBef>
                <a:spcPts val="0"/>
              </a:spcBef>
            </a:pPr>
            <a:r>
              <a:rPr lang="ru-RU" dirty="0"/>
              <a:t>− </a:t>
            </a:r>
            <a:r>
              <a:rPr lang="ru-RU" sz="2000" i="1" dirty="0" err="1"/>
              <a:t>навчальна</a:t>
            </a:r>
            <a:r>
              <a:rPr lang="ru-RU" sz="2000" dirty="0"/>
              <a:t> (</a:t>
            </a:r>
            <a:r>
              <a:rPr lang="ru-RU" sz="2000" dirty="0" err="1"/>
              <a:t>академічна</a:t>
            </a:r>
            <a:r>
              <a:rPr lang="ru-RU" sz="2000" dirty="0"/>
              <a:t>, </a:t>
            </a:r>
            <a:r>
              <a:rPr lang="ru-RU" sz="2000" dirty="0" err="1"/>
              <a:t>тематична</a:t>
            </a:r>
            <a:r>
              <a:rPr lang="ru-RU" sz="2000" dirty="0"/>
              <a:t>, ординарна, </a:t>
            </a:r>
            <a:r>
              <a:rPr lang="ru-RU" sz="2000" dirty="0" err="1"/>
              <a:t>основна</a:t>
            </a:r>
            <a:r>
              <a:rPr lang="ru-RU" sz="2000" dirty="0"/>
              <a:t>) – </a:t>
            </a:r>
            <a:r>
              <a:rPr lang="ru-RU" sz="2000" dirty="0" err="1"/>
              <a:t>всебічно</a:t>
            </a:r>
            <a:r>
              <a:rPr lang="ru-RU" sz="2000" dirty="0"/>
              <a:t> та систематично </a:t>
            </a:r>
            <a:r>
              <a:rPr lang="ru-RU" sz="2000" dirty="0" err="1"/>
              <a:t>розкриває</a:t>
            </a:r>
            <a:r>
              <a:rPr lang="ru-RU" sz="2000" dirty="0"/>
              <a:t> </a:t>
            </a:r>
            <a:r>
              <a:rPr lang="ru-RU" sz="2000" dirty="0" err="1"/>
              <a:t>навчальний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теми; </a:t>
            </a:r>
          </a:p>
          <a:p>
            <a:pPr marL="0" indent="0">
              <a:spcBef>
                <a:spcPts val="0"/>
              </a:spcBef>
            </a:pPr>
            <a:r>
              <a:rPr lang="ru-RU" sz="2000" dirty="0"/>
              <a:t>− </a:t>
            </a:r>
            <a:r>
              <a:rPr lang="ru-RU" sz="2000" i="1" dirty="0" err="1"/>
              <a:t>вступна</a:t>
            </a:r>
            <a:r>
              <a:rPr lang="ru-RU" sz="2000" dirty="0"/>
              <a:t> </a:t>
            </a:r>
            <a:r>
              <a:rPr lang="ru-RU" sz="2000" dirty="0" smtClean="0"/>
              <a:t>–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/>
              <a:t>загальне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</a:t>
            </a:r>
            <a:r>
              <a:rPr lang="ru-RU" sz="2000" dirty="0" err="1"/>
              <a:t>завдання</a:t>
            </a:r>
            <a:r>
              <a:rPr lang="ru-RU" sz="2000" dirty="0"/>
              <a:t> та </a:t>
            </a:r>
            <a:r>
              <a:rPr lang="ru-RU" sz="2000" dirty="0" err="1"/>
              <a:t>зміст</a:t>
            </a:r>
            <a:r>
              <a:rPr lang="ru-RU" sz="2000" dirty="0"/>
              <a:t> курсу,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взаємозв’язок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науками та предметами,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зацікавленості</a:t>
            </a:r>
            <a:r>
              <a:rPr lang="ru-RU" sz="2000" dirty="0"/>
              <a:t> ним; </a:t>
            </a:r>
          </a:p>
          <a:p>
            <a:pPr marL="0" indent="0">
              <a:spcBef>
                <a:spcPts val="0"/>
              </a:spcBef>
            </a:pPr>
            <a:r>
              <a:rPr lang="ru-RU" sz="2000" dirty="0"/>
              <a:t>− </a:t>
            </a:r>
            <a:r>
              <a:rPr lang="ru-RU" sz="2000" i="1" dirty="0" err="1"/>
              <a:t>заключна</a:t>
            </a:r>
            <a:r>
              <a:rPr lang="ru-RU" sz="2000" i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підсумкова</a:t>
            </a:r>
            <a:r>
              <a:rPr lang="ru-RU" sz="2000" dirty="0"/>
              <a:t>) – </a:t>
            </a:r>
            <a:r>
              <a:rPr lang="ru-RU" sz="2000" dirty="0" err="1"/>
              <a:t>завершує</a:t>
            </a:r>
            <a:r>
              <a:rPr lang="ru-RU" sz="2000" dirty="0"/>
              <a:t> </a:t>
            </a:r>
            <a:r>
              <a:rPr lang="ru-RU" sz="2000" dirty="0" err="1"/>
              <a:t>читання</a:t>
            </a:r>
            <a:r>
              <a:rPr lang="ru-RU" sz="2000" dirty="0"/>
              <a:t> </a:t>
            </a:r>
            <a:r>
              <a:rPr lang="ru-RU" sz="2000" dirty="0" err="1"/>
              <a:t>лекційного</a:t>
            </a:r>
            <a:r>
              <a:rPr lang="ru-RU" sz="2000" dirty="0"/>
              <a:t> курсу</a:t>
            </a:r>
            <a:r>
              <a:rPr lang="ru-RU" sz="2000" dirty="0" smtClean="0"/>
              <a:t>,; </a:t>
            </a:r>
            <a:endParaRPr lang="ru-RU" sz="2000" dirty="0"/>
          </a:p>
          <a:p>
            <a:pPr marL="0" indent="0">
              <a:spcBef>
                <a:spcPts val="0"/>
              </a:spcBef>
            </a:pPr>
            <a:r>
              <a:rPr lang="ru-RU" sz="2000" dirty="0"/>
              <a:t>− </a:t>
            </a:r>
            <a:r>
              <a:rPr lang="ru-RU" sz="2000" i="1" dirty="0" err="1"/>
              <a:t>оглядова</a:t>
            </a:r>
            <a:r>
              <a:rPr lang="ru-RU" sz="2000" dirty="0"/>
              <a:t> – </a:t>
            </a:r>
            <a:r>
              <a:rPr lang="ru-RU" sz="2000" dirty="0" err="1"/>
              <a:t>читається</a:t>
            </a:r>
            <a:r>
              <a:rPr lang="ru-RU" sz="2000" dirty="0"/>
              <a:t> на </a:t>
            </a:r>
            <a:r>
              <a:rPr lang="ru-RU" sz="2000" dirty="0" err="1"/>
              <a:t>випускних</a:t>
            </a:r>
            <a:r>
              <a:rPr lang="ru-RU" sz="2000" dirty="0"/>
              <a:t> курсах і </a:t>
            </a:r>
            <a:r>
              <a:rPr lang="ru-RU" sz="2000" dirty="0" err="1"/>
              <a:t>підсумовує</a:t>
            </a:r>
            <a:r>
              <a:rPr lang="ru-RU" sz="2000" dirty="0"/>
              <a:t> все </a:t>
            </a:r>
            <a:r>
              <a:rPr lang="ru-RU" sz="2000" dirty="0" err="1"/>
              <a:t>вивчене</a:t>
            </a:r>
            <a:r>
              <a:rPr lang="ru-RU" sz="2000" dirty="0"/>
              <a:t> </a:t>
            </a:r>
            <a:r>
              <a:rPr lang="ru-RU" sz="2000" dirty="0" err="1"/>
              <a:t>раніше</a:t>
            </a:r>
            <a:r>
              <a:rPr lang="ru-RU" sz="2000" dirty="0"/>
              <a:t> перед </a:t>
            </a:r>
            <a:r>
              <a:rPr lang="ru-RU" sz="2000" dirty="0" err="1"/>
              <a:t>державними</a:t>
            </a:r>
            <a:r>
              <a:rPr lang="ru-RU" sz="2000" dirty="0"/>
              <a:t> </a:t>
            </a:r>
            <a:r>
              <a:rPr lang="ru-RU" sz="2000" dirty="0" err="1" smtClean="0"/>
              <a:t>іспитами</a:t>
            </a:r>
            <a:r>
              <a:rPr lang="ru-RU" sz="2000" dirty="0" smtClean="0"/>
              <a:t>; </a:t>
            </a:r>
            <a:endParaRPr lang="ru-RU" sz="2000" dirty="0"/>
          </a:p>
          <a:p>
            <a:pPr marL="0" indent="0">
              <a:spcBef>
                <a:spcPts val="0"/>
              </a:spcBef>
            </a:pPr>
            <a:r>
              <a:rPr lang="ru-RU" sz="2000" dirty="0"/>
              <a:t>− </a:t>
            </a:r>
            <a:r>
              <a:rPr lang="ru-RU" sz="2000" i="1" dirty="0" err="1"/>
              <a:t>настановча</a:t>
            </a:r>
            <a:r>
              <a:rPr lang="ru-RU" sz="2000" dirty="0"/>
              <a:t> – </a:t>
            </a:r>
            <a:r>
              <a:rPr lang="ru-RU" sz="2000" dirty="0" err="1"/>
              <a:t>окреслює</a:t>
            </a:r>
            <a:r>
              <a:rPr lang="ru-RU" sz="2000" dirty="0"/>
              <a:t> шляхи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(</a:t>
            </a:r>
            <a:r>
              <a:rPr lang="ru-RU" sz="2000" dirty="0" err="1"/>
              <a:t>переважно</a:t>
            </a:r>
            <a:r>
              <a:rPr lang="ru-RU" sz="2000" dirty="0"/>
              <a:t> на </a:t>
            </a:r>
            <a:r>
              <a:rPr lang="ru-RU" sz="2000" dirty="0" err="1"/>
              <a:t>заочній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перед практикою</a:t>
            </a:r>
            <a:r>
              <a:rPr lang="ru-RU" sz="2000" dirty="0" smtClean="0"/>
              <a:t>); </a:t>
            </a:r>
            <a:endParaRPr lang="ru-RU" sz="2000" dirty="0"/>
          </a:p>
          <a:p>
            <a:pPr marL="0" indent="0">
              <a:spcBef>
                <a:spcPts val="0"/>
              </a:spcBef>
            </a:pPr>
            <a:r>
              <a:rPr lang="ru-RU" sz="2000" dirty="0"/>
              <a:t>− </a:t>
            </a:r>
            <a:r>
              <a:rPr lang="ru-RU" sz="2000" i="1" dirty="0" err="1"/>
              <a:t>консультативна</a:t>
            </a:r>
            <a:r>
              <a:rPr lang="ru-RU" sz="2000" dirty="0"/>
              <a:t> – </a:t>
            </a:r>
            <a:r>
              <a:rPr lang="ru-RU" sz="2000" dirty="0" err="1"/>
              <a:t>доповнює</a:t>
            </a:r>
            <a:r>
              <a:rPr lang="ru-RU" sz="2000" dirty="0"/>
              <a:t>, </a:t>
            </a:r>
            <a:r>
              <a:rPr lang="ru-RU" sz="2000" dirty="0" err="1"/>
              <a:t>уточнює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запитання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. 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741218"/>
          </a:xfrm>
        </p:spPr>
        <p:txBody>
          <a:bodyPr>
            <a:normAutofit fontScale="90000"/>
          </a:bodyPr>
          <a:lstStyle/>
          <a:p>
            <a:r>
              <a:rPr lang="uk-UA" dirty="0"/>
              <a:t>Форми проведення лекцій: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1350818"/>
            <a:ext cx="8302721" cy="5133109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sz="2200" dirty="0" smtClean="0"/>
              <a:t>- </a:t>
            </a:r>
            <a:r>
              <a:rPr lang="ru-RU" sz="2200" i="1" dirty="0" err="1"/>
              <a:t>проблемна</a:t>
            </a:r>
            <a:r>
              <a:rPr lang="ru-RU" sz="2200" i="1" dirty="0"/>
              <a:t> </a:t>
            </a:r>
            <a:r>
              <a:rPr lang="ru-RU" sz="2200" i="1" dirty="0" err="1"/>
              <a:t>лекція</a:t>
            </a:r>
            <a:r>
              <a:rPr lang="uk-UA" sz="2200" i="1" dirty="0"/>
              <a:t>:</a:t>
            </a:r>
            <a:r>
              <a:rPr lang="ru-RU" sz="2200" dirty="0"/>
              <a:t> ставиться й </a:t>
            </a:r>
            <a:r>
              <a:rPr lang="ru-RU" sz="2200" dirty="0" err="1"/>
              <a:t>вирішується</a:t>
            </a:r>
            <a:r>
              <a:rPr lang="ru-RU" sz="2200" dirty="0"/>
              <a:t>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студентів</a:t>
            </a:r>
            <a:r>
              <a:rPr lang="ru-RU" sz="2200" dirty="0"/>
              <a:t> </a:t>
            </a:r>
            <a:r>
              <a:rPr lang="ru-RU" sz="2200" dirty="0" err="1"/>
              <a:t>навчальна</a:t>
            </a:r>
            <a:r>
              <a:rPr lang="ru-RU" sz="2200" dirty="0"/>
              <a:t> проблема;</a:t>
            </a:r>
          </a:p>
          <a:p>
            <a:r>
              <a:rPr lang="uk-UA" sz="2200" dirty="0"/>
              <a:t>- </a:t>
            </a:r>
            <a:r>
              <a:rPr lang="ru-RU" sz="2200" i="1" dirty="0" err="1"/>
              <a:t>бінарна</a:t>
            </a:r>
            <a:r>
              <a:rPr lang="ru-RU" sz="2200" i="1" dirty="0"/>
              <a:t> </a:t>
            </a:r>
            <a:r>
              <a:rPr lang="ru-RU" sz="2200" i="1" dirty="0" err="1" smtClean="0"/>
              <a:t>лекція</a:t>
            </a:r>
            <a:r>
              <a:rPr lang="ru-RU" sz="2200" i="1" dirty="0" smtClean="0"/>
              <a:t>: </a:t>
            </a:r>
            <a:r>
              <a:rPr lang="ru-RU" sz="2200" dirty="0" err="1"/>
              <a:t>проблемний</a:t>
            </a:r>
            <a:r>
              <a:rPr lang="ru-RU" sz="2200" dirty="0"/>
              <a:t> </a:t>
            </a:r>
            <a:r>
              <a:rPr lang="ru-RU" sz="2200" dirty="0" err="1"/>
              <a:t>виклад</a:t>
            </a:r>
            <a:r>
              <a:rPr lang="ru-RU" sz="2200" dirty="0"/>
              <a:t> </a:t>
            </a:r>
            <a:r>
              <a:rPr lang="ru-RU" sz="2200" dirty="0" err="1"/>
              <a:t>навчального</a:t>
            </a:r>
            <a:r>
              <a:rPr lang="ru-RU" sz="2200" dirty="0"/>
              <a:t> </a:t>
            </a:r>
            <a:r>
              <a:rPr lang="ru-RU" sz="2200" dirty="0" err="1"/>
              <a:t>матеріалу</a:t>
            </a:r>
            <a:r>
              <a:rPr lang="ru-RU" sz="2200" dirty="0"/>
              <a:t> в </a:t>
            </a:r>
            <a:r>
              <a:rPr lang="ru-RU" sz="2200" dirty="0" err="1"/>
              <a:t>діалозі</a:t>
            </a:r>
            <a:r>
              <a:rPr lang="ru-RU" sz="2200" dirty="0"/>
              <a:t> </a:t>
            </a:r>
            <a:r>
              <a:rPr lang="ru-RU" sz="2200" dirty="0" err="1"/>
              <a:t>двох</a:t>
            </a:r>
            <a:r>
              <a:rPr lang="ru-RU" sz="2200" dirty="0"/>
              <a:t> </a:t>
            </a:r>
            <a:r>
              <a:rPr lang="ru-RU" sz="2200" dirty="0" err="1"/>
              <a:t>викладачів</a:t>
            </a:r>
            <a:r>
              <a:rPr lang="ru-RU" sz="2200" dirty="0"/>
              <a:t>;</a:t>
            </a:r>
          </a:p>
          <a:p>
            <a:r>
              <a:rPr lang="uk-UA" sz="2200" dirty="0"/>
              <a:t>- </a:t>
            </a:r>
            <a:r>
              <a:rPr lang="ru-RU" sz="2200" i="1" dirty="0" err="1"/>
              <a:t>провокування</a:t>
            </a:r>
            <a:r>
              <a:rPr lang="ru-RU" sz="2200" i="1" dirty="0"/>
              <a:t>:</a:t>
            </a:r>
            <a:r>
              <a:rPr lang="ru-RU" sz="2200" dirty="0"/>
              <a:t> педагог </a:t>
            </a:r>
            <a:r>
              <a:rPr lang="ru-RU" sz="2200" dirty="0" err="1"/>
              <a:t>намагається</a:t>
            </a:r>
            <a:r>
              <a:rPr lang="ru-RU" sz="2200" dirty="0"/>
              <a:t> </a:t>
            </a:r>
            <a:r>
              <a:rPr lang="ru-RU" sz="2200" dirty="0" err="1"/>
              <a:t>викликати</a:t>
            </a:r>
            <a:r>
              <a:rPr lang="ru-RU" sz="2200" dirty="0"/>
              <a:t> в </a:t>
            </a:r>
            <a:r>
              <a:rPr lang="ru-RU" sz="2200" dirty="0" err="1"/>
              <a:t>студентів</a:t>
            </a:r>
            <a:r>
              <a:rPr lang="ru-RU" sz="2200" dirty="0"/>
              <a:t> </a:t>
            </a:r>
            <a:r>
              <a:rPr lang="ru-RU" sz="2200" dirty="0" err="1"/>
              <a:t>сумнів</a:t>
            </a:r>
            <a:r>
              <a:rPr lang="ru-RU" sz="2200" dirty="0"/>
              <a:t> у </a:t>
            </a:r>
            <a:r>
              <a:rPr lang="ru-RU" sz="2200" dirty="0" err="1"/>
              <a:t>знаннях</a:t>
            </a:r>
            <a:r>
              <a:rPr lang="ru-RU" sz="2200" dirty="0"/>
              <a:t>, </a:t>
            </a:r>
            <a:r>
              <a:rPr lang="ru-RU" sz="2200" dirty="0" err="1"/>
              <a:t>теоріях</a:t>
            </a:r>
            <a:r>
              <a:rPr lang="ru-RU" sz="2200" dirty="0"/>
              <a:t>, </a:t>
            </a:r>
            <a:r>
              <a:rPr lang="ru-RU" sz="2200" dirty="0" err="1"/>
              <a:t>судженнях</a:t>
            </a:r>
            <a:r>
              <a:rPr lang="ru-RU" sz="2200" dirty="0"/>
              <a:t> </a:t>
            </a:r>
            <a:r>
              <a:rPr lang="ru-RU" sz="2200" dirty="0" err="1"/>
              <a:t>учених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і </a:t>
            </a:r>
            <a:r>
              <a:rPr lang="ru-RU" sz="2200" dirty="0" err="1"/>
              <a:t>власних</a:t>
            </a:r>
            <a:r>
              <a:rPr lang="ru-RU" sz="2200" dirty="0"/>
              <a:t> </a:t>
            </a:r>
            <a:r>
              <a:rPr lang="ru-RU" sz="2200" dirty="0" err="1"/>
              <a:t>висловах</a:t>
            </a:r>
            <a:r>
              <a:rPr lang="ru-RU" sz="2200" dirty="0"/>
              <a:t>, </a:t>
            </a:r>
            <a:r>
              <a:rPr lang="ru-RU" sz="2200" dirty="0" err="1"/>
              <a:t>доводячи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до абсурду;</a:t>
            </a:r>
          </a:p>
          <a:p>
            <a:r>
              <a:rPr lang="uk-UA" sz="2200" i="1" dirty="0"/>
              <a:t>- </a:t>
            </a:r>
            <a:r>
              <a:rPr lang="ru-RU" sz="2200" i="1" smtClean="0"/>
              <a:t>лекція-візуалізація</a:t>
            </a:r>
            <a:r>
              <a:rPr lang="ru-RU" sz="2200" smtClean="0"/>
              <a:t>: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програму</a:t>
            </a:r>
            <a:r>
              <a:rPr lang="ru-RU" sz="2200" dirty="0"/>
              <a:t> </a:t>
            </a:r>
            <a:r>
              <a:rPr lang="ru-RU" sz="2200" dirty="0" err="1"/>
              <a:t>Роwеr</a:t>
            </a:r>
            <a:r>
              <a:rPr lang="ru-RU" sz="2200" dirty="0"/>
              <a:t> </a:t>
            </a:r>
            <a:r>
              <a:rPr lang="ru-RU" sz="2200" dirty="0" err="1"/>
              <a:t>Роіnt</a:t>
            </a:r>
            <a:r>
              <a:rPr lang="ru-RU" sz="2200" dirty="0"/>
              <a:t>,</a:t>
            </a:r>
            <a:r>
              <a:rPr lang="ru-RU" sz="2200" baseline="-25000" dirty="0"/>
              <a:t> </a:t>
            </a:r>
            <a:r>
              <a:rPr lang="ru-RU" sz="2200" dirty="0" err="1"/>
              <a:t>викладач</a:t>
            </a:r>
            <a:r>
              <a:rPr lang="ru-RU" sz="2200" dirty="0"/>
              <a:t> </a:t>
            </a:r>
            <a:r>
              <a:rPr lang="ru-RU" sz="2200" dirty="0" err="1"/>
              <a:t>готує</a:t>
            </a:r>
            <a:r>
              <a:rPr lang="ru-RU" sz="2200" dirty="0"/>
              <a:t> </a:t>
            </a:r>
            <a:r>
              <a:rPr lang="ru-RU" sz="2200" dirty="0" err="1"/>
              <a:t>лекцію-презентацію</a:t>
            </a:r>
            <a:r>
              <a:rPr lang="ru-RU" sz="2200" dirty="0"/>
              <a:t> для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мультимедійного</a:t>
            </a:r>
            <a:r>
              <a:rPr lang="ru-RU" sz="2200" dirty="0"/>
              <a:t> </a:t>
            </a:r>
            <a:r>
              <a:rPr lang="ru-RU" sz="2200" dirty="0" err="1"/>
              <a:t>представлення</a:t>
            </a:r>
            <a:r>
              <a:rPr lang="ru-RU" sz="2200" dirty="0"/>
              <a:t> (</a:t>
            </a:r>
            <a:r>
              <a:rPr lang="ru-RU" sz="2200" dirty="0" err="1"/>
              <a:t>або</a:t>
            </a:r>
            <a:r>
              <a:rPr lang="ru-RU" sz="2200" dirty="0"/>
              <a:t> через </a:t>
            </a:r>
            <a:r>
              <a:rPr lang="ru-RU" sz="2200" dirty="0" err="1"/>
              <a:t>інтерактивну</a:t>
            </a:r>
            <a:r>
              <a:rPr lang="ru-RU" sz="2200" dirty="0"/>
              <a:t> </a:t>
            </a:r>
            <a:r>
              <a:rPr lang="ru-RU" sz="2200" dirty="0" err="1"/>
              <a:t>дошку</a:t>
            </a:r>
            <a:r>
              <a:rPr lang="uk-UA" sz="2200" dirty="0"/>
              <a:t>);</a:t>
            </a:r>
            <a:endParaRPr lang="ru-RU" sz="2200" dirty="0"/>
          </a:p>
          <a:p>
            <a:r>
              <a:rPr lang="uk-UA" sz="2200" i="1" dirty="0"/>
              <a:t>- лекція із заздалегідь запланованими помилками: </a:t>
            </a:r>
            <a:r>
              <a:rPr lang="uk-UA" sz="2200" dirty="0"/>
              <a:t>викладач на початку заняття повідомляє список можливих видів помилок (змістові, методичні тощо), а завдання студентів – фіксувати їх на полях конспекту під час лекції та інші.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081086" y="33265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1067" y="272496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Навчальні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заняття</a:t>
            </a:r>
            <a:r>
              <a:rPr lang="ru-RU" sz="3200" dirty="0">
                <a:solidFill>
                  <a:srgbClr val="FF0000"/>
                </a:solidFill>
              </a:rPr>
              <a:t> з </a:t>
            </a:r>
            <a:r>
              <a:rPr lang="ru-RU" sz="3200" dirty="0" err="1">
                <a:solidFill>
                  <a:srgbClr val="FF0000"/>
                </a:solidFill>
              </a:rPr>
              <a:t>домінуючою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діяльністю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студентів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52604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Картинки по запросу преподаватель у дос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282" y="2173527"/>
            <a:ext cx="2786082" cy="1855531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студен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4636" y="2143117"/>
            <a:ext cx="2786050" cy="18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79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5414" y="1214422"/>
            <a:ext cx="6715172" cy="23574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Другий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різновид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навчальних</a:t>
            </a:r>
            <a:r>
              <a:rPr lang="ru-RU" sz="2400" dirty="0">
                <a:solidFill>
                  <a:schemeClr val="tx1"/>
                </a:solidFill>
              </a:rPr>
              <a:t> занять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основним</a:t>
            </a:r>
            <a:r>
              <a:rPr lang="ru-RU" sz="2400" dirty="0">
                <a:solidFill>
                  <a:schemeClr val="tx1"/>
                </a:solidFill>
              </a:rPr>
              <a:t> в остаточному </a:t>
            </a:r>
            <a:r>
              <a:rPr lang="ru-RU" sz="2400" dirty="0" err="1">
                <a:solidFill>
                  <a:schemeClr val="tx1"/>
                </a:solidFill>
              </a:rPr>
              <a:t>формуванні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знань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умінь</a:t>
            </a:r>
            <a:r>
              <a:rPr lang="ru-RU" sz="2400" dirty="0">
                <a:solidFill>
                  <a:schemeClr val="tx1"/>
                </a:solidFill>
              </a:rPr>
              <a:t>, компетентностей </a:t>
            </a:r>
            <a:r>
              <a:rPr lang="ru-RU" sz="2400" dirty="0" err="1">
                <a:solidFill>
                  <a:schemeClr val="tx1"/>
                </a:solidFill>
              </a:rPr>
              <a:t>студентів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проведення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значною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мірою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залежить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професійної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підготовки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майбутніх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фахівців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50" y="3714753"/>
            <a:ext cx="3786214" cy="2521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1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38224" y="714357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2. </a:t>
            </a:r>
            <a:r>
              <a:rPr lang="ru-RU" sz="3600" dirty="0" err="1"/>
              <a:t>Семінарське</a:t>
            </a:r>
            <a:r>
              <a:rPr lang="ru-RU" sz="3600" dirty="0"/>
              <a:t> </a:t>
            </a:r>
            <a:r>
              <a:rPr lang="ru-RU" sz="3600" dirty="0" err="1"/>
              <a:t>заняття</a:t>
            </a:r>
            <a:r>
              <a:rPr lang="ru-RU" sz="3600" dirty="0"/>
              <a:t> як форма </a:t>
            </a:r>
            <a:r>
              <a:rPr lang="ru-RU" sz="3600" dirty="0" err="1"/>
              <a:t>організації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8224" y="192880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Семінар</a:t>
            </a:r>
            <a:r>
              <a:rPr lang="ru-RU" sz="2400" dirty="0"/>
              <a:t> (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латин</a:t>
            </a:r>
            <a:r>
              <a:rPr lang="ru-RU" sz="2400" dirty="0"/>
              <a:t>. – </a:t>
            </a:r>
            <a:r>
              <a:rPr lang="ru-RU" sz="2400" dirty="0" err="1"/>
              <a:t>розсадник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) –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</a:t>
            </a:r>
            <a:r>
              <a:rPr lang="ru-RU" sz="2400" dirty="0" err="1"/>
              <a:t>заняття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самостійне</a:t>
            </a:r>
            <a:r>
              <a:rPr lang="ru-RU" sz="2400" dirty="0"/>
              <a:t> </a:t>
            </a:r>
            <a:r>
              <a:rPr lang="ru-RU" sz="2400" dirty="0" err="1"/>
              <a:t>поглиблене</a:t>
            </a:r>
            <a:r>
              <a:rPr lang="ru-RU" sz="2400" dirty="0"/>
              <a:t> </a:t>
            </a:r>
            <a:r>
              <a:rPr lang="ru-RU" sz="2400" dirty="0" err="1"/>
              <a:t>опрацювання</a:t>
            </a:r>
            <a:r>
              <a:rPr lang="ru-RU" sz="2400" dirty="0"/>
              <a:t> студентами теоретичного </a:t>
            </a:r>
            <a:r>
              <a:rPr lang="ru-RU" sz="2400" dirty="0" err="1"/>
              <a:t>матеріалу</a:t>
            </a:r>
            <a:r>
              <a:rPr lang="ru-RU" sz="2400" dirty="0"/>
              <a:t>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та </a:t>
            </a:r>
            <a:r>
              <a:rPr lang="ru-RU" sz="2400" dirty="0" err="1"/>
              <a:t>підготовку</a:t>
            </a:r>
            <a:r>
              <a:rPr lang="ru-RU" sz="2400" dirty="0"/>
              <a:t> </a:t>
            </a:r>
            <a:r>
              <a:rPr lang="ru-RU" sz="2400" dirty="0" err="1"/>
              <a:t>доповідей</a:t>
            </a:r>
            <a:r>
              <a:rPr lang="ru-RU" sz="2400" dirty="0"/>
              <a:t>, </a:t>
            </a:r>
            <a:r>
              <a:rPr lang="ru-RU" sz="2400" dirty="0" err="1"/>
              <a:t>рефератів</a:t>
            </a:r>
            <a:r>
              <a:rPr lang="ru-RU" sz="2400" dirty="0"/>
              <a:t>, </a:t>
            </a:r>
            <a:r>
              <a:rPr lang="ru-RU" sz="2400" dirty="0" err="1"/>
              <a:t>повідомлень</a:t>
            </a:r>
            <a:r>
              <a:rPr lang="ru-RU" sz="2400" dirty="0"/>
              <a:t>, </a:t>
            </a:r>
            <a:r>
              <a:rPr lang="ru-RU" sz="2400" dirty="0" err="1"/>
              <a:t>суджень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16386" name="Picture 2" descr="Картинки по запросу семин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22" y="3929066"/>
            <a:ext cx="4379694" cy="232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69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763"/>
            <a:ext cx="9144000" cy="6867526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81034" y="357166"/>
            <a:ext cx="8229600" cy="6096000"/>
          </a:xfrm>
          <a:prstGeom prst="roundRect">
            <a:avLst>
              <a:gd name="adj" fmla="val 16667"/>
            </a:avLst>
          </a:prstGeom>
          <a:solidFill>
            <a:srgbClr val="FFFFFF">
              <a:alpha val="64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47727" y="714357"/>
            <a:ext cx="4548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семінару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238224" y="1397000"/>
          <a:ext cx="757242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8595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1426</TotalTime>
  <Words>1237</Words>
  <Application>Microsoft Office PowerPoint</Application>
  <PresentationFormat>Лист A4 (210x297 мм)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План</vt:lpstr>
      <vt:lpstr>Лекція (з латин. lectio – читати) − логічно обґрунтований, послідовний, аргументований і систематизований виклад передбаченого навчальною програмою матеріалу. </vt:lpstr>
      <vt:lpstr>Різновиди лекцій:</vt:lpstr>
      <vt:lpstr>Форми проведення лекцій: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</dc:creator>
  <cp:lastModifiedBy>Yuliia</cp:lastModifiedBy>
  <cp:revision>124</cp:revision>
  <cp:lastPrinted>2018-04-19T13:22:57Z</cp:lastPrinted>
  <dcterms:created xsi:type="dcterms:W3CDTF">2018-04-19T09:16:58Z</dcterms:created>
  <dcterms:modified xsi:type="dcterms:W3CDTF">2022-01-26T13:17:16Z</dcterms:modified>
</cp:coreProperties>
</file>