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0" r:id="rId3"/>
    <p:sldId id="283" r:id="rId4"/>
    <p:sldId id="279" r:id="rId5"/>
    <p:sldId id="281" r:id="rId6"/>
    <p:sldId id="282" r:id="rId7"/>
    <p:sldId id="292" r:id="rId8"/>
    <p:sldId id="289" r:id="rId9"/>
    <p:sldId id="285" r:id="rId10"/>
    <p:sldId id="286" r:id="rId11"/>
    <p:sldId id="287" r:id="rId12"/>
    <p:sldId id="284" r:id="rId13"/>
    <p:sldId id="288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  <a:srgbClr val="FFFFFF"/>
    <a:srgbClr val="FFC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T." userId="153c89370fdd1022" providerId="LiveId" clId="{951602F1-9CF9-4C13-8105-98E8135B8864}"/>
    <pc:docChg chg="delSld">
      <pc:chgData name="E. T." userId="153c89370fdd1022" providerId="LiveId" clId="{951602F1-9CF9-4C13-8105-98E8135B8864}" dt="2019-01-21T18:04:11.779" v="1" actId="2696"/>
      <pc:docMkLst>
        <pc:docMk/>
      </pc:docMkLst>
      <pc:sldChg chg="del">
        <pc:chgData name="E. T." userId="153c89370fdd1022" providerId="LiveId" clId="{951602F1-9CF9-4C13-8105-98E8135B8864}" dt="2019-01-21T18:04:05.431" v="0" actId="2696"/>
        <pc:sldMkLst>
          <pc:docMk/>
          <pc:sldMk cId="117898268" sldId="278"/>
        </pc:sldMkLst>
      </pc:sldChg>
      <pc:sldChg chg="del">
        <pc:chgData name="E. T." userId="153c89370fdd1022" providerId="LiveId" clId="{951602F1-9CF9-4C13-8105-98E8135B8864}" dt="2019-01-21T18:04:11.779" v="1" actId="2696"/>
        <pc:sldMkLst>
          <pc:docMk/>
          <pc:sldMk cId="735363766" sldId="29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27C1A-959D-4569-AA21-81F4C0233E35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6B7FE4-621F-4E75-BD0C-73C764AEA3BC}">
      <dgm:prSet phldrT="[Текст]"/>
      <dgm:spPr/>
      <dgm:t>
        <a:bodyPr/>
        <a:lstStyle/>
        <a:p>
          <a:r>
            <a:rPr lang="uk-UA" dirty="0"/>
            <a:t>Порядок чи хаос?</a:t>
          </a:r>
          <a:endParaRPr lang="en-US" dirty="0"/>
        </a:p>
      </dgm:t>
    </dgm:pt>
    <dgm:pt modelId="{434320D4-C1F2-4B41-9B7E-970AF96058BF}" type="parTrans" cxnId="{5BEF6F01-FD82-478C-B59E-B3558B79457A}">
      <dgm:prSet/>
      <dgm:spPr/>
      <dgm:t>
        <a:bodyPr/>
        <a:lstStyle/>
        <a:p>
          <a:endParaRPr lang="en-US"/>
        </a:p>
      </dgm:t>
    </dgm:pt>
    <dgm:pt modelId="{DA8F4E94-1C85-4ABC-8245-12B6713B5B31}" type="sibTrans" cxnId="{5BEF6F01-FD82-478C-B59E-B3558B79457A}">
      <dgm:prSet/>
      <dgm:spPr/>
      <dgm:t>
        <a:bodyPr/>
        <a:lstStyle/>
        <a:p>
          <a:endParaRPr lang="en-US"/>
        </a:p>
      </dgm:t>
    </dgm:pt>
    <dgm:pt modelId="{950E1C20-5E04-49A8-B34F-B2CCB5D09F6D}">
      <dgm:prSet phldrT="[Текст]"/>
      <dgm:spPr/>
      <dgm:t>
        <a:bodyPr/>
        <a:lstStyle/>
        <a:p>
          <a:r>
            <a:rPr lang="uk-UA" dirty="0"/>
            <a:t>Хаос</a:t>
          </a:r>
          <a:endParaRPr lang="en-US" dirty="0"/>
        </a:p>
      </dgm:t>
    </dgm:pt>
    <dgm:pt modelId="{364A351D-A516-4D60-914D-54698A36F27E}" type="parTrans" cxnId="{E64D6557-5DDC-44B7-A49E-DD35840B1273}">
      <dgm:prSet/>
      <dgm:spPr/>
      <dgm:t>
        <a:bodyPr/>
        <a:lstStyle/>
        <a:p>
          <a:endParaRPr lang="en-US"/>
        </a:p>
      </dgm:t>
    </dgm:pt>
    <dgm:pt modelId="{AF150046-A372-4552-8BB4-8BB11C97B532}" type="sibTrans" cxnId="{E64D6557-5DDC-44B7-A49E-DD35840B1273}">
      <dgm:prSet/>
      <dgm:spPr/>
      <dgm:t>
        <a:bodyPr/>
        <a:lstStyle/>
        <a:p>
          <a:endParaRPr lang="en-US"/>
        </a:p>
      </dgm:t>
    </dgm:pt>
    <dgm:pt modelId="{26D79050-0096-4AEC-A66C-4BBAB415F127}">
      <dgm:prSet phldrT="[Текст]"/>
      <dgm:spPr/>
      <dgm:t>
        <a:bodyPr/>
        <a:lstStyle/>
        <a:p>
          <a:r>
            <a:rPr lang="uk-UA" dirty="0"/>
            <a:t>Порядок</a:t>
          </a:r>
          <a:endParaRPr lang="en-US" dirty="0"/>
        </a:p>
      </dgm:t>
    </dgm:pt>
    <dgm:pt modelId="{90D186C9-1F4E-4823-BE8C-D813F5D9ABA2}" type="parTrans" cxnId="{10DF3904-A282-49C8-A568-6C3FDA249E60}">
      <dgm:prSet/>
      <dgm:spPr/>
      <dgm:t>
        <a:bodyPr/>
        <a:lstStyle/>
        <a:p>
          <a:endParaRPr lang="en-US"/>
        </a:p>
      </dgm:t>
    </dgm:pt>
    <dgm:pt modelId="{EF1E0F8A-9FE9-49F4-8009-C63E856D595A}" type="sibTrans" cxnId="{10DF3904-A282-49C8-A568-6C3FDA249E60}">
      <dgm:prSet/>
      <dgm:spPr/>
      <dgm:t>
        <a:bodyPr/>
        <a:lstStyle/>
        <a:p>
          <a:endParaRPr lang="en-US"/>
        </a:p>
      </dgm:t>
    </dgm:pt>
    <dgm:pt modelId="{063B9FDC-704C-4916-9D03-82FDCCD03178}">
      <dgm:prSet phldrT="[Текст]"/>
      <dgm:spPr/>
      <dgm:t>
        <a:bodyPr/>
        <a:lstStyle/>
        <a:p>
          <a:r>
            <a:rPr lang="uk-UA" dirty="0"/>
            <a:t>Випадок чи закономірність?</a:t>
          </a:r>
          <a:endParaRPr lang="en-US" dirty="0"/>
        </a:p>
      </dgm:t>
    </dgm:pt>
    <dgm:pt modelId="{8933947F-CB9E-4A1B-9C59-928E3073C591}" type="parTrans" cxnId="{AC50EA29-AC24-4F80-80D5-C05D717A9EAE}">
      <dgm:prSet/>
      <dgm:spPr/>
      <dgm:t>
        <a:bodyPr/>
        <a:lstStyle/>
        <a:p>
          <a:endParaRPr lang="en-US"/>
        </a:p>
      </dgm:t>
    </dgm:pt>
    <dgm:pt modelId="{4DA6165B-DBC6-4A0D-BD14-94B512896674}" type="sibTrans" cxnId="{AC50EA29-AC24-4F80-80D5-C05D717A9EAE}">
      <dgm:prSet/>
      <dgm:spPr/>
      <dgm:t>
        <a:bodyPr/>
        <a:lstStyle/>
        <a:p>
          <a:endParaRPr lang="en-US"/>
        </a:p>
      </dgm:t>
    </dgm:pt>
    <dgm:pt modelId="{7BEEB3E9-DD8F-4D34-9DFA-81A46F37CECC}">
      <dgm:prSet phldrT="[Текст]"/>
      <dgm:spPr/>
      <dgm:t>
        <a:bodyPr/>
        <a:lstStyle/>
        <a:p>
          <a:r>
            <a:rPr lang="uk-UA" dirty="0"/>
            <a:t>Випадок</a:t>
          </a:r>
          <a:endParaRPr lang="en-US" dirty="0"/>
        </a:p>
      </dgm:t>
    </dgm:pt>
    <dgm:pt modelId="{F9663DB9-3FA7-495F-BD5E-19FB372379C7}" type="parTrans" cxnId="{DBF03CAD-6D19-4EC1-9615-F13A4B8D35B4}">
      <dgm:prSet/>
      <dgm:spPr/>
      <dgm:t>
        <a:bodyPr/>
        <a:lstStyle/>
        <a:p>
          <a:endParaRPr lang="en-US"/>
        </a:p>
      </dgm:t>
    </dgm:pt>
    <dgm:pt modelId="{574320E3-C9BA-4C2E-AACD-E5C7D7DA42CA}" type="sibTrans" cxnId="{DBF03CAD-6D19-4EC1-9615-F13A4B8D35B4}">
      <dgm:prSet/>
      <dgm:spPr/>
      <dgm:t>
        <a:bodyPr/>
        <a:lstStyle/>
        <a:p>
          <a:endParaRPr lang="en-US"/>
        </a:p>
      </dgm:t>
    </dgm:pt>
    <dgm:pt modelId="{E4E281C6-D0AB-45C2-9727-345FCD35A1B1}">
      <dgm:prSet phldrT="[Текст]"/>
      <dgm:spPr/>
      <dgm:t>
        <a:bodyPr/>
        <a:lstStyle/>
        <a:p>
          <a:r>
            <a:rPr lang="uk-UA" dirty="0"/>
            <a:t>Закономірність</a:t>
          </a:r>
          <a:endParaRPr lang="en-US" dirty="0"/>
        </a:p>
      </dgm:t>
    </dgm:pt>
    <dgm:pt modelId="{3F908435-0CAA-4ADD-8BCF-E51086217E6E}" type="parTrans" cxnId="{00E58767-E037-43B8-8308-BD6087BC8D23}">
      <dgm:prSet/>
      <dgm:spPr/>
      <dgm:t>
        <a:bodyPr/>
        <a:lstStyle/>
        <a:p>
          <a:endParaRPr lang="en-US"/>
        </a:p>
      </dgm:t>
    </dgm:pt>
    <dgm:pt modelId="{75C7293D-8498-45C3-A4DC-2D04A88785D6}" type="sibTrans" cxnId="{00E58767-E037-43B8-8308-BD6087BC8D23}">
      <dgm:prSet/>
      <dgm:spPr/>
      <dgm:t>
        <a:bodyPr/>
        <a:lstStyle/>
        <a:p>
          <a:endParaRPr lang="en-US"/>
        </a:p>
      </dgm:t>
    </dgm:pt>
    <dgm:pt modelId="{E0856696-7A73-49F0-B856-D699C2700050}">
      <dgm:prSet phldrT="[Текст]"/>
      <dgm:spPr/>
      <dgm:t>
        <a:bodyPr/>
        <a:lstStyle/>
        <a:p>
          <a:r>
            <a:rPr lang="uk-UA" dirty="0"/>
            <a:t>Чи є у людства певна загальна місія? </a:t>
          </a:r>
          <a:endParaRPr lang="en-US" dirty="0"/>
        </a:p>
      </dgm:t>
    </dgm:pt>
    <dgm:pt modelId="{EB702EFD-E4EE-4E02-86B0-41251CFD1DE4}" type="parTrans" cxnId="{9B1E3B08-CA0C-4F76-A737-570E1C0EDFE0}">
      <dgm:prSet/>
      <dgm:spPr/>
      <dgm:t>
        <a:bodyPr/>
        <a:lstStyle/>
        <a:p>
          <a:endParaRPr lang="en-US"/>
        </a:p>
      </dgm:t>
    </dgm:pt>
    <dgm:pt modelId="{64BBC64B-0802-45C4-BE97-643835D58C71}" type="sibTrans" cxnId="{9B1E3B08-CA0C-4F76-A737-570E1C0EDFE0}">
      <dgm:prSet/>
      <dgm:spPr/>
      <dgm:t>
        <a:bodyPr/>
        <a:lstStyle/>
        <a:p>
          <a:endParaRPr lang="en-US"/>
        </a:p>
      </dgm:t>
    </dgm:pt>
    <dgm:pt modelId="{F9C89710-66BF-4477-8673-554775AF9E97}">
      <dgm:prSet phldrT="[Текст]"/>
      <dgm:spPr/>
      <dgm:t>
        <a:bodyPr/>
        <a:lstStyle/>
        <a:p>
          <a:r>
            <a:rPr lang="uk-UA" dirty="0"/>
            <a:t>Ні, ми просто прагнемо вижити як популяція</a:t>
          </a:r>
          <a:endParaRPr lang="en-US" dirty="0"/>
        </a:p>
      </dgm:t>
    </dgm:pt>
    <dgm:pt modelId="{509078E3-8FC3-427B-A08F-EF5FC700A298}" type="parTrans" cxnId="{0F47709A-259C-407F-B9BA-648D0F23C6CF}">
      <dgm:prSet/>
      <dgm:spPr/>
      <dgm:t>
        <a:bodyPr/>
        <a:lstStyle/>
        <a:p>
          <a:endParaRPr lang="en-US"/>
        </a:p>
      </dgm:t>
    </dgm:pt>
    <dgm:pt modelId="{1D795A57-88C5-4241-A50B-0F8E91530D11}" type="sibTrans" cxnId="{0F47709A-259C-407F-B9BA-648D0F23C6CF}">
      <dgm:prSet/>
      <dgm:spPr/>
      <dgm:t>
        <a:bodyPr/>
        <a:lstStyle/>
        <a:p>
          <a:endParaRPr lang="en-US"/>
        </a:p>
      </dgm:t>
    </dgm:pt>
    <dgm:pt modelId="{FEA3DE0B-8D84-4E29-BE03-BA20FB4A73CF}">
      <dgm:prSet phldrT="[Текст]"/>
      <dgm:spPr/>
      <dgm:t>
        <a:bodyPr/>
        <a:lstStyle/>
        <a:p>
          <a:r>
            <a:rPr lang="uk-UA" dirty="0"/>
            <a:t>Так – нескінченно прогресувати, змінюватися на краще, будувати ідеальне суспільство</a:t>
          </a:r>
          <a:endParaRPr lang="en-US" dirty="0"/>
        </a:p>
      </dgm:t>
    </dgm:pt>
    <dgm:pt modelId="{DEE2EA47-4558-4A87-B5FC-93A94414173B}" type="parTrans" cxnId="{B0A2D705-DB5E-4E96-A557-CD41C1FA1EA0}">
      <dgm:prSet/>
      <dgm:spPr/>
      <dgm:t>
        <a:bodyPr/>
        <a:lstStyle/>
        <a:p>
          <a:endParaRPr lang="en-US"/>
        </a:p>
      </dgm:t>
    </dgm:pt>
    <dgm:pt modelId="{65499A2F-E236-4BFD-B2AB-C11CC352BC27}" type="sibTrans" cxnId="{B0A2D705-DB5E-4E96-A557-CD41C1FA1EA0}">
      <dgm:prSet/>
      <dgm:spPr/>
      <dgm:t>
        <a:bodyPr/>
        <a:lstStyle/>
        <a:p>
          <a:endParaRPr lang="en-US"/>
        </a:p>
      </dgm:t>
    </dgm:pt>
    <dgm:pt modelId="{74572C5A-CBF6-456C-8BBB-5D5CD93EEC64}">
      <dgm:prSet/>
      <dgm:spPr/>
      <dgm:t>
        <a:bodyPr/>
        <a:lstStyle/>
        <a:p>
          <a:r>
            <a:rPr lang="uk-UA" dirty="0"/>
            <a:t>Догана, адже це маркер приналежності до маси </a:t>
          </a:r>
          <a:endParaRPr lang="en-US" dirty="0"/>
        </a:p>
      </dgm:t>
    </dgm:pt>
    <dgm:pt modelId="{8395A014-011C-43A4-A1B4-86636BFAB969}" type="parTrans" cxnId="{CCF4B8E7-4D9D-4E1C-916C-F49C43CFD79B}">
      <dgm:prSet/>
      <dgm:spPr/>
      <dgm:t>
        <a:bodyPr/>
        <a:lstStyle/>
        <a:p>
          <a:endParaRPr lang="en-US"/>
        </a:p>
      </dgm:t>
    </dgm:pt>
    <dgm:pt modelId="{D033F22D-58B4-4BBB-89D9-56B25BB6AF16}" type="sibTrans" cxnId="{CCF4B8E7-4D9D-4E1C-916C-F49C43CFD79B}">
      <dgm:prSet/>
      <dgm:spPr/>
      <dgm:t>
        <a:bodyPr/>
        <a:lstStyle/>
        <a:p>
          <a:endParaRPr lang="en-US"/>
        </a:p>
      </dgm:t>
    </dgm:pt>
    <dgm:pt modelId="{CEAAE1EE-3F57-44F9-B0D8-57A31DCC5CDA}">
      <dgm:prSet/>
      <dgm:spPr/>
      <dgm:t>
        <a:bodyPr/>
        <a:lstStyle/>
        <a:p>
          <a:r>
            <a:rPr lang="uk-UA" dirty="0"/>
            <a:t>«Такий, як усі» - догана чи комплімент?  </a:t>
          </a:r>
          <a:endParaRPr lang="en-US" dirty="0"/>
        </a:p>
      </dgm:t>
    </dgm:pt>
    <dgm:pt modelId="{02F5CC11-9241-4980-86AF-CEFE30A2EB77}" type="parTrans" cxnId="{606B96E2-08C4-49FE-A5EF-ED824D4AA946}">
      <dgm:prSet/>
      <dgm:spPr/>
      <dgm:t>
        <a:bodyPr/>
        <a:lstStyle/>
        <a:p>
          <a:endParaRPr lang="en-US"/>
        </a:p>
      </dgm:t>
    </dgm:pt>
    <dgm:pt modelId="{1B8790EE-6649-4C9B-AC29-0909E5E2207F}" type="sibTrans" cxnId="{606B96E2-08C4-49FE-A5EF-ED824D4AA946}">
      <dgm:prSet/>
      <dgm:spPr/>
      <dgm:t>
        <a:bodyPr/>
        <a:lstStyle/>
        <a:p>
          <a:endParaRPr lang="en-US"/>
        </a:p>
      </dgm:t>
    </dgm:pt>
    <dgm:pt modelId="{140C3C6D-CD8C-4FE0-809F-619A006CABDF}">
      <dgm:prSet/>
      <dgm:spPr/>
      <dgm:t>
        <a:bodyPr/>
        <a:lstStyle/>
        <a:p>
          <a:r>
            <a:rPr lang="uk-UA" dirty="0"/>
            <a:t>Комплімент, адже це відповідність усталеній нормі </a:t>
          </a:r>
          <a:endParaRPr lang="en-US" dirty="0"/>
        </a:p>
      </dgm:t>
    </dgm:pt>
    <dgm:pt modelId="{C3589E6C-71C3-4537-B17F-20CE18B4F846}" type="parTrans" cxnId="{D73A3204-A6D2-4670-81B7-558BB4EB021B}">
      <dgm:prSet/>
      <dgm:spPr/>
      <dgm:t>
        <a:bodyPr/>
        <a:lstStyle/>
        <a:p>
          <a:endParaRPr lang="en-US"/>
        </a:p>
      </dgm:t>
    </dgm:pt>
    <dgm:pt modelId="{ABC937A2-38C2-4EAF-9AFF-1D79242A3E1F}" type="sibTrans" cxnId="{D73A3204-A6D2-4670-81B7-558BB4EB021B}">
      <dgm:prSet/>
      <dgm:spPr/>
      <dgm:t>
        <a:bodyPr/>
        <a:lstStyle/>
        <a:p>
          <a:endParaRPr lang="en-US"/>
        </a:p>
      </dgm:t>
    </dgm:pt>
    <dgm:pt modelId="{0F8670FF-0788-4A34-B5E0-2A04E324F542}" type="pres">
      <dgm:prSet presAssocID="{C6627C1A-959D-4569-AA21-81F4C0233E35}" presName="Name0" presStyleCnt="0">
        <dgm:presLayoutVars>
          <dgm:dir/>
          <dgm:animLvl val="lvl"/>
          <dgm:resizeHandles val="exact"/>
        </dgm:presLayoutVars>
      </dgm:prSet>
      <dgm:spPr/>
    </dgm:pt>
    <dgm:pt modelId="{701CFE97-FE81-4408-8FD9-3B12C83FFE61}" type="pres">
      <dgm:prSet presAssocID="{CEAAE1EE-3F57-44F9-B0D8-57A31DCC5CDA}" presName="boxAndChildren" presStyleCnt="0"/>
      <dgm:spPr/>
    </dgm:pt>
    <dgm:pt modelId="{132FA6CA-E055-41F6-B9F7-4ECDC4E0CB2E}" type="pres">
      <dgm:prSet presAssocID="{CEAAE1EE-3F57-44F9-B0D8-57A31DCC5CDA}" presName="parentTextBox" presStyleLbl="node1" presStyleIdx="0" presStyleCnt="4"/>
      <dgm:spPr/>
    </dgm:pt>
    <dgm:pt modelId="{2DD9CA7C-6971-4384-953D-384C974E64AE}" type="pres">
      <dgm:prSet presAssocID="{CEAAE1EE-3F57-44F9-B0D8-57A31DCC5CDA}" presName="entireBox" presStyleLbl="node1" presStyleIdx="0" presStyleCnt="4"/>
      <dgm:spPr/>
    </dgm:pt>
    <dgm:pt modelId="{40578380-FEA3-4C80-A973-638E63393C48}" type="pres">
      <dgm:prSet presAssocID="{CEAAE1EE-3F57-44F9-B0D8-57A31DCC5CDA}" presName="descendantBox" presStyleCnt="0"/>
      <dgm:spPr/>
    </dgm:pt>
    <dgm:pt modelId="{04282E59-7B34-4125-BDB0-37D44B490B20}" type="pres">
      <dgm:prSet presAssocID="{74572C5A-CBF6-456C-8BBB-5D5CD93EEC64}" presName="childTextBox" presStyleLbl="fgAccFollowNode1" presStyleIdx="0" presStyleCnt="8">
        <dgm:presLayoutVars>
          <dgm:bulletEnabled val="1"/>
        </dgm:presLayoutVars>
      </dgm:prSet>
      <dgm:spPr/>
    </dgm:pt>
    <dgm:pt modelId="{2EC8E0DE-EB03-4541-83AD-2AC2A5C4F1AE}" type="pres">
      <dgm:prSet presAssocID="{140C3C6D-CD8C-4FE0-809F-619A006CABDF}" presName="childTextBox" presStyleLbl="fgAccFollowNode1" presStyleIdx="1" presStyleCnt="8">
        <dgm:presLayoutVars>
          <dgm:bulletEnabled val="1"/>
        </dgm:presLayoutVars>
      </dgm:prSet>
      <dgm:spPr/>
    </dgm:pt>
    <dgm:pt modelId="{8C6ADF66-4F74-4F42-90AA-4055B7B62596}" type="pres">
      <dgm:prSet presAssocID="{64BBC64B-0802-45C4-BE97-643835D58C71}" presName="sp" presStyleCnt="0"/>
      <dgm:spPr/>
    </dgm:pt>
    <dgm:pt modelId="{B19F8E55-F4A8-4D5A-9263-35E720C95AF8}" type="pres">
      <dgm:prSet presAssocID="{E0856696-7A73-49F0-B856-D699C2700050}" presName="arrowAndChildren" presStyleCnt="0"/>
      <dgm:spPr/>
    </dgm:pt>
    <dgm:pt modelId="{93AB43AA-3F75-4AC0-84BD-4107F349EA97}" type="pres">
      <dgm:prSet presAssocID="{E0856696-7A73-49F0-B856-D699C2700050}" presName="parentTextArrow" presStyleLbl="node1" presStyleIdx="0" presStyleCnt="4"/>
      <dgm:spPr/>
    </dgm:pt>
    <dgm:pt modelId="{151B58F0-81C8-4BBE-B102-2F54EADF2038}" type="pres">
      <dgm:prSet presAssocID="{E0856696-7A73-49F0-B856-D699C2700050}" presName="arrow" presStyleLbl="node1" presStyleIdx="1" presStyleCnt="4"/>
      <dgm:spPr/>
    </dgm:pt>
    <dgm:pt modelId="{49C1B16D-4D82-4780-B387-7666000B12FD}" type="pres">
      <dgm:prSet presAssocID="{E0856696-7A73-49F0-B856-D699C2700050}" presName="descendantArrow" presStyleCnt="0"/>
      <dgm:spPr/>
    </dgm:pt>
    <dgm:pt modelId="{563A6A48-64EA-4DC4-9D0B-A08F81514ADE}" type="pres">
      <dgm:prSet presAssocID="{F9C89710-66BF-4477-8673-554775AF9E97}" presName="childTextArrow" presStyleLbl="fgAccFollowNode1" presStyleIdx="2" presStyleCnt="8">
        <dgm:presLayoutVars>
          <dgm:bulletEnabled val="1"/>
        </dgm:presLayoutVars>
      </dgm:prSet>
      <dgm:spPr/>
    </dgm:pt>
    <dgm:pt modelId="{9C0D9068-E9DA-4F59-80B5-340E246550F8}" type="pres">
      <dgm:prSet presAssocID="{FEA3DE0B-8D84-4E29-BE03-BA20FB4A73CF}" presName="childTextArrow" presStyleLbl="fgAccFollowNode1" presStyleIdx="3" presStyleCnt="8">
        <dgm:presLayoutVars>
          <dgm:bulletEnabled val="1"/>
        </dgm:presLayoutVars>
      </dgm:prSet>
      <dgm:spPr/>
    </dgm:pt>
    <dgm:pt modelId="{FCD32D85-C05D-42C8-9F27-7E0A3A4B3920}" type="pres">
      <dgm:prSet presAssocID="{4DA6165B-DBC6-4A0D-BD14-94B512896674}" presName="sp" presStyleCnt="0"/>
      <dgm:spPr/>
    </dgm:pt>
    <dgm:pt modelId="{E3B36617-7E93-44AB-A86C-DAB47A60227B}" type="pres">
      <dgm:prSet presAssocID="{063B9FDC-704C-4916-9D03-82FDCCD03178}" presName="arrowAndChildren" presStyleCnt="0"/>
      <dgm:spPr/>
    </dgm:pt>
    <dgm:pt modelId="{52BD0A33-6C65-4191-B5B2-870963C8D024}" type="pres">
      <dgm:prSet presAssocID="{063B9FDC-704C-4916-9D03-82FDCCD03178}" presName="parentTextArrow" presStyleLbl="node1" presStyleIdx="1" presStyleCnt="4"/>
      <dgm:spPr/>
    </dgm:pt>
    <dgm:pt modelId="{9F81D742-C2BC-43F3-A7B0-C11BD2C4EE4B}" type="pres">
      <dgm:prSet presAssocID="{063B9FDC-704C-4916-9D03-82FDCCD03178}" presName="arrow" presStyleLbl="node1" presStyleIdx="2" presStyleCnt="4"/>
      <dgm:spPr/>
    </dgm:pt>
    <dgm:pt modelId="{1DF5914A-2E74-4BBE-8083-3C50F2498E55}" type="pres">
      <dgm:prSet presAssocID="{063B9FDC-704C-4916-9D03-82FDCCD03178}" presName="descendantArrow" presStyleCnt="0"/>
      <dgm:spPr/>
    </dgm:pt>
    <dgm:pt modelId="{F9BF5D05-018D-4E85-B70F-D45F5D836A08}" type="pres">
      <dgm:prSet presAssocID="{7BEEB3E9-DD8F-4D34-9DFA-81A46F37CECC}" presName="childTextArrow" presStyleLbl="fgAccFollowNode1" presStyleIdx="4" presStyleCnt="8">
        <dgm:presLayoutVars>
          <dgm:bulletEnabled val="1"/>
        </dgm:presLayoutVars>
      </dgm:prSet>
      <dgm:spPr/>
    </dgm:pt>
    <dgm:pt modelId="{D7BD6623-522B-49C2-BA04-46897FB59032}" type="pres">
      <dgm:prSet presAssocID="{E4E281C6-D0AB-45C2-9727-345FCD35A1B1}" presName="childTextArrow" presStyleLbl="fgAccFollowNode1" presStyleIdx="5" presStyleCnt="8">
        <dgm:presLayoutVars>
          <dgm:bulletEnabled val="1"/>
        </dgm:presLayoutVars>
      </dgm:prSet>
      <dgm:spPr/>
    </dgm:pt>
    <dgm:pt modelId="{70FAF66B-261C-472B-9943-CEF9C748E23D}" type="pres">
      <dgm:prSet presAssocID="{DA8F4E94-1C85-4ABC-8245-12B6713B5B31}" presName="sp" presStyleCnt="0"/>
      <dgm:spPr/>
    </dgm:pt>
    <dgm:pt modelId="{2579BA66-B2AE-4C56-B4D2-0183140E3C3A}" type="pres">
      <dgm:prSet presAssocID="{436B7FE4-621F-4E75-BD0C-73C764AEA3BC}" presName="arrowAndChildren" presStyleCnt="0"/>
      <dgm:spPr/>
    </dgm:pt>
    <dgm:pt modelId="{E64327AD-9E25-42F0-91DA-91C1F4F1E576}" type="pres">
      <dgm:prSet presAssocID="{436B7FE4-621F-4E75-BD0C-73C764AEA3BC}" presName="parentTextArrow" presStyleLbl="node1" presStyleIdx="2" presStyleCnt="4"/>
      <dgm:spPr/>
    </dgm:pt>
    <dgm:pt modelId="{EF34D17A-765A-4669-A17E-C6C0E6B4E892}" type="pres">
      <dgm:prSet presAssocID="{436B7FE4-621F-4E75-BD0C-73C764AEA3BC}" presName="arrow" presStyleLbl="node1" presStyleIdx="3" presStyleCnt="4"/>
      <dgm:spPr/>
    </dgm:pt>
    <dgm:pt modelId="{9C388AE8-5BBA-436F-AECD-1795E34EABFA}" type="pres">
      <dgm:prSet presAssocID="{436B7FE4-621F-4E75-BD0C-73C764AEA3BC}" presName="descendantArrow" presStyleCnt="0"/>
      <dgm:spPr/>
    </dgm:pt>
    <dgm:pt modelId="{EC52A836-2277-4047-A2A3-A3C944A08F0A}" type="pres">
      <dgm:prSet presAssocID="{950E1C20-5E04-49A8-B34F-B2CCB5D09F6D}" presName="childTextArrow" presStyleLbl="fgAccFollowNode1" presStyleIdx="6" presStyleCnt="8">
        <dgm:presLayoutVars>
          <dgm:bulletEnabled val="1"/>
        </dgm:presLayoutVars>
      </dgm:prSet>
      <dgm:spPr/>
    </dgm:pt>
    <dgm:pt modelId="{2BE2CCDD-9E32-43A3-AACC-44F547C3C43C}" type="pres">
      <dgm:prSet presAssocID="{26D79050-0096-4AEC-A66C-4BBAB415F127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5BEF6F01-FD82-478C-B59E-B3558B79457A}" srcId="{C6627C1A-959D-4569-AA21-81F4C0233E35}" destId="{436B7FE4-621F-4E75-BD0C-73C764AEA3BC}" srcOrd="0" destOrd="0" parTransId="{434320D4-C1F2-4B41-9B7E-970AF96058BF}" sibTransId="{DA8F4E94-1C85-4ABC-8245-12B6713B5B31}"/>
    <dgm:cxn modelId="{D73A3204-A6D2-4670-81B7-558BB4EB021B}" srcId="{CEAAE1EE-3F57-44F9-B0D8-57A31DCC5CDA}" destId="{140C3C6D-CD8C-4FE0-809F-619A006CABDF}" srcOrd="1" destOrd="0" parTransId="{C3589E6C-71C3-4537-B17F-20CE18B4F846}" sibTransId="{ABC937A2-38C2-4EAF-9AFF-1D79242A3E1F}"/>
    <dgm:cxn modelId="{10DF3904-A282-49C8-A568-6C3FDA249E60}" srcId="{436B7FE4-621F-4E75-BD0C-73C764AEA3BC}" destId="{26D79050-0096-4AEC-A66C-4BBAB415F127}" srcOrd="1" destOrd="0" parTransId="{90D186C9-1F4E-4823-BE8C-D813F5D9ABA2}" sibTransId="{EF1E0F8A-9FE9-49F4-8009-C63E856D595A}"/>
    <dgm:cxn modelId="{72FC8205-D718-4545-A689-C68A782A00E9}" type="presOf" srcId="{C6627C1A-959D-4569-AA21-81F4C0233E35}" destId="{0F8670FF-0788-4A34-B5E0-2A04E324F542}" srcOrd="0" destOrd="0" presId="urn:microsoft.com/office/officeart/2005/8/layout/process4"/>
    <dgm:cxn modelId="{B0A2D705-DB5E-4E96-A557-CD41C1FA1EA0}" srcId="{E0856696-7A73-49F0-B856-D699C2700050}" destId="{FEA3DE0B-8D84-4E29-BE03-BA20FB4A73CF}" srcOrd="1" destOrd="0" parTransId="{DEE2EA47-4558-4A87-B5FC-93A94414173B}" sibTransId="{65499A2F-E236-4BFD-B2AB-C11CC352BC27}"/>
    <dgm:cxn modelId="{9B1E3B08-CA0C-4F76-A737-570E1C0EDFE0}" srcId="{C6627C1A-959D-4569-AA21-81F4C0233E35}" destId="{E0856696-7A73-49F0-B856-D699C2700050}" srcOrd="2" destOrd="0" parTransId="{EB702EFD-E4EE-4E02-86B0-41251CFD1DE4}" sibTransId="{64BBC64B-0802-45C4-BE97-643835D58C71}"/>
    <dgm:cxn modelId="{2B2C4313-436E-471A-BA62-1F28DB15FBE1}" type="presOf" srcId="{950E1C20-5E04-49A8-B34F-B2CCB5D09F6D}" destId="{EC52A836-2277-4047-A2A3-A3C944A08F0A}" srcOrd="0" destOrd="0" presId="urn:microsoft.com/office/officeart/2005/8/layout/process4"/>
    <dgm:cxn modelId="{858AAD15-25C0-4A38-AC10-22C2198AF9E7}" type="presOf" srcId="{CEAAE1EE-3F57-44F9-B0D8-57A31DCC5CDA}" destId="{132FA6CA-E055-41F6-B9F7-4ECDC4E0CB2E}" srcOrd="0" destOrd="0" presId="urn:microsoft.com/office/officeart/2005/8/layout/process4"/>
    <dgm:cxn modelId="{F9D1B421-2423-4F03-B785-8C8E1EA064A7}" type="presOf" srcId="{26D79050-0096-4AEC-A66C-4BBAB415F127}" destId="{2BE2CCDD-9E32-43A3-AACC-44F547C3C43C}" srcOrd="0" destOrd="0" presId="urn:microsoft.com/office/officeart/2005/8/layout/process4"/>
    <dgm:cxn modelId="{AC50EA29-AC24-4F80-80D5-C05D717A9EAE}" srcId="{C6627C1A-959D-4569-AA21-81F4C0233E35}" destId="{063B9FDC-704C-4916-9D03-82FDCCD03178}" srcOrd="1" destOrd="0" parTransId="{8933947F-CB9E-4A1B-9C59-928E3073C591}" sibTransId="{4DA6165B-DBC6-4A0D-BD14-94B512896674}"/>
    <dgm:cxn modelId="{F7ABB437-9872-49C1-83A4-B9BF7050E8E7}" type="presOf" srcId="{E0856696-7A73-49F0-B856-D699C2700050}" destId="{93AB43AA-3F75-4AC0-84BD-4107F349EA97}" srcOrd="0" destOrd="0" presId="urn:microsoft.com/office/officeart/2005/8/layout/process4"/>
    <dgm:cxn modelId="{F2BEE040-6624-463C-B721-BD7C1BF89D44}" type="presOf" srcId="{CEAAE1EE-3F57-44F9-B0D8-57A31DCC5CDA}" destId="{2DD9CA7C-6971-4384-953D-384C974E64AE}" srcOrd="1" destOrd="0" presId="urn:microsoft.com/office/officeart/2005/8/layout/process4"/>
    <dgm:cxn modelId="{4A140D5E-44DD-49B4-971E-67C78BBCB734}" type="presOf" srcId="{F9C89710-66BF-4477-8673-554775AF9E97}" destId="{563A6A48-64EA-4DC4-9D0B-A08F81514ADE}" srcOrd="0" destOrd="0" presId="urn:microsoft.com/office/officeart/2005/8/layout/process4"/>
    <dgm:cxn modelId="{FC0C1F64-4F9F-4B1A-971C-BCAA70A7CD9C}" type="presOf" srcId="{063B9FDC-704C-4916-9D03-82FDCCD03178}" destId="{52BD0A33-6C65-4191-B5B2-870963C8D024}" srcOrd="0" destOrd="0" presId="urn:microsoft.com/office/officeart/2005/8/layout/process4"/>
    <dgm:cxn modelId="{40861666-8DCF-4AB9-B581-53AA69F45F4D}" type="presOf" srcId="{7BEEB3E9-DD8F-4D34-9DFA-81A46F37CECC}" destId="{F9BF5D05-018D-4E85-B70F-D45F5D836A08}" srcOrd="0" destOrd="0" presId="urn:microsoft.com/office/officeart/2005/8/layout/process4"/>
    <dgm:cxn modelId="{00E58767-E037-43B8-8308-BD6087BC8D23}" srcId="{063B9FDC-704C-4916-9D03-82FDCCD03178}" destId="{E4E281C6-D0AB-45C2-9727-345FCD35A1B1}" srcOrd="1" destOrd="0" parTransId="{3F908435-0CAA-4ADD-8BCF-E51086217E6E}" sibTransId="{75C7293D-8498-45C3-A4DC-2D04A88785D6}"/>
    <dgm:cxn modelId="{B7C6EE54-D805-43D9-8884-34F96924AE39}" type="presOf" srcId="{436B7FE4-621F-4E75-BD0C-73C764AEA3BC}" destId="{E64327AD-9E25-42F0-91DA-91C1F4F1E576}" srcOrd="0" destOrd="0" presId="urn:microsoft.com/office/officeart/2005/8/layout/process4"/>
    <dgm:cxn modelId="{E64D6557-5DDC-44B7-A49E-DD35840B1273}" srcId="{436B7FE4-621F-4E75-BD0C-73C764AEA3BC}" destId="{950E1C20-5E04-49A8-B34F-B2CCB5D09F6D}" srcOrd="0" destOrd="0" parTransId="{364A351D-A516-4D60-914D-54698A36F27E}" sibTransId="{AF150046-A372-4552-8BB4-8BB11C97B532}"/>
    <dgm:cxn modelId="{629CF685-7E7E-4CD0-BD0D-99B0812AB6AD}" type="presOf" srcId="{E0856696-7A73-49F0-B856-D699C2700050}" destId="{151B58F0-81C8-4BBE-B102-2F54EADF2038}" srcOrd="1" destOrd="0" presId="urn:microsoft.com/office/officeart/2005/8/layout/process4"/>
    <dgm:cxn modelId="{0F47709A-259C-407F-B9BA-648D0F23C6CF}" srcId="{E0856696-7A73-49F0-B856-D699C2700050}" destId="{F9C89710-66BF-4477-8673-554775AF9E97}" srcOrd="0" destOrd="0" parTransId="{509078E3-8FC3-427B-A08F-EF5FC700A298}" sibTransId="{1D795A57-88C5-4241-A50B-0F8E91530D11}"/>
    <dgm:cxn modelId="{95C8AFA3-6F04-4D39-82E8-A95B3BFF1810}" type="presOf" srcId="{E4E281C6-D0AB-45C2-9727-345FCD35A1B1}" destId="{D7BD6623-522B-49C2-BA04-46897FB59032}" srcOrd="0" destOrd="0" presId="urn:microsoft.com/office/officeart/2005/8/layout/process4"/>
    <dgm:cxn modelId="{DBF03CAD-6D19-4EC1-9615-F13A4B8D35B4}" srcId="{063B9FDC-704C-4916-9D03-82FDCCD03178}" destId="{7BEEB3E9-DD8F-4D34-9DFA-81A46F37CECC}" srcOrd="0" destOrd="0" parTransId="{F9663DB9-3FA7-495F-BD5E-19FB372379C7}" sibTransId="{574320E3-C9BA-4C2E-AACD-E5C7D7DA42CA}"/>
    <dgm:cxn modelId="{CDC9BDB2-C983-41C9-9787-F35A319FB9DB}" type="presOf" srcId="{063B9FDC-704C-4916-9D03-82FDCCD03178}" destId="{9F81D742-C2BC-43F3-A7B0-C11BD2C4EE4B}" srcOrd="1" destOrd="0" presId="urn:microsoft.com/office/officeart/2005/8/layout/process4"/>
    <dgm:cxn modelId="{606B96E2-08C4-49FE-A5EF-ED824D4AA946}" srcId="{C6627C1A-959D-4569-AA21-81F4C0233E35}" destId="{CEAAE1EE-3F57-44F9-B0D8-57A31DCC5CDA}" srcOrd="3" destOrd="0" parTransId="{02F5CC11-9241-4980-86AF-CEFE30A2EB77}" sibTransId="{1B8790EE-6649-4C9B-AC29-0909E5E2207F}"/>
    <dgm:cxn modelId="{CCF4B8E7-4D9D-4E1C-916C-F49C43CFD79B}" srcId="{CEAAE1EE-3F57-44F9-B0D8-57A31DCC5CDA}" destId="{74572C5A-CBF6-456C-8BBB-5D5CD93EEC64}" srcOrd="0" destOrd="0" parTransId="{8395A014-011C-43A4-A1B4-86636BFAB969}" sibTransId="{D033F22D-58B4-4BBB-89D9-56B25BB6AF16}"/>
    <dgm:cxn modelId="{2017B6F1-7ED4-4CF3-839B-A6FAF6010FF5}" type="presOf" srcId="{74572C5A-CBF6-456C-8BBB-5D5CD93EEC64}" destId="{04282E59-7B34-4125-BDB0-37D44B490B20}" srcOrd="0" destOrd="0" presId="urn:microsoft.com/office/officeart/2005/8/layout/process4"/>
    <dgm:cxn modelId="{811B3AF5-6F80-48FB-A3EE-715EA80AA1F3}" type="presOf" srcId="{FEA3DE0B-8D84-4E29-BE03-BA20FB4A73CF}" destId="{9C0D9068-E9DA-4F59-80B5-340E246550F8}" srcOrd="0" destOrd="0" presId="urn:microsoft.com/office/officeart/2005/8/layout/process4"/>
    <dgm:cxn modelId="{26A9D7F5-42A3-48EC-9DE4-FF4342BE6EDA}" type="presOf" srcId="{140C3C6D-CD8C-4FE0-809F-619A006CABDF}" destId="{2EC8E0DE-EB03-4541-83AD-2AC2A5C4F1AE}" srcOrd="0" destOrd="0" presId="urn:microsoft.com/office/officeart/2005/8/layout/process4"/>
    <dgm:cxn modelId="{D0458EFD-9B07-4330-AD7B-7192FE067B52}" type="presOf" srcId="{436B7FE4-621F-4E75-BD0C-73C764AEA3BC}" destId="{EF34D17A-765A-4669-A17E-C6C0E6B4E892}" srcOrd="1" destOrd="0" presId="urn:microsoft.com/office/officeart/2005/8/layout/process4"/>
    <dgm:cxn modelId="{D32C1AC1-CA6B-465F-964B-8EFDEF2D714A}" type="presParOf" srcId="{0F8670FF-0788-4A34-B5E0-2A04E324F542}" destId="{701CFE97-FE81-4408-8FD9-3B12C83FFE61}" srcOrd="0" destOrd="0" presId="urn:microsoft.com/office/officeart/2005/8/layout/process4"/>
    <dgm:cxn modelId="{16377E54-4EB5-4039-A944-AB8DE21A6F95}" type="presParOf" srcId="{701CFE97-FE81-4408-8FD9-3B12C83FFE61}" destId="{132FA6CA-E055-41F6-B9F7-4ECDC4E0CB2E}" srcOrd="0" destOrd="0" presId="urn:microsoft.com/office/officeart/2005/8/layout/process4"/>
    <dgm:cxn modelId="{89F3309D-3122-4A83-9A8D-33B2C71D6822}" type="presParOf" srcId="{701CFE97-FE81-4408-8FD9-3B12C83FFE61}" destId="{2DD9CA7C-6971-4384-953D-384C974E64AE}" srcOrd="1" destOrd="0" presId="urn:microsoft.com/office/officeart/2005/8/layout/process4"/>
    <dgm:cxn modelId="{ED5B3008-5AA2-414C-8A11-6F2EA93EE138}" type="presParOf" srcId="{701CFE97-FE81-4408-8FD9-3B12C83FFE61}" destId="{40578380-FEA3-4C80-A973-638E63393C48}" srcOrd="2" destOrd="0" presId="urn:microsoft.com/office/officeart/2005/8/layout/process4"/>
    <dgm:cxn modelId="{2FB00332-27F7-4F51-92E9-A52426390776}" type="presParOf" srcId="{40578380-FEA3-4C80-A973-638E63393C48}" destId="{04282E59-7B34-4125-BDB0-37D44B490B20}" srcOrd="0" destOrd="0" presId="urn:microsoft.com/office/officeart/2005/8/layout/process4"/>
    <dgm:cxn modelId="{292DBF9C-5F96-4185-9118-4361419BD9AC}" type="presParOf" srcId="{40578380-FEA3-4C80-A973-638E63393C48}" destId="{2EC8E0DE-EB03-4541-83AD-2AC2A5C4F1AE}" srcOrd="1" destOrd="0" presId="urn:microsoft.com/office/officeart/2005/8/layout/process4"/>
    <dgm:cxn modelId="{9D871E47-A9BB-475D-9FDE-59239E6D784A}" type="presParOf" srcId="{0F8670FF-0788-4A34-B5E0-2A04E324F542}" destId="{8C6ADF66-4F74-4F42-90AA-4055B7B62596}" srcOrd="1" destOrd="0" presId="urn:microsoft.com/office/officeart/2005/8/layout/process4"/>
    <dgm:cxn modelId="{BAA0C73B-F865-423F-AA6A-17ADCE9D39F6}" type="presParOf" srcId="{0F8670FF-0788-4A34-B5E0-2A04E324F542}" destId="{B19F8E55-F4A8-4D5A-9263-35E720C95AF8}" srcOrd="2" destOrd="0" presId="urn:microsoft.com/office/officeart/2005/8/layout/process4"/>
    <dgm:cxn modelId="{21AA8F1C-4605-4751-8B6B-FD778BB049A9}" type="presParOf" srcId="{B19F8E55-F4A8-4D5A-9263-35E720C95AF8}" destId="{93AB43AA-3F75-4AC0-84BD-4107F349EA97}" srcOrd="0" destOrd="0" presId="urn:microsoft.com/office/officeart/2005/8/layout/process4"/>
    <dgm:cxn modelId="{2ED11966-65B8-4791-856E-07566C086D38}" type="presParOf" srcId="{B19F8E55-F4A8-4D5A-9263-35E720C95AF8}" destId="{151B58F0-81C8-4BBE-B102-2F54EADF2038}" srcOrd="1" destOrd="0" presId="urn:microsoft.com/office/officeart/2005/8/layout/process4"/>
    <dgm:cxn modelId="{2EF6B61E-C372-419A-A07C-2A479D821E58}" type="presParOf" srcId="{B19F8E55-F4A8-4D5A-9263-35E720C95AF8}" destId="{49C1B16D-4D82-4780-B387-7666000B12FD}" srcOrd="2" destOrd="0" presId="urn:microsoft.com/office/officeart/2005/8/layout/process4"/>
    <dgm:cxn modelId="{FEA4BA8E-02A4-4CD3-A394-A6101429A9A7}" type="presParOf" srcId="{49C1B16D-4D82-4780-B387-7666000B12FD}" destId="{563A6A48-64EA-4DC4-9D0B-A08F81514ADE}" srcOrd="0" destOrd="0" presId="urn:microsoft.com/office/officeart/2005/8/layout/process4"/>
    <dgm:cxn modelId="{0B2CB605-2775-4000-A0F2-2982A78EBB7F}" type="presParOf" srcId="{49C1B16D-4D82-4780-B387-7666000B12FD}" destId="{9C0D9068-E9DA-4F59-80B5-340E246550F8}" srcOrd="1" destOrd="0" presId="urn:microsoft.com/office/officeart/2005/8/layout/process4"/>
    <dgm:cxn modelId="{C6C2EE83-81C9-4B79-AFA5-31A5056A9948}" type="presParOf" srcId="{0F8670FF-0788-4A34-B5E0-2A04E324F542}" destId="{FCD32D85-C05D-42C8-9F27-7E0A3A4B3920}" srcOrd="3" destOrd="0" presId="urn:microsoft.com/office/officeart/2005/8/layout/process4"/>
    <dgm:cxn modelId="{9D54B0D1-F78C-4D6E-ABFE-9313DA41EFB2}" type="presParOf" srcId="{0F8670FF-0788-4A34-B5E0-2A04E324F542}" destId="{E3B36617-7E93-44AB-A86C-DAB47A60227B}" srcOrd="4" destOrd="0" presId="urn:microsoft.com/office/officeart/2005/8/layout/process4"/>
    <dgm:cxn modelId="{30C4C48A-1BF7-4C07-B08B-DFEA4F47DB75}" type="presParOf" srcId="{E3B36617-7E93-44AB-A86C-DAB47A60227B}" destId="{52BD0A33-6C65-4191-B5B2-870963C8D024}" srcOrd="0" destOrd="0" presId="urn:microsoft.com/office/officeart/2005/8/layout/process4"/>
    <dgm:cxn modelId="{F8FE0B37-2981-44BD-97C8-08B094D402DF}" type="presParOf" srcId="{E3B36617-7E93-44AB-A86C-DAB47A60227B}" destId="{9F81D742-C2BC-43F3-A7B0-C11BD2C4EE4B}" srcOrd="1" destOrd="0" presId="urn:microsoft.com/office/officeart/2005/8/layout/process4"/>
    <dgm:cxn modelId="{E43D80CB-FFCD-4F13-8B5A-74BEF8974CF1}" type="presParOf" srcId="{E3B36617-7E93-44AB-A86C-DAB47A60227B}" destId="{1DF5914A-2E74-4BBE-8083-3C50F2498E55}" srcOrd="2" destOrd="0" presId="urn:microsoft.com/office/officeart/2005/8/layout/process4"/>
    <dgm:cxn modelId="{A6E8E584-8571-4974-9B3F-DE8B27E18407}" type="presParOf" srcId="{1DF5914A-2E74-4BBE-8083-3C50F2498E55}" destId="{F9BF5D05-018D-4E85-B70F-D45F5D836A08}" srcOrd="0" destOrd="0" presId="urn:microsoft.com/office/officeart/2005/8/layout/process4"/>
    <dgm:cxn modelId="{5A4BBA37-4853-4AA5-9621-BC8AE4388661}" type="presParOf" srcId="{1DF5914A-2E74-4BBE-8083-3C50F2498E55}" destId="{D7BD6623-522B-49C2-BA04-46897FB59032}" srcOrd="1" destOrd="0" presId="urn:microsoft.com/office/officeart/2005/8/layout/process4"/>
    <dgm:cxn modelId="{90932ED2-7047-422D-A4B5-F1BFACC54448}" type="presParOf" srcId="{0F8670FF-0788-4A34-B5E0-2A04E324F542}" destId="{70FAF66B-261C-472B-9943-CEF9C748E23D}" srcOrd="5" destOrd="0" presId="urn:microsoft.com/office/officeart/2005/8/layout/process4"/>
    <dgm:cxn modelId="{C9D58954-4CEA-4DAF-8C22-F88DF7277F87}" type="presParOf" srcId="{0F8670FF-0788-4A34-B5E0-2A04E324F542}" destId="{2579BA66-B2AE-4C56-B4D2-0183140E3C3A}" srcOrd="6" destOrd="0" presId="urn:microsoft.com/office/officeart/2005/8/layout/process4"/>
    <dgm:cxn modelId="{7F09A190-A8C8-4A4C-B9CD-2EC5555FCB50}" type="presParOf" srcId="{2579BA66-B2AE-4C56-B4D2-0183140E3C3A}" destId="{E64327AD-9E25-42F0-91DA-91C1F4F1E576}" srcOrd="0" destOrd="0" presId="urn:microsoft.com/office/officeart/2005/8/layout/process4"/>
    <dgm:cxn modelId="{889DF4AE-0B36-4C33-B6E0-F44393D42C0A}" type="presParOf" srcId="{2579BA66-B2AE-4C56-B4D2-0183140E3C3A}" destId="{EF34D17A-765A-4669-A17E-C6C0E6B4E892}" srcOrd="1" destOrd="0" presId="urn:microsoft.com/office/officeart/2005/8/layout/process4"/>
    <dgm:cxn modelId="{0E5F943E-F18A-4EEF-BC56-0F6EDA9C4634}" type="presParOf" srcId="{2579BA66-B2AE-4C56-B4D2-0183140E3C3A}" destId="{9C388AE8-5BBA-436F-AECD-1795E34EABFA}" srcOrd="2" destOrd="0" presId="urn:microsoft.com/office/officeart/2005/8/layout/process4"/>
    <dgm:cxn modelId="{7852CEB8-C547-4725-A33A-71FCF4A1D583}" type="presParOf" srcId="{9C388AE8-5BBA-436F-AECD-1795E34EABFA}" destId="{EC52A836-2277-4047-A2A3-A3C944A08F0A}" srcOrd="0" destOrd="0" presId="urn:microsoft.com/office/officeart/2005/8/layout/process4"/>
    <dgm:cxn modelId="{85D6985A-F97D-48CA-89E2-A7CE2D9208F7}" type="presParOf" srcId="{9C388AE8-5BBA-436F-AECD-1795E34EABFA}" destId="{2BE2CCDD-9E32-43A3-AACC-44F547C3C43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5C3ABC-D0B1-4794-B040-BD0842366C7C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3CB65C-18EE-47B8-BE16-2E11C5095CBC}">
      <dgm:prSet phldrT="[Текст]"/>
      <dgm:spPr>
        <a:solidFill>
          <a:schemeClr val="accent6"/>
        </a:solidFill>
      </dgm:spPr>
      <dgm:t>
        <a:bodyPr/>
        <a:lstStyle/>
        <a:p>
          <a:r>
            <a:rPr lang="uk-UA" dirty="0"/>
            <a:t>Група 1</a:t>
          </a:r>
          <a:endParaRPr lang="en-US" dirty="0"/>
        </a:p>
      </dgm:t>
    </dgm:pt>
    <dgm:pt modelId="{62CDEF96-1129-42CE-9643-E80626AAD701}" type="parTrans" cxnId="{471CE22A-2A1D-4090-BC82-2B504071879C}">
      <dgm:prSet/>
      <dgm:spPr/>
      <dgm:t>
        <a:bodyPr/>
        <a:lstStyle/>
        <a:p>
          <a:endParaRPr lang="en-US"/>
        </a:p>
      </dgm:t>
    </dgm:pt>
    <dgm:pt modelId="{E799CBFE-88EC-435B-87EC-039095A80D9B}" type="sibTrans" cxnId="{471CE22A-2A1D-4090-BC82-2B504071879C}">
      <dgm:prSet/>
      <dgm:spPr/>
      <dgm:t>
        <a:bodyPr/>
        <a:lstStyle/>
        <a:p>
          <a:endParaRPr lang="en-US"/>
        </a:p>
      </dgm:t>
    </dgm:pt>
    <dgm:pt modelId="{1AADE969-420A-4F6B-96B7-D06446658027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dirty="0"/>
            <a:t>Що покращило умови життя?</a:t>
          </a:r>
          <a:endParaRPr lang="en-US" dirty="0"/>
        </a:p>
      </dgm:t>
    </dgm:pt>
    <dgm:pt modelId="{01079691-43E8-4876-BDD7-00C5BE2C3147}" type="parTrans" cxnId="{6BA64561-7B48-465F-ACA1-6221DB72BBA3}">
      <dgm:prSet/>
      <dgm:spPr/>
      <dgm:t>
        <a:bodyPr/>
        <a:lstStyle/>
        <a:p>
          <a:endParaRPr lang="en-US"/>
        </a:p>
      </dgm:t>
    </dgm:pt>
    <dgm:pt modelId="{0FD9856A-CCA7-4D79-8F87-27B2F07E48B4}" type="sibTrans" cxnId="{6BA64561-7B48-465F-ACA1-6221DB72BBA3}">
      <dgm:prSet/>
      <dgm:spPr/>
      <dgm:t>
        <a:bodyPr/>
        <a:lstStyle/>
        <a:p>
          <a:endParaRPr lang="en-US"/>
        </a:p>
      </dgm:t>
    </dgm:pt>
    <dgm:pt modelId="{2F88979F-9C9A-4CB3-8BA7-1A9EB66C94CF}">
      <dgm:prSet phldrT="[Текст]"/>
      <dgm:spPr>
        <a:solidFill>
          <a:schemeClr val="accent4"/>
        </a:solidFill>
      </dgm:spPr>
      <dgm:t>
        <a:bodyPr/>
        <a:lstStyle/>
        <a:p>
          <a:r>
            <a:rPr lang="uk-UA" dirty="0"/>
            <a:t>Група 2</a:t>
          </a:r>
          <a:endParaRPr lang="en-US" dirty="0"/>
        </a:p>
      </dgm:t>
    </dgm:pt>
    <dgm:pt modelId="{2D6C5D92-81A5-42B4-A792-D150FD03F3F8}" type="parTrans" cxnId="{DDAB543F-D4B5-4894-8DAC-F37937EB5C00}">
      <dgm:prSet/>
      <dgm:spPr/>
      <dgm:t>
        <a:bodyPr/>
        <a:lstStyle/>
        <a:p>
          <a:endParaRPr lang="en-US"/>
        </a:p>
      </dgm:t>
    </dgm:pt>
    <dgm:pt modelId="{E11AD367-EE27-47F7-B918-A2472999899D}" type="sibTrans" cxnId="{DDAB543F-D4B5-4894-8DAC-F37937EB5C00}">
      <dgm:prSet/>
      <dgm:spPr/>
      <dgm:t>
        <a:bodyPr/>
        <a:lstStyle/>
        <a:p>
          <a:endParaRPr lang="en-US"/>
        </a:p>
      </dgm:t>
    </dgm:pt>
    <dgm:pt modelId="{622DBDF3-570D-485D-B41A-41910B7FE140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dirty="0"/>
            <a:t>Що залишилося незмінним?</a:t>
          </a:r>
          <a:endParaRPr lang="en-US" dirty="0"/>
        </a:p>
      </dgm:t>
    </dgm:pt>
    <dgm:pt modelId="{9CD9B580-A0EE-4238-A2F9-9F8DB0E285EB}" type="parTrans" cxnId="{681EA7D0-D900-4508-B40A-D912EA714487}">
      <dgm:prSet/>
      <dgm:spPr/>
      <dgm:t>
        <a:bodyPr/>
        <a:lstStyle/>
        <a:p>
          <a:endParaRPr lang="en-US"/>
        </a:p>
      </dgm:t>
    </dgm:pt>
    <dgm:pt modelId="{C118AF2C-3A5B-43EE-ADA4-DD7558B7AAEC}" type="sibTrans" cxnId="{681EA7D0-D900-4508-B40A-D912EA714487}">
      <dgm:prSet/>
      <dgm:spPr/>
      <dgm:t>
        <a:bodyPr/>
        <a:lstStyle/>
        <a:p>
          <a:endParaRPr lang="en-US"/>
        </a:p>
      </dgm:t>
    </dgm:pt>
    <dgm:pt modelId="{36C67EB2-1615-42A1-8F9D-38E9925A8C12}">
      <dgm:prSet phldrT="[Текст]"/>
      <dgm:spPr>
        <a:solidFill>
          <a:srgbClr val="FF0000"/>
        </a:solidFill>
      </dgm:spPr>
      <dgm:t>
        <a:bodyPr/>
        <a:lstStyle/>
        <a:p>
          <a:r>
            <a:rPr lang="uk-UA" dirty="0"/>
            <a:t>Група 3</a:t>
          </a:r>
          <a:endParaRPr lang="en-US" dirty="0"/>
        </a:p>
      </dgm:t>
    </dgm:pt>
    <dgm:pt modelId="{4F2FD4EE-4B6A-4F84-A11C-128BFA666C36}" type="parTrans" cxnId="{275E2C8B-1E70-4850-A9D1-9EAF0F801644}">
      <dgm:prSet/>
      <dgm:spPr/>
      <dgm:t>
        <a:bodyPr/>
        <a:lstStyle/>
        <a:p>
          <a:endParaRPr lang="en-US"/>
        </a:p>
      </dgm:t>
    </dgm:pt>
    <dgm:pt modelId="{740D0580-3325-4DDC-9739-617C25F3651A}" type="sibTrans" cxnId="{275E2C8B-1E70-4850-A9D1-9EAF0F801644}">
      <dgm:prSet/>
      <dgm:spPr/>
      <dgm:t>
        <a:bodyPr/>
        <a:lstStyle/>
        <a:p>
          <a:endParaRPr lang="en-US"/>
        </a:p>
      </dgm:t>
    </dgm:pt>
    <dgm:pt modelId="{44D21BDE-685D-44AF-814C-207D5274C482}">
      <dgm:prSet phldrT="[Текст]"/>
      <dgm:spPr>
        <a:solidFill>
          <a:srgbClr val="FFCFCB">
            <a:alpha val="89804"/>
          </a:srgbClr>
        </a:solidFill>
      </dgm:spPr>
      <dgm:t>
        <a:bodyPr/>
        <a:lstStyle/>
        <a:p>
          <a:r>
            <a:rPr lang="uk-UA" dirty="0"/>
            <a:t>Що погіршило умови життя?</a:t>
          </a:r>
          <a:endParaRPr lang="en-US" dirty="0"/>
        </a:p>
      </dgm:t>
    </dgm:pt>
    <dgm:pt modelId="{A36DC623-AA7E-48D9-AEE2-4C705E3F806A}" type="parTrans" cxnId="{8EF1DCB4-4F49-46EE-813C-929B83188D4A}">
      <dgm:prSet/>
      <dgm:spPr/>
      <dgm:t>
        <a:bodyPr/>
        <a:lstStyle/>
        <a:p>
          <a:endParaRPr lang="en-US"/>
        </a:p>
      </dgm:t>
    </dgm:pt>
    <dgm:pt modelId="{D1CBFFCC-E0FA-44CE-889D-8982C6C66E60}" type="sibTrans" cxnId="{8EF1DCB4-4F49-46EE-813C-929B83188D4A}">
      <dgm:prSet/>
      <dgm:spPr/>
      <dgm:t>
        <a:bodyPr/>
        <a:lstStyle/>
        <a:p>
          <a:endParaRPr lang="en-US"/>
        </a:p>
      </dgm:t>
    </dgm:pt>
    <dgm:pt modelId="{FBA3E1FB-8CFF-4D4F-AFEC-906BF8627A2F}" type="pres">
      <dgm:prSet presAssocID="{485C3ABC-D0B1-4794-B040-BD0842366C7C}" presName="Name0" presStyleCnt="0">
        <dgm:presLayoutVars>
          <dgm:dir/>
          <dgm:animLvl val="lvl"/>
          <dgm:resizeHandles val="exact"/>
        </dgm:presLayoutVars>
      </dgm:prSet>
      <dgm:spPr/>
    </dgm:pt>
    <dgm:pt modelId="{9C676F50-8035-4A56-81A9-0991B797F476}" type="pres">
      <dgm:prSet presAssocID="{0C3CB65C-18EE-47B8-BE16-2E11C5095CBC}" presName="linNode" presStyleCnt="0"/>
      <dgm:spPr/>
    </dgm:pt>
    <dgm:pt modelId="{88B6F339-E2A2-4A92-B442-DFFCD9EBFAE1}" type="pres">
      <dgm:prSet presAssocID="{0C3CB65C-18EE-47B8-BE16-2E11C5095CB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46668E7-52E9-4003-BBC6-21FCD4609B80}" type="pres">
      <dgm:prSet presAssocID="{0C3CB65C-18EE-47B8-BE16-2E11C5095CBC}" presName="descendantText" presStyleLbl="alignAccFollowNode1" presStyleIdx="0" presStyleCnt="3">
        <dgm:presLayoutVars>
          <dgm:bulletEnabled val="1"/>
        </dgm:presLayoutVars>
      </dgm:prSet>
      <dgm:spPr/>
    </dgm:pt>
    <dgm:pt modelId="{E30135C1-AD9B-4383-8B20-C69EFB32ADB8}" type="pres">
      <dgm:prSet presAssocID="{E799CBFE-88EC-435B-87EC-039095A80D9B}" presName="sp" presStyleCnt="0"/>
      <dgm:spPr/>
    </dgm:pt>
    <dgm:pt modelId="{FAAA5A5C-B802-43FA-B205-FE1F1B00CB4B}" type="pres">
      <dgm:prSet presAssocID="{2F88979F-9C9A-4CB3-8BA7-1A9EB66C94CF}" presName="linNode" presStyleCnt="0"/>
      <dgm:spPr/>
    </dgm:pt>
    <dgm:pt modelId="{4CF0F212-7605-485C-989F-616D6C93C3B4}" type="pres">
      <dgm:prSet presAssocID="{2F88979F-9C9A-4CB3-8BA7-1A9EB66C94C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C376AFC-E138-4F0E-A2F6-454362651E4C}" type="pres">
      <dgm:prSet presAssocID="{2F88979F-9C9A-4CB3-8BA7-1A9EB66C94CF}" presName="descendantText" presStyleLbl="alignAccFollowNode1" presStyleIdx="1" presStyleCnt="3">
        <dgm:presLayoutVars>
          <dgm:bulletEnabled val="1"/>
        </dgm:presLayoutVars>
      </dgm:prSet>
      <dgm:spPr/>
    </dgm:pt>
    <dgm:pt modelId="{BC7C9F05-5771-48A9-9873-B156BE40C57F}" type="pres">
      <dgm:prSet presAssocID="{E11AD367-EE27-47F7-B918-A2472999899D}" presName="sp" presStyleCnt="0"/>
      <dgm:spPr/>
    </dgm:pt>
    <dgm:pt modelId="{4B09D7E1-B65A-400F-9F48-1410F2285F81}" type="pres">
      <dgm:prSet presAssocID="{36C67EB2-1615-42A1-8F9D-38E9925A8C12}" presName="linNode" presStyleCnt="0"/>
      <dgm:spPr/>
    </dgm:pt>
    <dgm:pt modelId="{43E29E12-F962-4431-BC00-788D88B9C131}" type="pres">
      <dgm:prSet presAssocID="{36C67EB2-1615-42A1-8F9D-38E9925A8C1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47EDD4C-B4F6-4033-A5D4-0D7128EF9BFA}" type="pres">
      <dgm:prSet presAssocID="{36C67EB2-1615-42A1-8F9D-38E9925A8C12}" presName="descendantText" presStyleLbl="alignAccFollowNode1" presStyleIdx="2" presStyleCnt="3" custLinFactNeighborY="0">
        <dgm:presLayoutVars>
          <dgm:bulletEnabled val="1"/>
        </dgm:presLayoutVars>
      </dgm:prSet>
      <dgm:spPr/>
    </dgm:pt>
  </dgm:ptLst>
  <dgm:cxnLst>
    <dgm:cxn modelId="{4CD09A07-98AA-4391-9E3A-64B273D02C8F}" type="presOf" srcId="{1AADE969-420A-4F6B-96B7-D06446658027}" destId="{146668E7-52E9-4003-BBC6-21FCD4609B80}" srcOrd="0" destOrd="0" presId="urn:microsoft.com/office/officeart/2005/8/layout/vList5"/>
    <dgm:cxn modelId="{AC755015-555F-4435-BB23-F3D84AFBB736}" type="presOf" srcId="{485C3ABC-D0B1-4794-B040-BD0842366C7C}" destId="{FBA3E1FB-8CFF-4D4F-AFEC-906BF8627A2F}" srcOrd="0" destOrd="0" presId="urn:microsoft.com/office/officeart/2005/8/layout/vList5"/>
    <dgm:cxn modelId="{471CE22A-2A1D-4090-BC82-2B504071879C}" srcId="{485C3ABC-D0B1-4794-B040-BD0842366C7C}" destId="{0C3CB65C-18EE-47B8-BE16-2E11C5095CBC}" srcOrd="0" destOrd="0" parTransId="{62CDEF96-1129-42CE-9643-E80626AAD701}" sibTransId="{E799CBFE-88EC-435B-87EC-039095A80D9B}"/>
    <dgm:cxn modelId="{B1282B2B-D0DE-43B6-9C85-2BAD56C8B201}" type="presOf" srcId="{44D21BDE-685D-44AF-814C-207D5274C482}" destId="{447EDD4C-B4F6-4033-A5D4-0D7128EF9BFA}" srcOrd="0" destOrd="0" presId="urn:microsoft.com/office/officeart/2005/8/layout/vList5"/>
    <dgm:cxn modelId="{DDAB543F-D4B5-4894-8DAC-F37937EB5C00}" srcId="{485C3ABC-D0B1-4794-B040-BD0842366C7C}" destId="{2F88979F-9C9A-4CB3-8BA7-1A9EB66C94CF}" srcOrd="1" destOrd="0" parTransId="{2D6C5D92-81A5-42B4-A792-D150FD03F3F8}" sibTransId="{E11AD367-EE27-47F7-B918-A2472999899D}"/>
    <dgm:cxn modelId="{6BA64561-7B48-465F-ACA1-6221DB72BBA3}" srcId="{0C3CB65C-18EE-47B8-BE16-2E11C5095CBC}" destId="{1AADE969-420A-4F6B-96B7-D06446658027}" srcOrd="0" destOrd="0" parTransId="{01079691-43E8-4876-BDD7-00C5BE2C3147}" sibTransId="{0FD9856A-CCA7-4D79-8F87-27B2F07E48B4}"/>
    <dgm:cxn modelId="{275E2C8B-1E70-4850-A9D1-9EAF0F801644}" srcId="{485C3ABC-D0B1-4794-B040-BD0842366C7C}" destId="{36C67EB2-1615-42A1-8F9D-38E9925A8C12}" srcOrd="2" destOrd="0" parTransId="{4F2FD4EE-4B6A-4F84-A11C-128BFA666C36}" sibTransId="{740D0580-3325-4DDC-9739-617C25F3651A}"/>
    <dgm:cxn modelId="{28BA2BAD-E096-47BD-B138-4DB2434D0B2D}" type="presOf" srcId="{36C67EB2-1615-42A1-8F9D-38E9925A8C12}" destId="{43E29E12-F962-4431-BC00-788D88B9C131}" srcOrd="0" destOrd="0" presId="urn:microsoft.com/office/officeart/2005/8/layout/vList5"/>
    <dgm:cxn modelId="{BE5F81AD-5F98-4E67-9570-F5BC80CBD094}" type="presOf" srcId="{0C3CB65C-18EE-47B8-BE16-2E11C5095CBC}" destId="{88B6F339-E2A2-4A92-B442-DFFCD9EBFAE1}" srcOrd="0" destOrd="0" presId="urn:microsoft.com/office/officeart/2005/8/layout/vList5"/>
    <dgm:cxn modelId="{8EF1DCB4-4F49-46EE-813C-929B83188D4A}" srcId="{36C67EB2-1615-42A1-8F9D-38E9925A8C12}" destId="{44D21BDE-685D-44AF-814C-207D5274C482}" srcOrd="0" destOrd="0" parTransId="{A36DC623-AA7E-48D9-AEE2-4C705E3F806A}" sibTransId="{D1CBFFCC-E0FA-44CE-889D-8982C6C66E60}"/>
    <dgm:cxn modelId="{681EA7D0-D900-4508-B40A-D912EA714487}" srcId="{2F88979F-9C9A-4CB3-8BA7-1A9EB66C94CF}" destId="{622DBDF3-570D-485D-B41A-41910B7FE140}" srcOrd="0" destOrd="0" parTransId="{9CD9B580-A0EE-4238-A2F9-9F8DB0E285EB}" sibTransId="{C118AF2C-3A5B-43EE-ADA4-DD7558B7AAEC}"/>
    <dgm:cxn modelId="{DA0F17D3-A854-4A96-98C6-594958F76DA3}" type="presOf" srcId="{2F88979F-9C9A-4CB3-8BA7-1A9EB66C94CF}" destId="{4CF0F212-7605-485C-989F-616D6C93C3B4}" srcOrd="0" destOrd="0" presId="urn:microsoft.com/office/officeart/2005/8/layout/vList5"/>
    <dgm:cxn modelId="{870EC8F4-72E8-4D28-ABCA-36C6643E4026}" type="presOf" srcId="{622DBDF3-570D-485D-B41A-41910B7FE140}" destId="{3C376AFC-E138-4F0E-A2F6-454362651E4C}" srcOrd="0" destOrd="0" presId="urn:microsoft.com/office/officeart/2005/8/layout/vList5"/>
    <dgm:cxn modelId="{5DE145C8-0307-4B17-A0E2-CC73E3584F55}" type="presParOf" srcId="{FBA3E1FB-8CFF-4D4F-AFEC-906BF8627A2F}" destId="{9C676F50-8035-4A56-81A9-0991B797F476}" srcOrd="0" destOrd="0" presId="urn:microsoft.com/office/officeart/2005/8/layout/vList5"/>
    <dgm:cxn modelId="{405A98EA-8802-492E-8E2B-3395F0AF5D71}" type="presParOf" srcId="{9C676F50-8035-4A56-81A9-0991B797F476}" destId="{88B6F339-E2A2-4A92-B442-DFFCD9EBFAE1}" srcOrd="0" destOrd="0" presId="urn:microsoft.com/office/officeart/2005/8/layout/vList5"/>
    <dgm:cxn modelId="{197F2D98-C2A8-4596-BC07-EFE364D1F085}" type="presParOf" srcId="{9C676F50-8035-4A56-81A9-0991B797F476}" destId="{146668E7-52E9-4003-BBC6-21FCD4609B80}" srcOrd="1" destOrd="0" presId="urn:microsoft.com/office/officeart/2005/8/layout/vList5"/>
    <dgm:cxn modelId="{CFE70FD8-2D61-483B-9AD9-C5E6AA537FF6}" type="presParOf" srcId="{FBA3E1FB-8CFF-4D4F-AFEC-906BF8627A2F}" destId="{E30135C1-AD9B-4383-8B20-C69EFB32ADB8}" srcOrd="1" destOrd="0" presId="urn:microsoft.com/office/officeart/2005/8/layout/vList5"/>
    <dgm:cxn modelId="{AEC23996-4C42-4CC8-BFE5-DB4649A6646A}" type="presParOf" srcId="{FBA3E1FB-8CFF-4D4F-AFEC-906BF8627A2F}" destId="{FAAA5A5C-B802-43FA-B205-FE1F1B00CB4B}" srcOrd="2" destOrd="0" presId="urn:microsoft.com/office/officeart/2005/8/layout/vList5"/>
    <dgm:cxn modelId="{307C0EBF-615F-43FC-A827-7EAD38752B4F}" type="presParOf" srcId="{FAAA5A5C-B802-43FA-B205-FE1F1B00CB4B}" destId="{4CF0F212-7605-485C-989F-616D6C93C3B4}" srcOrd="0" destOrd="0" presId="urn:microsoft.com/office/officeart/2005/8/layout/vList5"/>
    <dgm:cxn modelId="{5EE33BF2-3B90-49F2-805F-E39D9D91A55A}" type="presParOf" srcId="{FAAA5A5C-B802-43FA-B205-FE1F1B00CB4B}" destId="{3C376AFC-E138-4F0E-A2F6-454362651E4C}" srcOrd="1" destOrd="0" presId="urn:microsoft.com/office/officeart/2005/8/layout/vList5"/>
    <dgm:cxn modelId="{0CAD829B-1AF7-4F5E-AD9A-6A1D8BEC6398}" type="presParOf" srcId="{FBA3E1FB-8CFF-4D4F-AFEC-906BF8627A2F}" destId="{BC7C9F05-5771-48A9-9873-B156BE40C57F}" srcOrd="3" destOrd="0" presId="urn:microsoft.com/office/officeart/2005/8/layout/vList5"/>
    <dgm:cxn modelId="{2D4C1548-4678-4EBF-9052-4C1B9CEDC16C}" type="presParOf" srcId="{FBA3E1FB-8CFF-4D4F-AFEC-906BF8627A2F}" destId="{4B09D7E1-B65A-400F-9F48-1410F2285F81}" srcOrd="4" destOrd="0" presId="urn:microsoft.com/office/officeart/2005/8/layout/vList5"/>
    <dgm:cxn modelId="{CC1E74B8-72B6-40D9-A117-DF41EE3E010F}" type="presParOf" srcId="{4B09D7E1-B65A-400F-9F48-1410F2285F81}" destId="{43E29E12-F962-4431-BC00-788D88B9C131}" srcOrd="0" destOrd="0" presId="urn:microsoft.com/office/officeart/2005/8/layout/vList5"/>
    <dgm:cxn modelId="{71F7C2DC-BA81-49EE-9729-3266CF5994C7}" type="presParOf" srcId="{4B09D7E1-B65A-400F-9F48-1410F2285F81}" destId="{447EDD4C-B4F6-4033-A5D4-0D7128EF9B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9CA7C-6971-4384-953D-384C974E64AE}">
      <dsp:nvSpPr>
        <dsp:cNvPr id="0" name=""/>
        <dsp:cNvSpPr/>
      </dsp:nvSpPr>
      <dsp:spPr>
        <a:xfrm>
          <a:off x="0" y="5225042"/>
          <a:ext cx="11653520" cy="11431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«Такий, як усі» - догана чи комплімент?  </a:t>
          </a:r>
          <a:endParaRPr lang="en-US" sz="2100" kern="1200" dirty="0"/>
        </a:p>
      </dsp:txBody>
      <dsp:txXfrm>
        <a:off x="0" y="5225042"/>
        <a:ext cx="11653520" cy="617280"/>
      </dsp:txXfrm>
    </dsp:sp>
    <dsp:sp modelId="{04282E59-7B34-4125-BDB0-37D44B490B20}">
      <dsp:nvSpPr>
        <dsp:cNvPr id="0" name=""/>
        <dsp:cNvSpPr/>
      </dsp:nvSpPr>
      <dsp:spPr>
        <a:xfrm>
          <a:off x="0" y="5819460"/>
          <a:ext cx="5826760" cy="52583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Догана, адже це маркер приналежності до маси </a:t>
          </a:r>
          <a:endParaRPr lang="en-US" sz="1700" kern="1200" dirty="0"/>
        </a:p>
      </dsp:txBody>
      <dsp:txXfrm>
        <a:off x="0" y="5819460"/>
        <a:ext cx="5826760" cy="525831"/>
      </dsp:txXfrm>
    </dsp:sp>
    <dsp:sp modelId="{2EC8E0DE-EB03-4541-83AD-2AC2A5C4F1AE}">
      <dsp:nvSpPr>
        <dsp:cNvPr id="0" name=""/>
        <dsp:cNvSpPr/>
      </dsp:nvSpPr>
      <dsp:spPr>
        <a:xfrm>
          <a:off x="5826760" y="5819460"/>
          <a:ext cx="5826760" cy="52583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Комплімент, адже це відповідність усталеній нормі </a:t>
          </a:r>
          <a:endParaRPr lang="en-US" sz="1700" kern="1200" dirty="0"/>
        </a:p>
      </dsp:txBody>
      <dsp:txXfrm>
        <a:off x="5826760" y="5819460"/>
        <a:ext cx="5826760" cy="525831"/>
      </dsp:txXfrm>
    </dsp:sp>
    <dsp:sp modelId="{151B58F0-81C8-4BBE-B102-2F54EADF2038}">
      <dsp:nvSpPr>
        <dsp:cNvPr id="0" name=""/>
        <dsp:cNvSpPr/>
      </dsp:nvSpPr>
      <dsp:spPr>
        <a:xfrm rot="10800000">
          <a:off x="0" y="3484083"/>
          <a:ext cx="11653520" cy="175810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Чи є у людства певна загальна місія? </a:t>
          </a:r>
          <a:endParaRPr lang="en-US" sz="2100" kern="1200" dirty="0"/>
        </a:p>
      </dsp:txBody>
      <dsp:txXfrm rot="-10800000">
        <a:off x="0" y="3484083"/>
        <a:ext cx="11653520" cy="617095"/>
      </dsp:txXfrm>
    </dsp:sp>
    <dsp:sp modelId="{563A6A48-64EA-4DC4-9D0B-A08F81514ADE}">
      <dsp:nvSpPr>
        <dsp:cNvPr id="0" name=""/>
        <dsp:cNvSpPr/>
      </dsp:nvSpPr>
      <dsp:spPr>
        <a:xfrm>
          <a:off x="0" y="4101178"/>
          <a:ext cx="5826760" cy="52567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Ні, ми просто прагнемо вижити як популяція</a:t>
          </a:r>
          <a:endParaRPr lang="en-US" sz="1700" kern="1200" dirty="0"/>
        </a:p>
      </dsp:txBody>
      <dsp:txXfrm>
        <a:off x="0" y="4101178"/>
        <a:ext cx="5826760" cy="525673"/>
      </dsp:txXfrm>
    </dsp:sp>
    <dsp:sp modelId="{9C0D9068-E9DA-4F59-80B5-340E246550F8}">
      <dsp:nvSpPr>
        <dsp:cNvPr id="0" name=""/>
        <dsp:cNvSpPr/>
      </dsp:nvSpPr>
      <dsp:spPr>
        <a:xfrm>
          <a:off x="5826760" y="4101178"/>
          <a:ext cx="5826760" cy="52567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Так – нескінченно прогресувати, змінюватися на краще, будувати ідеальне суспільство</a:t>
          </a:r>
          <a:endParaRPr lang="en-US" sz="1700" kern="1200" dirty="0"/>
        </a:p>
      </dsp:txBody>
      <dsp:txXfrm>
        <a:off x="5826760" y="4101178"/>
        <a:ext cx="5826760" cy="525673"/>
      </dsp:txXfrm>
    </dsp:sp>
    <dsp:sp modelId="{9F81D742-C2BC-43F3-A7B0-C11BD2C4EE4B}">
      <dsp:nvSpPr>
        <dsp:cNvPr id="0" name=""/>
        <dsp:cNvSpPr/>
      </dsp:nvSpPr>
      <dsp:spPr>
        <a:xfrm rot="10800000">
          <a:off x="0" y="1743124"/>
          <a:ext cx="11653520" cy="1758105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Випадок чи закономірність?</a:t>
          </a:r>
          <a:endParaRPr lang="en-US" sz="2100" kern="1200" dirty="0"/>
        </a:p>
      </dsp:txBody>
      <dsp:txXfrm rot="-10800000">
        <a:off x="0" y="1743124"/>
        <a:ext cx="11653520" cy="617095"/>
      </dsp:txXfrm>
    </dsp:sp>
    <dsp:sp modelId="{F9BF5D05-018D-4E85-B70F-D45F5D836A08}">
      <dsp:nvSpPr>
        <dsp:cNvPr id="0" name=""/>
        <dsp:cNvSpPr/>
      </dsp:nvSpPr>
      <dsp:spPr>
        <a:xfrm>
          <a:off x="0" y="2360219"/>
          <a:ext cx="5826760" cy="525673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Випадок</a:t>
          </a:r>
          <a:endParaRPr lang="en-US" sz="1700" kern="1200" dirty="0"/>
        </a:p>
      </dsp:txBody>
      <dsp:txXfrm>
        <a:off x="0" y="2360219"/>
        <a:ext cx="5826760" cy="525673"/>
      </dsp:txXfrm>
    </dsp:sp>
    <dsp:sp modelId="{D7BD6623-522B-49C2-BA04-46897FB59032}">
      <dsp:nvSpPr>
        <dsp:cNvPr id="0" name=""/>
        <dsp:cNvSpPr/>
      </dsp:nvSpPr>
      <dsp:spPr>
        <a:xfrm>
          <a:off x="5826760" y="2360219"/>
          <a:ext cx="5826760" cy="52567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Закономірність</a:t>
          </a:r>
          <a:endParaRPr lang="en-US" sz="1700" kern="1200" dirty="0"/>
        </a:p>
      </dsp:txBody>
      <dsp:txXfrm>
        <a:off x="5826760" y="2360219"/>
        <a:ext cx="5826760" cy="525673"/>
      </dsp:txXfrm>
    </dsp:sp>
    <dsp:sp modelId="{EF34D17A-765A-4669-A17E-C6C0E6B4E892}">
      <dsp:nvSpPr>
        <dsp:cNvPr id="0" name=""/>
        <dsp:cNvSpPr/>
      </dsp:nvSpPr>
      <dsp:spPr>
        <a:xfrm rot="10800000">
          <a:off x="0" y="2165"/>
          <a:ext cx="11653520" cy="1758105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Порядок чи хаос?</a:t>
          </a:r>
          <a:endParaRPr lang="en-US" sz="2100" kern="1200" dirty="0"/>
        </a:p>
      </dsp:txBody>
      <dsp:txXfrm rot="-10800000">
        <a:off x="0" y="2165"/>
        <a:ext cx="11653520" cy="617095"/>
      </dsp:txXfrm>
    </dsp:sp>
    <dsp:sp modelId="{EC52A836-2277-4047-A2A3-A3C944A08F0A}">
      <dsp:nvSpPr>
        <dsp:cNvPr id="0" name=""/>
        <dsp:cNvSpPr/>
      </dsp:nvSpPr>
      <dsp:spPr>
        <a:xfrm>
          <a:off x="0" y="619260"/>
          <a:ext cx="5826760" cy="52567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Хаос</a:t>
          </a:r>
          <a:endParaRPr lang="en-US" sz="1700" kern="1200" dirty="0"/>
        </a:p>
      </dsp:txBody>
      <dsp:txXfrm>
        <a:off x="0" y="619260"/>
        <a:ext cx="5826760" cy="525673"/>
      </dsp:txXfrm>
    </dsp:sp>
    <dsp:sp modelId="{2BE2CCDD-9E32-43A3-AACC-44F547C3C43C}">
      <dsp:nvSpPr>
        <dsp:cNvPr id="0" name=""/>
        <dsp:cNvSpPr/>
      </dsp:nvSpPr>
      <dsp:spPr>
        <a:xfrm>
          <a:off x="5826760" y="619260"/>
          <a:ext cx="5826760" cy="52567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Порядок</a:t>
          </a:r>
          <a:endParaRPr lang="en-US" sz="1700" kern="1200" dirty="0"/>
        </a:p>
      </dsp:txBody>
      <dsp:txXfrm>
        <a:off x="5826760" y="619260"/>
        <a:ext cx="5826760" cy="525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668E7-52E9-4003-BBC6-21FCD4609B80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800" kern="1200" dirty="0"/>
            <a:t>Що покращило умови життя?</a:t>
          </a:r>
          <a:endParaRPr lang="en-US" sz="3800" kern="1200" dirty="0"/>
        </a:p>
      </dsp:txBody>
      <dsp:txXfrm rot="-5400000">
        <a:off x="3785616" y="197117"/>
        <a:ext cx="6675221" cy="1012303"/>
      </dsp:txXfrm>
    </dsp:sp>
    <dsp:sp modelId="{88B6F339-E2A2-4A92-B442-DFFCD9EBFAE1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Група 1</a:t>
          </a:r>
          <a:endParaRPr lang="en-US" sz="6500" kern="1200" dirty="0"/>
        </a:p>
      </dsp:txBody>
      <dsp:txXfrm>
        <a:off x="68454" y="70578"/>
        <a:ext cx="3648708" cy="1265378"/>
      </dsp:txXfrm>
    </dsp:sp>
    <dsp:sp modelId="{3C376AFC-E138-4F0E-A2F6-454362651E4C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800" kern="1200" dirty="0"/>
            <a:t>Що залишилося незмінним?</a:t>
          </a:r>
          <a:endParaRPr lang="en-US" sz="3800" kern="1200" dirty="0"/>
        </a:p>
      </dsp:txBody>
      <dsp:txXfrm rot="-5400000">
        <a:off x="3785616" y="1669517"/>
        <a:ext cx="6675221" cy="1012303"/>
      </dsp:txXfrm>
    </dsp:sp>
    <dsp:sp modelId="{4CF0F212-7605-485C-989F-616D6C93C3B4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Група 2</a:t>
          </a:r>
          <a:endParaRPr lang="en-US" sz="6500" kern="1200" dirty="0"/>
        </a:p>
      </dsp:txBody>
      <dsp:txXfrm>
        <a:off x="68454" y="1542979"/>
        <a:ext cx="3648708" cy="1265378"/>
      </dsp:txXfrm>
    </dsp:sp>
    <dsp:sp modelId="{447EDD4C-B4F6-4033-A5D4-0D7128EF9BFA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rgbClr val="FFCFCB">
            <a:alpha val="89804"/>
          </a:srgb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800" kern="1200" dirty="0"/>
            <a:t>Що погіршило умови життя?</a:t>
          </a:r>
          <a:endParaRPr lang="en-US" sz="3800" kern="1200" dirty="0"/>
        </a:p>
      </dsp:txBody>
      <dsp:txXfrm rot="-5400000">
        <a:off x="3785616" y="3141918"/>
        <a:ext cx="6675221" cy="1012303"/>
      </dsp:txXfrm>
    </dsp:sp>
    <dsp:sp modelId="{43E29E12-F962-4431-BC00-788D88B9C131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Група 3</a:t>
          </a:r>
          <a:endParaRPr lang="en-US" sz="6500" kern="1200" dirty="0"/>
        </a:p>
      </dsp:txBody>
      <dsp:txXfrm>
        <a:off x="68454" y="3015380"/>
        <a:ext cx="3648708" cy="1265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B33AE-4304-45EB-B8E5-E46A6338F196}" type="datetimeFigureOut">
              <a:rPr lang="en-US" smtClean="0"/>
              <a:t>21-Jan-19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2454C-83FF-452E-9EA2-C87BFAD3C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0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48D14-884D-40A8-99D8-D88764D8F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E9A6ED-C08B-4F60-B4D3-43A0F9819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4638A4-D8EB-425C-9A30-4810DC18D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DCC-8C65-4913-95D5-1E700DAD7764}" type="datetimeFigureOut">
              <a:rPr lang="en-US" smtClean="0"/>
              <a:t>21-Jan-19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F8F17B-BEA7-4EAD-B903-E8942B9BB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DDD16D-446B-4F2D-B190-22728901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5B8-6185-408F-96D5-09022824D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7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831CB-4A5A-43D8-8971-063DB7747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D6E8A3-53B5-47EC-8833-4E4EC780E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B8571A-BB41-457D-AD58-C95774EE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DCC-8C65-4913-95D5-1E700DAD7764}" type="datetimeFigureOut">
              <a:rPr lang="en-US" smtClean="0"/>
              <a:t>21-Jan-19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A3CA2F-68DE-4085-BF34-9F40AE96B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D9360F-07DD-4028-B880-5C3787AB0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5B8-6185-408F-96D5-09022824D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5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C7D3D3-2184-4ECD-A1BA-0F20609913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5D788B-218B-4B1E-AAC7-4DF79C076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B658B2-A694-42C8-BDB5-82AFE01AA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DCC-8C65-4913-95D5-1E700DAD7764}" type="datetimeFigureOut">
              <a:rPr lang="en-US" smtClean="0"/>
              <a:t>21-Jan-19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5F7D97-2E9D-424C-B9B1-BEF74F09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7F3433-EFCE-4CC4-8649-A6FC1F1F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5B8-6185-408F-96D5-09022824D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47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BC4D5-F70D-44A7-951B-23FEE69A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2C010E-0E97-49DC-97B4-24371B639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7A8563-7C98-492E-853C-D38946CE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DCC-8C65-4913-95D5-1E700DAD7764}" type="datetimeFigureOut">
              <a:rPr lang="en-US" smtClean="0"/>
              <a:t>21-Jan-19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547A67-307E-4016-8641-6D83110D7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28324D-7492-4FC7-9814-2CCE9490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5B8-6185-408F-96D5-09022824D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65DE1-F36F-4EFE-84F1-1769CB16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49DD7-F1B7-4880-8F51-2E896B7D8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05BD43-D066-458E-AB60-39A994A6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DCC-8C65-4913-95D5-1E700DAD7764}" type="datetimeFigureOut">
              <a:rPr lang="en-US" smtClean="0"/>
              <a:t>21-Jan-19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C47B3D-C1BD-4829-81D8-7AE788E4A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0DCBFD-7EA5-40DD-AE3D-E3984AD4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5B8-6185-408F-96D5-09022824D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7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872EA-F581-4A8B-BFF9-2D3AD5148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95FCEF-C442-4755-B7FA-720F180DC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78784E-D092-498C-844D-544018B21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60CF3F-B6EC-4B0A-9FFD-788DA4D68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DCC-8C65-4913-95D5-1E700DAD7764}" type="datetimeFigureOut">
              <a:rPr lang="en-US" smtClean="0"/>
              <a:t>21-Jan-19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CFFF56-8AD3-4C46-8DFA-716B99EC5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8774A8-26A4-40B8-9E6D-EBA3D7177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5B8-6185-408F-96D5-09022824D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3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F5882-979C-439A-B157-EFB71B1B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0AA53F-49DD-41C9-AED5-30766F9A7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9D238D-27A0-4204-84BB-550688CC8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376EEA-0564-4228-94F0-63150034F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A45AAAB-F429-4D5D-831E-9541D7382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7514AB-64CE-4F53-BDF4-D4043EBF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DCC-8C65-4913-95D5-1E700DAD7764}" type="datetimeFigureOut">
              <a:rPr lang="en-US" smtClean="0"/>
              <a:t>21-Jan-19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96B77E-67BA-4F6D-9C57-92B18577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C79BF3-EF6C-4F9D-970D-350AB1F3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5B8-6185-408F-96D5-09022824D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0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B0369-6289-43C5-9C74-340F5BF78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6CB89-188E-4D83-9B8C-AD5BDBCAD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DCC-8C65-4913-95D5-1E700DAD7764}" type="datetimeFigureOut">
              <a:rPr lang="en-US" smtClean="0"/>
              <a:t>21-Jan-19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22B0F8-42A2-4651-8B3E-CC6CD300A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399609-3F79-42C5-942B-B436E0B6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5B8-6185-408F-96D5-09022824D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4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B963DB-A602-4995-8EC0-76E657D1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DCC-8C65-4913-95D5-1E700DAD7764}" type="datetimeFigureOut">
              <a:rPr lang="en-US" smtClean="0"/>
              <a:t>21-Jan-19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30E158-F50D-4E04-928A-64245886D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17E320-818D-4A25-9630-071530F4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5B8-6185-408F-96D5-09022824D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1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3DD7C-7C36-462A-B254-D6399F4CE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C98B9D-8839-47AB-B7F9-C448FA5C4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DD3B04-D1ED-40B5-AE95-C6EBFA60E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0CBA6B-213B-4FB9-86EA-BE5EB323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DCC-8C65-4913-95D5-1E700DAD7764}" type="datetimeFigureOut">
              <a:rPr lang="en-US" smtClean="0"/>
              <a:t>21-Jan-19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F66C49-BB1B-4EEE-957C-EF59D9B7D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9B413F-A790-414F-8BD3-22AA58188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5B8-6185-408F-96D5-09022824D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2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224AA-A4AB-4C23-AC1B-993660EF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87036B-283A-4F41-9520-D91105450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B54F52-2B76-44C4-97A7-C1939BB17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A62A06-4E63-44FD-B54C-961A893EE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DCC-8C65-4913-95D5-1E700DAD7764}" type="datetimeFigureOut">
              <a:rPr lang="en-US" smtClean="0"/>
              <a:t>21-Jan-19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59F6B3-3E0B-4D6D-B3AF-17EA3EF3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C16661-EB08-47CD-98B0-5EBF3415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5B8-6185-408F-96D5-09022824D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1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E4635-7052-438D-AFC2-041275AB3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E345E8-6334-48CE-B21A-2CE50FFFC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1B428D-4745-4604-878F-8730D87B1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D8DCC-8C65-4913-95D5-1E700DAD7764}" type="datetimeFigureOut">
              <a:rPr lang="en-US" smtClean="0"/>
              <a:t>21-Jan-19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F8929D-631F-4EA7-8A69-8FD307230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2758B-9C7E-498F-ADA0-8989D3B17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6D5B8-6185-408F-96D5-09022824D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8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6.png"/><Relationship Id="rId5" Type="http://schemas.openxmlformats.org/officeDocument/2006/relationships/diagramData" Target="../diagrams/data2.xml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ÐÐ¾ÑÐ¾Ð¶ÐµÐµ Ð¸Ð·Ð¾Ð±ÑÐ°Ð¶ÐµÐ½Ð¸Ðµ">
            <a:extLst>
              <a:ext uri="{FF2B5EF4-FFF2-40B4-BE49-F238E27FC236}">
                <a16:creationId xmlns:a16="http://schemas.microsoft.com/office/drawing/2014/main" id="{26763AE3-2724-4D07-947A-C55680A84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7" b="30106"/>
          <a:stretch/>
        </p:blipFill>
        <p:spPr bwMode="auto">
          <a:xfrm>
            <a:off x="0" y="-1"/>
            <a:ext cx="12192001" cy="470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2CBD3-4ACF-41D0-B70F-666C9113A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uk-UA" sz="4200">
                <a:ln w="22225">
                  <a:solidFill>
                    <a:schemeClr val="tx1"/>
                  </a:solidFill>
                  <a:miter lim="800000"/>
                </a:ln>
              </a:rPr>
              <a:t>ХХ століття: </a:t>
            </a:r>
            <a:br>
              <a:rPr lang="uk-UA" sz="4200">
                <a:ln w="22225">
                  <a:solidFill>
                    <a:schemeClr val="tx1"/>
                  </a:solidFill>
                  <a:miter lim="800000"/>
                </a:ln>
              </a:rPr>
            </a:br>
            <a:r>
              <a:rPr lang="uk-UA" sz="4200">
                <a:ln w="22225">
                  <a:solidFill>
                    <a:schemeClr val="tx1"/>
                  </a:solidFill>
                  <a:miter lim="800000"/>
                </a:ln>
              </a:rPr>
              <a:t>переоцінка цінностей</a:t>
            </a:r>
            <a:endParaRPr lang="en-US" sz="4200" dirty="0">
              <a:ln w="22225">
                <a:solidFill>
                  <a:schemeClr val="tx1"/>
                </a:solidFill>
                <a:miter lim="800000"/>
              </a:ln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6D4E84-CD44-4104-A640-B83EB3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6844" y="5091763"/>
            <a:ext cx="3801166" cy="1264587"/>
          </a:xfrm>
        </p:spPr>
        <p:txBody>
          <a:bodyPr anchor="ctr">
            <a:normAutofit/>
          </a:bodyPr>
          <a:lstStyle/>
          <a:p>
            <a:pPr algn="l"/>
            <a:r>
              <a:rPr lang="uk-UA" sz="2000"/>
              <a:t>Модуль 5 </a:t>
            </a:r>
          </a:p>
          <a:p>
            <a:pPr algn="l"/>
            <a:r>
              <a:rPr lang="uk-UA" sz="2000"/>
              <a:t>Лекція 5.1 </a:t>
            </a:r>
          </a:p>
          <a:p>
            <a:pPr algn="l"/>
            <a:r>
              <a:rPr lang="uk-UA" sz="2000"/>
              <a:t>Викладач: Олена Тупахіна</a:t>
            </a:r>
            <a:endParaRPr lang="uk-UA" sz="2000" dirty="0"/>
          </a:p>
        </p:txBody>
      </p:sp>
      <p:cxnSp>
        <p:nvCxnSpPr>
          <p:cNvPr id="25" name="Straight Connector 2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A0FA3530-4755-4398-80CD-1CF11B1D7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707"/>
                    </a14:imgEffect>
                    <a14:imgEffect>
                      <a14:saturation sat="2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8" y="6106073"/>
            <a:ext cx="3137149" cy="67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426D82D4-7311-42F5-8FD3-7B7F8C80A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8" y="4759838"/>
            <a:ext cx="1597835" cy="126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57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248F6-C0DE-4ACC-9D0F-47CBED3CE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314306"/>
            <a:ext cx="3651467" cy="1676603"/>
          </a:xfrm>
        </p:spPr>
        <p:txBody>
          <a:bodyPr>
            <a:normAutofit/>
          </a:bodyPr>
          <a:lstStyle/>
          <a:p>
            <a:pPr algn="ctr"/>
            <a:r>
              <a:rPr lang="uk-UA" dirty="0" err="1"/>
              <a:t>Сьорен</a:t>
            </a:r>
            <a:r>
              <a:rPr lang="uk-UA" dirty="0"/>
              <a:t> К</a:t>
            </a:r>
            <a:r>
              <a:rPr lang="en-US" dirty="0"/>
              <a:t>’</a:t>
            </a:r>
            <a:r>
              <a:rPr lang="uk-UA" dirty="0" err="1"/>
              <a:t>єркегор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8F8DCC-7E22-46FE-8D66-89CDCD6A9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113280"/>
            <a:ext cx="3651466" cy="4521200"/>
          </a:xfrm>
        </p:spPr>
        <p:txBody>
          <a:bodyPr>
            <a:normAutofit/>
          </a:bodyPr>
          <a:lstStyle/>
          <a:p>
            <a:r>
              <a:rPr lang="ru-RU" sz="2400" dirty="0" err="1"/>
              <a:t>Істина</a:t>
            </a:r>
            <a:r>
              <a:rPr lang="ru-RU" sz="2400" dirty="0"/>
              <a:t> є </a:t>
            </a:r>
            <a:r>
              <a:rPr lang="ru-RU" sz="2400" dirty="0" err="1"/>
              <a:t>суб</a:t>
            </a:r>
            <a:r>
              <a:rPr lang="en-US" sz="2400" dirty="0"/>
              <a:t>’</a:t>
            </a:r>
            <a:r>
              <a:rPr lang="uk-UA" sz="2400" dirty="0" err="1"/>
              <a:t>єктивність</a:t>
            </a:r>
            <a:r>
              <a:rPr lang="uk-UA" sz="2400" dirty="0"/>
              <a:t> </a:t>
            </a:r>
          </a:p>
          <a:p>
            <a:r>
              <a:rPr lang="uk-UA" sz="2400" dirty="0"/>
              <a:t>Люди, одержимі оптимізмом, знаходяться у </a:t>
            </a:r>
            <a:r>
              <a:rPr lang="ru-RU" sz="2400" dirty="0" err="1"/>
              <a:t>непроникн</a:t>
            </a:r>
            <a:r>
              <a:rPr lang="uk-UA" sz="2400" dirty="0" err="1"/>
              <a:t>ій</a:t>
            </a:r>
            <a:r>
              <a:rPr lang="uk-UA" sz="2400" dirty="0"/>
              <a:t> омані. Життя – не відрада, а юдоль скорботи. Людина не за своєю волею закинута, наче у безодню, у чужий та похмурий світ. </a:t>
            </a:r>
            <a:endParaRPr lang="ru-RU" sz="2400" dirty="0"/>
          </a:p>
          <a:p>
            <a:pPr marL="0" indent="0">
              <a:buNone/>
            </a:pPr>
            <a:endParaRPr lang="ru-RU" sz="1800" dirty="0"/>
          </a:p>
          <a:p>
            <a:endParaRPr lang="en-US" sz="1800" dirty="0"/>
          </a:p>
        </p:txBody>
      </p:sp>
      <p:pic>
        <p:nvPicPr>
          <p:cNvPr id="4" name="Picture 2" descr="http://cs7009.vk.me/c312724/v312724459/4b07/zcSwQQMEp0E.jpg">
            <a:extLst>
              <a:ext uri="{FF2B5EF4-FFF2-40B4-BE49-F238E27FC236}">
                <a16:creationId xmlns:a16="http://schemas.microsoft.com/office/drawing/2014/main" id="{524887F7-4033-47C4-8051-96216A8FD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26485" b="-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71EB0E-53DD-44E2-AB52-329EB518067A}"/>
              </a:ext>
            </a:extLst>
          </p:cNvPr>
          <p:cNvSpPr/>
          <p:nvPr/>
        </p:nvSpPr>
        <p:spPr>
          <a:xfrm>
            <a:off x="9855200" y="4042177"/>
            <a:ext cx="20726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err="1"/>
              <a:t>Жах</a:t>
            </a:r>
            <a:endParaRPr lang="ru-RU" sz="3200" dirty="0"/>
          </a:p>
          <a:p>
            <a:pPr algn="r"/>
            <a:r>
              <a:rPr lang="ru-RU" sz="3200" dirty="0" err="1"/>
              <a:t>Відчай</a:t>
            </a:r>
            <a:endParaRPr lang="ru-RU" sz="3200" dirty="0"/>
          </a:p>
          <a:p>
            <a:pPr algn="r"/>
            <a:r>
              <a:rPr lang="ru-RU" sz="3200" dirty="0" err="1"/>
              <a:t>Тривога</a:t>
            </a:r>
            <a:endParaRPr lang="ru-RU" sz="3200" dirty="0"/>
          </a:p>
          <a:p>
            <a:pPr algn="r"/>
            <a:r>
              <a:rPr lang="uk-UA" sz="3200" dirty="0"/>
              <a:t>Самотність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84932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E7086-E879-496B-867C-70B49CEBA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Еволюція особистості за К</a:t>
            </a:r>
            <a:r>
              <a:rPr lang="en-US" dirty="0"/>
              <a:t>’</a:t>
            </a:r>
            <a:r>
              <a:rPr lang="uk-UA" dirty="0" err="1"/>
              <a:t>єркегором</a:t>
            </a:r>
            <a:r>
              <a:rPr lang="uk-UA" dirty="0"/>
              <a:t> 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76C4BB-3173-4BA3-B56C-1328FF4C1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Картинки по запросу socrates cartoon">
            <a:extLst>
              <a:ext uri="{FF2B5EF4-FFF2-40B4-BE49-F238E27FC236}">
                <a16:creationId xmlns:a16="http://schemas.microsoft.com/office/drawing/2014/main" id="{0EEEB178-49A4-463B-B758-FCF8FAA7B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1040" y="1691715"/>
            <a:ext cx="2808312" cy="5069042"/>
          </a:xfrm>
          <a:prstGeom prst="rect">
            <a:avLst/>
          </a:prstGeom>
          <a:noFill/>
        </p:spPr>
      </p:pic>
      <p:pic>
        <p:nvPicPr>
          <p:cNvPr id="5" name="Picture 4" descr="Картинки по запросу casanova cartoon">
            <a:extLst>
              <a:ext uri="{FF2B5EF4-FFF2-40B4-BE49-F238E27FC236}">
                <a16:creationId xmlns:a16="http://schemas.microsoft.com/office/drawing/2014/main" id="{90C33EE5-8625-43F4-8FF0-F9BB05822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33" y="1781176"/>
            <a:ext cx="2322807" cy="4890120"/>
          </a:xfrm>
          <a:prstGeom prst="rect">
            <a:avLst/>
          </a:prstGeom>
          <a:noFill/>
        </p:spPr>
      </p:pic>
      <p:pic>
        <p:nvPicPr>
          <p:cNvPr id="6" name="Picture 10" descr="Картинки по запросу jesus from dogma">
            <a:extLst>
              <a:ext uri="{FF2B5EF4-FFF2-40B4-BE49-F238E27FC236}">
                <a16:creationId xmlns:a16="http://schemas.microsoft.com/office/drawing/2014/main" id="{1433ED51-CAF0-45F1-AFA8-414430B9D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0872" y="1493191"/>
            <a:ext cx="2880320" cy="5178105"/>
          </a:xfrm>
          <a:prstGeom prst="rect">
            <a:avLst/>
          </a:prstGeom>
          <a:noFill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1162C61-3E32-4F5E-BF20-A809DB47A1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844739"/>
            <a:ext cx="1515254" cy="1023993"/>
          </a:xfrm>
          <a:prstGeom prst="rect">
            <a:avLst/>
          </a:prstGeom>
        </p:spPr>
      </p:pic>
      <p:pic>
        <p:nvPicPr>
          <p:cNvPr id="9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D3C65B02-AA4C-4895-8D96-F39428DF5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496" y="6492874"/>
            <a:ext cx="1735317" cy="37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8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ÐÐ°ÑÑÐ¸Ð½ÐºÐ¸ Ð¿Ð¾ Ð·Ð°Ð¿ÑÐ¾ÑÑ technology background grey">
            <a:extLst>
              <a:ext uri="{FF2B5EF4-FFF2-40B4-BE49-F238E27FC236}">
                <a16:creationId xmlns:a16="http://schemas.microsoft.com/office/drawing/2014/main" id="{E50A85F1-916B-4773-9DE5-8675ABA93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punktum.ru/wp-content/uploads/2013/07/sartr5.jpg">
            <a:extLst>
              <a:ext uri="{FF2B5EF4-FFF2-40B4-BE49-F238E27FC236}">
                <a16:creationId xmlns:a16="http://schemas.microsoft.com/office/drawing/2014/main" id="{9C156C2D-D033-4822-BC2D-ED873572C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3926" b="2666"/>
          <a:stretch/>
        </p:blipFill>
        <p:spPr bwMode="auto">
          <a:xfrm>
            <a:off x="0" y="0"/>
            <a:ext cx="12192000" cy="6845029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723D021-F048-4227-91B0-84DF2658D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41120"/>
            <a:ext cx="5440680" cy="4846003"/>
          </a:xfrm>
        </p:spPr>
        <p:txBody>
          <a:bodyPr/>
          <a:lstStyle/>
          <a:p>
            <a:r>
              <a:rPr lang="ru-RU" i="1" dirty="0"/>
              <a:t>Ми </a:t>
            </a:r>
            <a:r>
              <a:rPr lang="ru-RU" i="1" dirty="0" err="1"/>
              <a:t>існуємо</a:t>
            </a:r>
            <a:r>
              <a:rPr lang="ru-RU" i="1" dirty="0"/>
              <a:t> у </a:t>
            </a:r>
            <a:r>
              <a:rPr lang="ru-RU" i="1" dirty="0" err="1"/>
              <a:t>ситуаціях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впливають</a:t>
            </a:r>
            <a:r>
              <a:rPr lang="ru-RU" i="1" dirty="0"/>
              <a:t> на нас; але те, як </a:t>
            </a:r>
            <a:r>
              <a:rPr lang="ru-RU" i="1" dirty="0" err="1"/>
              <a:t>саме</a:t>
            </a:r>
            <a:r>
              <a:rPr lang="ru-RU" i="1" dirty="0"/>
              <a:t> ми </a:t>
            </a:r>
            <a:r>
              <a:rPr lang="ru-RU" i="1" dirty="0" err="1"/>
              <a:t>існуємо</a:t>
            </a:r>
            <a:r>
              <a:rPr lang="ru-RU" i="1" dirty="0"/>
              <a:t> в них, </a:t>
            </a:r>
            <a:r>
              <a:rPr lang="ru-RU" i="1" dirty="0" err="1"/>
              <a:t>визначається</a:t>
            </a:r>
            <a:r>
              <a:rPr lang="ru-RU" i="1" dirty="0"/>
              <a:t> нашим </a:t>
            </a:r>
            <a:r>
              <a:rPr lang="ru-RU" i="1" dirty="0" err="1"/>
              <a:t>вибором</a:t>
            </a:r>
            <a:r>
              <a:rPr lang="ru-RU" i="1" dirty="0"/>
              <a:t>.</a:t>
            </a:r>
          </a:p>
          <a:p>
            <a:pPr marL="0" indent="0">
              <a:buNone/>
            </a:pPr>
            <a:endParaRPr lang="ru-RU" i="1" dirty="0"/>
          </a:p>
          <a:p>
            <a:pPr marL="0" indent="0" algn="r">
              <a:buNone/>
            </a:pPr>
            <a:r>
              <a:rPr lang="ru-RU" i="1" dirty="0"/>
              <a:t>Жан-Поль Сартр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33918DE4-A0A1-4CE4-AA5F-59EA8C8342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378716"/>
            <a:ext cx="1391920" cy="940645"/>
          </a:xfrm>
          <a:prstGeom prst="rect">
            <a:avLst/>
          </a:prstGeom>
        </p:spPr>
      </p:pic>
      <p:pic>
        <p:nvPicPr>
          <p:cNvPr id="11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CEE2E8D9-DD53-47AB-A9CD-031514A55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313"/>
            <a:ext cx="2381260" cy="51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849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sARTRE cartoon">
            <a:extLst>
              <a:ext uri="{FF2B5EF4-FFF2-40B4-BE49-F238E27FC236}">
                <a16:creationId xmlns:a16="http://schemas.microsoft.com/office/drawing/2014/main" id="{EC65ED33-E978-4AE2-98E0-5613BF92F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1" cy="6858001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216AB-7039-46AB-BB29-2D01B43B9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131445"/>
            <a:ext cx="7493000" cy="1325563"/>
          </a:xfrm>
        </p:spPr>
        <p:txBody>
          <a:bodyPr/>
          <a:lstStyle/>
          <a:p>
            <a:pPr algn="r"/>
            <a:r>
              <a:rPr lang="uk-UA" dirty="0"/>
              <a:t>«Тягар свободи»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11CF71-4C1D-4688-AE35-8C8B73004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120" y="4907280"/>
            <a:ext cx="6898640" cy="19507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Коли ми </a:t>
            </a:r>
            <a:r>
              <a:rPr lang="ru-RU" dirty="0" err="1"/>
              <a:t>кажемо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за свою </a:t>
            </a:r>
            <a:r>
              <a:rPr lang="ru-RU" dirty="0" err="1"/>
              <a:t>індивідуальність</a:t>
            </a:r>
            <a:r>
              <a:rPr lang="ru-RU" dirty="0"/>
              <a:t>. Вона </a:t>
            </a:r>
            <a:r>
              <a:rPr lang="ru-RU" dirty="0" err="1"/>
              <a:t>відповідальна</a:t>
            </a:r>
            <a:r>
              <a:rPr lang="ru-RU" dirty="0"/>
              <a:t> за </a:t>
            </a:r>
            <a:r>
              <a:rPr lang="ru-RU" dirty="0" err="1"/>
              <a:t>всіх</a:t>
            </a:r>
            <a:r>
              <a:rPr lang="ru-RU" dirty="0"/>
              <a:t> людей.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16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ÐÐ°ÑÑÐ¸Ð½ÐºÐ¸ Ð¿Ð¾ Ð·Ð°Ð¿ÑÐ¾ÑÑ technology background grey">
            <a:extLst>
              <a:ext uri="{FF2B5EF4-FFF2-40B4-BE49-F238E27FC236}">
                <a16:creationId xmlns:a16="http://schemas.microsoft.com/office/drawing/2014/main" id="{53FBE3AC-4F3C-4FB8-A615-4E49EC8B9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55631-E112-441E-AAC9-0A21522CC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Виміри відповідальності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A8F007-177A-4BB7-88FC-423600DDC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Намалюйте коло своєї відповідальності: за кого/що ви почуваєтеся відповідальними? Як саме прагнете реалізувати </a:t>
            </a:r>
            <a:r>
              <a:rPr lang="uk-UA"/>
              <a:t>цю відповідальність? </a:t>
            </a:r>
            <a:endParaRPr lang="en-US" dirty="0"/>
          </a:p>
        </p:txBody>
      </p:sp>
      <p:pic>
        <p:nvPicPr>
          <p:cNvPr id="5" name="Picture 2" descr="Картинки по запросу sARTRE cartoon">
            <a:extLst>
              <a:ext uri="{FF2B5EF4-FFF2-40B4-BE49-F238E27FC236}">
                <a16:creationId xmlns:a16="http://schemas.microsoft.com/office/drawing/2014/main" id="{77E99DBD-D877-4982-8B59-E3559A5B6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700" y="3851576"/>
            <a:ext cx="4104639" cy="2873247"/>
          </a:xfrm>
          <a:prstGeom prst="rect">
            <a:avLst/>
          </a:prstGeom>
          <a:noFill/>
        </p:spPr>
      </p:pic>
      <p:sp>
        <p:nvSpPr>
          <p:cNvPr id="6" name="Rounded Rectangular Callout 4">
            <a:extLst>
              <a:ext uri="{FF2B5EF4-FFF2-40B4-BE49-F238E27FC236}">
                <a16:creationId xmlns:a16="http://schemas.microsoft.com/office/drawing/2014/main" id="{E8D134D3-8626-4E76-A2D9-0E188A295AFF}"/>
              </a:ext>
            </a:extLst>
          </p:cNvPr>
          <p:cNvSpPr/>
          <p:nvPr/>
        </p:nvSpPr>
        <p:spPr>
          <a:xfrm>
            <a:off x="4644008" y="3933056"/>
            <a:ext cx="4032448" cy="2304256"/>
          </a:xfrm>
          <a:prstGeom prst="wedgeRoundRectCallout">
            <a:avLst>
              <a:gd name="adj1" fmla="val -93622"/>
              <a:gd name="adj2" fmla="val 16866"/>
              <a:gd name="adj3" fmla="val 16667"/>
            </a:avLst>
          </a:prstGeom>
          <a:solidFill>
            <a:srgbClr val="FFFFFF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111111"/>
                </a:solidFill>
              </a:rPr>
              <a:t>Дійсність буде такою, якою її визначає сама людина</a:t>
            </a:r>
            <a:endParaRPr lang="en-US" sz="3200" dirty="0">
              <a:solidFill>
                <a:srgbClr val="111111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B591BC8-2D60-4A94-A2B7-0DE77963D5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726430"/>
            <a:ext cx="1732699" cy="1170940"/>
          </a:xfrm>
          <a:prstGeom prst="rect">
            <a:avLst/>
          </a:prstGeom>
        </p:spPr>
      </p:pic>
      <p:pic>
        <p:nvPicPr>
          <p:cNvPr id="9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31FD9EE-E1CA-47A0-A6D8-10F3D6C20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793" y="6190579"/>
            <a:ext cx="2964257" cy="64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71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ÐÐ°ÑÑÐ¸Ð½ÐºÐ¸ Ð¿Ð¾ Ð·Ð°Ð¿ÑÐ¾ÑÑ technology background grey">
            <a:extLst>
              <a:ext uri="{FF2B5EF4-FFF2-40B4-BE49-F238E27FC236}">
                <a16:creationId xmlns:a16="http://schemas.microsoft.com/office/drawing/2014/main" id="{0A12BDBB-8C8F-4698-A232-188F259AB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1F939-BFD0-48CC-B31C-BD01AF85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Трошки самоаналізу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280E50-5FBF-469A-A277-27E163108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Яким ви бачите світ – впорядкованим чи хаотичним?</a:t>
            </a:r>
          </a:p>
          <a:p>
            <a:r>
              <a:rPr lang="uk-UA" dirty="0"/>
              <a:t>Що керує нашим життям – випадок чи закономірність?</a:t>
            </a:r>
          </a:p>
          <a:p>
            <a:r>
              <a:rPr lang="uk-UA" dirty="0"/>
              <a:t>Чи є у людства певна загальна, об</a:t>
            </a:r>
            <a:r>
              <a:rPr lang="en-US" dirty="0"/>
              <a:t>’</a:t>
            </a:r>
            <a:r>
              <a:rPr lang="uk-UA" dirty="0" err="1"/>
              <a:t>єднувальна</a:t>
            </a:r>
            <a:r>
              <a:rPr lang="uk-UA" dirty="0"/>
              <a:t> місія? </a:t>
            </a:r>
          </a:p>
          <a:p>
            <a:r>
              <a:rPr lang="uk-UA" dirty="0"/>
              <a:t>Чи змінюємося ми на краще?  </a:t>
            </a:r>
          </a:p>
          <a:p>
            <a:r>
              <a:rPr lang="uk-UA" dirty="0"/>
              <a:t>Чи можна побудувати ідеальну державу? Чи виправдовує ця мета жорстокі засоби, якими вона подекуди досягається?  </a:t>
            </a:r>
          </a:p>
          <a:p>
            <a:r>
              <a:rPr lang="uk-UA" dirty="0"/>
              <a:t>«Такий, як усі» – догана чи комплімент? </a:t>
            </a:r>
          </a:p>
          <a:p>
            <a:endParaRPr lang="uk-UA" dirty="0"/>
          </a:p>
          <a:p>
            <a:endParaRPr lang="en-US" dirty="0"/>
          </a:p>
        </p:txBody>
      </p:sp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97B3A516-A44A-4F4C-A784-10769DE0C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ADCFB73-4DC2-4434-8869-7DF7EDCA89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9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ÐÐ°ÑÑÐ¸Ð½ÐºÐ¸ Ð¿Ð¾ Ð·Ð°Ð¿ÑÐ¾ÑÑ technology background grey">
            <a:extLst>
              <a:ext uri="{FF2B5EF4-FFF2-40B4-BE49-F238E27FC236}">
                <a16:creationId xmlns:a16="http://schemas.microsoft.com/office/drawing/2014/main" id="{F3A02D55-7C10-410C-A411-356DD5144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2DE6175-7043-4E36-9FD5-E3789C0235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157577"/>
              </p:ext>
            </p:extLst>
          </p:nvPr>
        </p:nvGraphicFramePr>
        <p:xfrm>
          <a:off x="243840" y="294640"/>
          <a:ext cx="11653520" cy="637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52C1B1AE-DA24-4D8E-8C44-A55EE77D9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2"/>
          <a:stretch/>
        </p:blipFill>
        <p:spPr bwMode="auto">
          <a:xfrm>
            <a:off x="6240996" y="1737360"/>
            <a:ext cx="6094959" cy="502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punk transparent">
            <a:extLst>
              <a:ext uri="{FF2B5EF4-FFF2-40B4-BE49-F238E27FC236}">
                <a16:creationId xmlns:a16="http://schemas.microsoft.com/office/drawing/2014/main" id="{08B02C6B-53EC-408C-875F-F51A7D51B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13" y="1899920"/>
            <a:ext cx="497853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12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ÐÐ°ÑÑÐ¸Ð½ÐºÐ¸ Ð¿Ð¾ Ð·Ð°Ð¿ÑÐ¾ÑÑ technology background grey">
            <a:extLst>
              <a:ext uri="{FF2B5EF4-FFF2-40B4-BE49-F238E27FC236}">
                <a16:creationId xmlns:a16="http://schemas.microsoft.com/office/drawing/2014/main" id="{72B40B99-983A-473F-845D-ABB27DB04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Ð°ÑÑÐ¸Ð½ÐºÐ¸ Ð¿Ð¾ Ð·Ð°Ð¿ÑÐ¾ÑÑ brainstorm transparent">
            <a:extLst>
              <a:ext uri="{FF2B5EF4-FFF2-40B4-BE49-F238E27FC236}">
                <a16:creationId xmlns:a16="http://schemas.microsoft.com/office/drawing/2014/main" id="{5D3F1301-AF33-4777-8674-37461B2E8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8" y="71695"/>
            <a:ext cx="1711731" cy="189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E39E663-1DB3-4508-8D03-3CB3EB785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684" y="201200"/>
            <a:ext cx="10515601" cy="1325563"/>
          </a:xfrm>
        </p:spPr>
        <p:txBody>
          <a:bodyPr/>
          <a:lstStyle/>
          <a:p>
            <a:pPr algn="ctr"/>
            <a:r>
              <a:rPr lang="uk-UA" b="1" dirty="0"/>
              <a:t>МОЗКОВИЙ ШТУРМ: </a:t>
            </a:r>
            <a:br>
              <a:rPr lang="uk-UA" dirty="0"/>
            </a:br>
            <a:r>
              <a:rPr lang="uk-UA" dirty="0"/>
              <a:t>ВИКЛИКИ ХХ СТОЛІТТЯ</a:t>
            </a:r>
            <a:endParaRPr lang="en-US" dirty="0"/>
          </a:p>
        </p:txBody>
      </p:sp>
      <p:graphicFrame>
        <p:nvGraphicFramePr>
          <p:cNvPr id="10" name="Объект 6">
            <a:extLst>
              <a:ext uri="{FF2B5EF4-FFF2-40B4-BE49-F238E27FC236}">
                <a16:creationId xmlns:a16="http://schemas.microsoft.com/office/drawing/2014/main" id="{D194634D-9091-41F5-BE41-233B5E31F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121132"/>
              </p:ext>
            </p:extLst>
          </p:nvPr>
        </p:nvGraphicFramePr>
        <p:xfrm>
          <a:off x="1445686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6B167B7C-22AA-473C-AF64-23951B119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C78D439B-B02A-4B2B-BDB1-2D9CA407103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03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ÐÐ°ÑÑÐ¸Ð½ÐºÐ¸ Ð¿Ð¾ Ð·Ð°Ð¿ÑÐ¾ÑÑ technology background grey">
            <a:extLst>
              <a:ext uri="{FF2B5EF4-FFF2-40B4-BE49-F238E27FC236}">
                <a16:creationId xmlns:a16="http://schemas.microsoft.com/office/drawing/2014/main" id="{1B0EC1D4-200F-4C4E-93C7-A5667405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92C4A-BBE5-4D11-992A-148358A8B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802"/>
            <a:ext cx="10515600" cy="1325563"/>
          </a:xfrm>
        </p:spPr>
        <p:txBody>
          <a:bodyPr/>
          <a:lstStyle/>
          <a:p>
            <a:pPr algn="ctr"/>
            <a:r>
              <a:rPr lang="uk-UA" dirty="0"/>
              <a:t>Напередодні катастрофи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F194B0-594F-4FB4-B254-29F1C4768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Картинки по запросу darwin meme">
            <a:extLst>
              <a:ext uri="{FF2B5EF4-FFF2-40B4-BE49-F238E27FC236}">
                <a16:creationId xmlns:a16="http://schemas.microsoft.com/office/drawing/2014/main" id="{CAD3BB8F-BAF5-4AB0-82C7-BC57AD6F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422" y="1218592"/>
            <a:ext cx="4067944" cy="4958371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бог умер мем">
            <a:extLst>
              <a:ext uri="{FF2B5EF4-FFF2-40B4-BE49-F238E27FC236}">
                <a16:creationId xmlns:a16="http://schemas.microsoft.com/office/drawing/2014/main" id="{7DA757AF-CE3C-4BCC-AB38-88235A5A4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6347" y="1218592"/>
            <a:ext cx="3660915" cy="4958371"/>
          </a:xfrm>
          <a:prstGeom prst="rect">
            <a:avLst/>
          </a:prstGeom>
          <a:noFill/>
        </p:spPr>
      </p:pic>
      <p:pic>
        <p:nvPicPr>
          <p:cNvPr id="7" name="Picture 6" descr="Картинки по запросу фрейд в шоке">
            <a:extLst>
              <a:ext uri="{FF2B5EF4-FFF2-40B4-BE49-F238E27FC236}">
                <a16:creationId xmlns:a16="http://schemas.microsoft.com/office/drawing/2014/main" id="{AEEDFBCD-1A6C-43DB-AC0A-339DB76FB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4178" y="1218592"/>
            <a:ext cx="3497283" cy="4958371"/>
          </a:xfrm>
          <a:prstGeom prst="rect">
            <a:avLst/>
          </a:prstGeom>
          <a:noFill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1F938BB-7A18-42BE-BFC8-3B19328965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844739"/>
            <a:ext cx="1515254" cy="1023993"/>
          </a:xfrm>
          <a:prstGeom prst="rect">
            <a:avLst/>
          </a:prstGeom>
        </p:spPr>
      </p:pic>
      <p:pic>
        <p:nvPicPr>
          <p:cNvPr id="9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CB10E257-0B1D-4A36-9898-44F9527DA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160" y="6287472"/>
            <a:ext cx="2683654" cy="58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05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ÐÐ°ÑÑÐ¸Ð½ÐºÐ¸ Ð¿Ð¾ Ð·Ð°Ð¿ÑÐ¾ÑÑ technology background grey">
            <a:extLst>
              <a:ext uri="{FF2B5EF4-FFF2-40B4-BE49-F238E27FC236}">
                <a16:creationId xmlns:a16="http://schemas.microsoft.com/office/drawing/2014/main" id="{37011EF4-2910-4ACE-B8C1-B72093246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2FAF1A2-16EF-47B5-9CD0-000DE16AD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345440"/>
            <a:ext cx="5550386" cy="6349999"/>
          </a:xfrm>
        </p:spPr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dirty="0" err="1"/>
              <a:t>Специфіка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часу у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пересічні</a:t>
            </a:r>
            <a:r>
              <a:rPr lang="ru-RU" dirty="0"/>
              <a:t> </a:t>
            </a:r>
            <a:r>
              <a:rPr lang="ru-RU" dirty="0" err="1"/>
              <a:t>душі</a:t>
            </a:r>
            <a:r>
              <a:rPr lang="ru-RU" dirty="0"/>
              <a:t>, не </a:t>
            </a:r>
            <a:r>
              <a:rPr lang="ru-RU" dirty="0" err="1"/>
              <a:t>стидаючись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пересічності</a:t>
            </a:r>
            <a:r>
              <a:rPr lang="ru-RU" dirty="0"/>
              <a:t>, </a:t>
            </a:r>
            <a:r>
              <a:rPr lang="ru-RU" dirty="0" err="1"/>
              <a:t>безкарно</a:t>
            </a:r>
            <a:r>
              <a:rPr lang="ru-RU" dirty="0"/>
              <a:t> </a:t>
            </a:r>
            <a:r>
              <a:rPr lang="ru-RU" dirty="0" err="1"/>
              <a:t>стверджують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право на </a:t>
            </a:r>
            <a:r>
              <a:rPr lang="ru-RU" dirty="0" err="1"/>
              <a:t>неї</a:t>
            </a:r>
            <a:r>
              <a:rPr lang="ru-RU" dirty="0"/>
              <a:t> і </a:t>
            </a:r>
            <a:r>
              <a:rPr lang="ru-RU" dirty="0" err="1"/>
              <a:t>нав</a:t>
            </a:r>
            <a:r>
              <a:rPr lang="en-US" dirty="0"/>
              <a:t>’</a:t>
            </a:r>
            <a:r>
              <a:rPr lang="uk-UA" dirty="0" err="1"/>
              <a:t>язують</a:t>
            </a:r>
            <a:r>
              <a:rPr lang="uk-UA" dirty="0"/>
              <a:t> її скрізь і всюди… Маса зминає усе несхоже, нетривіальне, особистісне і краще. Хто не такий, як усі, хто думає не як усі, ризикує стати вигнанцем…»</a:t>
            </a:r>
            <a:endParaRPr lang="ru-RU" dirty="0"/>
          </a:p>
          <a:p>
            <a:pPr algn="r">
              <a:buNone/>
            </a:pPr>
            <a:endParaRPr lang="ru-RU" dirty="0"/>
          </a:p>
          <a:p>
            <a:pPr algn="r">
              <a:buNone/>
            </a:pPr>
            <a:r>
              <a:rPr lang="ru-RU" dirty="0"/>
              <a:t>Хосе </a:t>
            </a:r>
            <a:r>
              <a:rPr lang="ru-RU" dirty="0" err="1"/>
              <a:t>Ортега</a:t>
            </a:r>
            <a:r>
              <a:rPr lang="ru-RU" dirty="0"/>
              <a:t>-і-Гассет </a:t>
            </a:r>
          </a:p>
          <a:p>
            <a:pPr algn="r">
              <a:buNone/>
            </a:pPr>
            <a:r>
              <a:rPr lang="ru-RU" dirty="0"/>
              <a:t>«</a:t>
            </a:r>
            <a:r>
              <a:rPr lang="ru-RU" dirty="0" err="1"/>
              <a:t>Повстання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»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Картинки по запросу modernism funny">
            <a:extLst>
              <a:ext uri="{FF2B5EF4-FFF2-40B4-BE49-F238E27FC236}">
                <a16:creationId xmlns:a16="http://schemas.microsoft.com/office/drawing/2014/main" id="{6A793DDC-0B05-4445-9FCC-C0F057A80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5166" y="345439"/>
            <a:ext cx="4909954" cy="6185990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не такой как все мем">
            <a:extLst>
              <a:ext uri="{FF2B5EF4-FFF2-40B4-BE49-F238E27FC236}">
                <a16:creationId xmlns:a16="http://schemas.microsoft.com/office/drawing/2014/main" id="{51AF2816-27FB-4302-BDF6-F3BDFB3F7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4735" y="345439"/>
            <a:ext cx="5836454" cy="6349998"/>
          </a:xfrm>
          <a:prstGeom prst="rect">
            <a:avLst/>
          </a:prstGeom>
          <a:noFill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6F92AEA-2CD0-4FD5-8166-7F55D82739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-150811" y="5379820"/>
            <a:ext cx="1391920" cy="940645"/>
          </a:xfrm>
          <a:prstGeom prst="rect">
            <a:avLst/>
          </a:prstGeom>
        </p:spPr>
      </p:pic>
      <p:pic>
        <p:nvPicPr>
          <p:cNvPr id="8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791DAD39-9A1C-4116-BCC8-D1179F796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0465"/>
            <a:ext cx="2381260" cy="51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80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Ð°ÑÑÐ¸Ð½ÐºÐ¸ Ð¿Ð¾ Ð·Ð°Ð¿ÑÐ¾ÑÑ picture with a man who doesn't heil">
            <a:extLst>
              <a:ext uri="{FF2B5EF4-FFF2-40B4-BE49-F238E27FC236}">
                <a16:creationId xmlns:a16="http://schemas.microsoft.com/office/drawing/2014/main" id="{76AD2781-4B46-4322-88DF-4E430B625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4"/>
          <a:stretch/>
        </p:blipFill>
        <p:spPr bwMode="auto">
          <a:xfrm>
            <a:off x="0" y="14206"/>
            <a:ext cx="12192000" cy="684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2608DBB-550C-4A46-A9DE-0A36C2CE6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872105"/>
            <a:ext cx="594868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highlight>
                  <a:srgbClr val="C0C0C0"/>
                </a:highlight>
              </a:rPr>
              <a:t>  </a:t>
            </a:r>
            <a:r>
              <a:rPr lang="ru-RU" dirty="0" err="1">
                <a:highlight>
                  <a:srgbClr val="C0C0C0"/>
                </a:highlight>
              </a:rPr>
              <a:t>Бунтівна</a:t>
            </a:r>
            <a:r>
              <a:rPr lang="ru-RU" dirty="0">
                <a:highlight>
                  <a:srgbClr val="C0C0C0"/>
                </a:highlight>
              </a:rPr>
              <a:t> </a:t>
            </a:r>
            <a:r>
              <a:rPr lang="ru-RU" dirty="0" err="1">
                <a:highlight>
                  <a:srgbClr val="C0C0C0"/>
                </a:highlight>
              </a:rPr>
              <a:t>людина</a:t>
            </a:r>
            <a:r>
              <a:rPr lang="ru-RU" dirty="0">
                <a:highlight>
                  <a:srgbClr val="C0C0C0"/>
                </a:highlight>
              </a:rPr>
              <a:t> – </a:t>
            </a:r>
            <a:r>
              <a:rPr lang="ru-RU" dirty="0" err="1">
                <a:highlight>
                  <a:srgbClr val="C0C0C0"/>
                </a:highlight>
              </a:rPr>
              <a:t>це</a:t>
            </a:r>
            <a:r>
              <a:rPr lang="ru-RU" dirty="0">
                <a:highlight>
                  <a:srgbClr val="C0C0C0"/>
                </a:highlight>
              </a:rPr>
              <a:t>, перш за все, </a:t>
            </a:r>
          </a:p>
          <a:p>
            <a:pPr marL="0" indent="0">
              <a:buNone/>
            </a:pPr>
            <a:r>
              <a:rPr lang="ru-RU" dirty="0">
                <a:highlight>
                  <a:srgbClr val="C0C0C0"/>
                </a:highlight>
              </a:rPr>
              <a:t>  </a:t>
            </a:r>
            <a:r>
              <a:rPr lang="ru-RU" dirty="0" err="1">
                <a:highlight>
                  <a:srgbClr val="C0C0C0"/>
                </a:highlight>
              </a:rPr>
              <a:t>людина</a:t>
            </a:r>
            <a:r>
              <a:rPr lang="ru-RU" dirty="0">
                <a:highlight>
                  <a:srgbClr val="C0C0C0"/>
                </a:highlight>
              </a:rPr>
              <a:t>, яка </a:t>
            </a:r>
            <a:r>
              <a:rPr lang="ru-RU" dirty="0" err="1">
                <a:highlight>
                  <a:srgbClr val="C0C0C0"/>
                </a:highlight>
              </a:rPr>
              <a:t>каже</a:t>
            </a:r>
            <a:r>
              <a:rPr lang="ru-RU" dirty="0">
                <a:highlight>
                  <a:srgbClr val="C0C0C0"/>
                </a:highlight>
              </a:rPr>
              <a:t> «</a:t>
            </a:r>
            <a:r>
              <a:rPr lang="ru-RU" dirty="0" err="1">
                <a:highlight>
                  <a:srgbClr val="C0C0C0"/>
                </a:highlight>
              </a:rPr>
              <a:t>ні</a:t>
            </a:r>
            <a:r>
              <a:rPr lang="ru-RU" dirty="0">
                <a:highlight>
                  <a:srgbClr val="C0C0C0"/>
                </a:highlight>
              </a:rPr>
              <a:t>».</a:t>
            </a:r>
          </a:p>
          <a:p>
            <a:pPr marL="0" indent="0">
              <a:buNone/>
            </a:pPr>
            <a:r>
              <a:rPr lang="ru-RU" dirty="0">
                <a:highlight>
                  <a:srgbClr val="C0C0C0"/>
                </a:highlight>
              </a:rPr>
              <a:t> Альбер Камю </a:t>
            </a:r>
          </a:p>
          <a:p>
            <a:pPr marL="0" indent="0">
              <a:buNone/>
            </a:pPr>
            <a:r>
              <a:rPr lang="ru-RU" dirty="0">
                <a:highlight>
                  <a:srgbClr val="C0C0C0"/>
                </a:highlight>
              </a:rPr>
              <a:t>                                                                   </a:t>
            </a:r>
          </a:p>
          <a:p>
            <a:pPr lvl="8"/>
            <a:r>
              <a:rPr lang="ru-RU" dirty="0">
                <a:highlight>
                  <a:srgbClr val="C0C0C0"/>
                </a:highlight>
              </a:rPr>
              <a:t> </a:t>
            </a:r>
            <a:endParaRPr lang="en-US" sz="28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86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BE13E-5FDF-47D5-B564-6C2CFC2D5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057F5-7B51-42E1-9AA9-E6B1CEFC9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ÐÐ°ÑÑÐ¸Ð½ÐºÐ¸ Ð¿Ð¾ Ð·Ð°Ð¿ÑÐ¾ÑÑ xx century word cloud">
            <a:extLst>
              <a:ext uri="{FF2B5EF4-FFF2-40B4-BE49-F238E27FC236}">
                <a16:creationId xmlns:a16="http://schemas.microsoft.com/office/drawing/2014/main" id="{73DA76B5-4F9E-4BF5-8832-420266ABD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027906"/>
            <a:ext cx="7768962" cy="529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Ð°ÑÑÐ¸Ð½ÐºÐ¸ Ð¿Ð¾ Ð·Ð°Ð¿ÑÐ¾ÑÑ ÑÐºÐ·Ð¸ÑÑÐµÐ½ÑÐ¸Ð°Ð»Ð¸Ð·Ð¼">
            <a:extLst>
              <a:ext uri="{FF2B5EF4-FFF2-40B4-BE49-F238E27FC236}">
                <a16:creationId xmlns:a16="http://schemas.microsoft.com/office/drawing/2014/main" id="{C6889DAF-9C33-4A59-800E-9F48E49C7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03" y="1175781"/>
            <a:ext cx="4204897" cy="499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24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77815-11C8-42F8-BDC4-F9F88189F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DDE174-E6A2-4DE3-8142-66A98073E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ÐÐ°ÑÑÐ¸Ð½ÐºÐ¸ Ð¿Ð¾ Ð·Ð°Ð¿ÑÐ¾ÑÑ technology background grey">
            <a:extLst>
              <a:ext uri="{FF2B5EF4-FFF2-40B4-BE49-F238E27FC236}">
                <a16:creationId xmlns:a16="http://schemas.microsoft.com/office/drawing/2014/main" id="{EB4A433A-8DA5-4F83-AE68-41999D095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Похожее изображение">
            <a:extLst>
              <a:ext uri="{FF2B5EF4-FFF2-40B4-BE49-F238E27FC236}">
                <a16:creationId xmlns:a16="http://schemas.microsoft.com/office/drawing/2014/main" id="{0B7A5403-F126-4F4C-A6B3-0407BFFFB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9528" r="32480" b="30553"/>
          <a:stretch>
            <a:fillRect/>
          </a:stretch>
        </p:blipFill>
        <p:spPr bwMode="auto">
          <a:xfrm>
            <a:off x="0" y="3162545"/>
            <a:ext cx="3098800" cy="3695455"/>
          </a:xfrm>
          <a:prstGeom prst="rect">
            <a:avLst/>
          </a:prstGeom>
          <a:noFill/>
        </p:spPr>
      </p:pic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2C7F47FF-81BF-4528-BEC6-0571EA7793AD}"/>
              </a:ext>
            </a:extLst>
          </p:cNvPr>
          <p:cNvSpPr/>
          <p:nvPr/>
        </p:nvSpPr>
        <p:spPr>
          <a:xfrm>
            <a:off x="3677920" y="436879"/>
            <a:ext cx="7924800" cy="6055995"/>
          </a:xfrm>
          <a:prstGeom prst="wedgeRoundRectCallout">
            <a:avLst>
              <a:gd name="adj1" fmla="val -61560"/>
              <a:gd name="adj2" fmla="val 3510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«Есть лишь одна по-настоящему серьезная философская проблема - проблема самоубийства. Решить, стоит или не стоит жизнь того, чтобы ее прожить, - значит ответить на фундаментальный вопрос философии. Все остальное - имеет ли мир три измерения, руководствуется ли разум девятью или двенадцатью категориями – второстепенно» (Альбер Камю)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525FB-6752-4BE6-8D7C-6B5DBD310B9F}"/>
              </a:ext>
            </a:extLst>
          </p:cNvPr>
          <p:cNvSpPr txBox="1"/>
          <p:nvPr/>
        </p:nvSpPr>
        <p:spPr>
          <a:xfrm>
            <a:off x="4307840" y="792480"/>
            <a:ext cx="67259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Є </a:t>
            </a:r>
            <a:r>
              <a:rPr lang="ru-RU" sz="3000" dirty="0" err="1"/>
              <a:t>лише</a:t>
            </a:r>
            <a:r>
              <a:rPr lang="ru-RU" sz="3000" dirty="0"/>
              <a:t> одна </a:t>
            </a:r>
            <a:r>
              <a:rPr lang="ru-RU" sz="3000" dirty="0" err="1"/>
              <a:t>по-справжньому</a:t>
            </a:r>
            <a:r>
              <a:rPr lang="ru-RU" sz="3000" dirty="0"/>
              <a:t> </a:t>
            </a:r>
            <a:r>
              <a:rPr lang="ru-RU" sz="3000" dirty="0" err="1"/>
              <a:t>серйозна</a:t>
            </a:r>
            <a:r>
              <a:rPr lang="ru-RU" sz="3000" dirty="0"/>
              <a:t> </a:t>
            </a:r>
            <a:r>
              <a:rPr lang="ru-RU" sz="3000" dirty="0" err="1"/>
              <a:t>філософська</a:t>
            </a:r>
            <a:r>
              <a:rPr lang="ru-RU" sz="3000" dirty="0"/>
              <a:t> проблема – проблема </a:t>
            </a:r>
            <a:r>
              <a:rPr lang="ru-RU" sz="3000" dirty="0" err="1"/>
              <a:t>самогубства</a:t>
            </a:r>
            <a:r>
              <a:rPr lang="ru-RU" sz="3000" dirty="0"/>
              <a:t>. </a:t>
            </a:r>
            <a:r>
              <a:rPr lang="ru-RU" sz="3000" dirty="0" err="1"/>
              <a:t>Вирішити</a:t>
            </a:r>
            <a:r>
              <a:rPr lang="ru-RU" sz="3000" dirty="0"/>
              <a:t>, </a:t>
            </a:r>
            <a:r>
              <a:rPr lang="ru-RU" sz="3000" b="1" dirty="0" err="1"/>
              <a:t>чи</a:t>
            </a:r>
            <a:r>
              <a:rPr lang="ru-RU" sz="3000" b="1" dirty="0"/>
              <a:t> </a:t>
            </a:r>
            <a:r>
              <a:rPr lang="ru-RU" sz="3000" b="1" dirty="0" err="1"/>
              <a:t>вартує</a:t>
            </a:r>
            <a:r>
              <a:rPr lang="ru-RU" sz="3000" b="1" dirty="0"/>
              <a:t> </a:t>
            </a:r>
            <a:r>
              <a:rPr lang="ru-RU" sz="3000" b="1" dirty="0" err="1"/>
              <a:t>життя</a:t>
            </a:r>
            <a:r>
              <a:rPr lang="ru-RU" sz="3000" b="1" dirty="0"/>
              <a:t> того, </a:t>
            </a:r>
            <a:r>
              <a:rPr lang="ru-RU" sz="3000" b="1" dirty="0" err="1"/>
              <a:t>щоб</a:t>
            </a:r>
            <a:r>
              <a:rPr lang="ru-RU" sz="3000" b="1" dirty="0"/>
              <a:t> </a:t>
            </a:r>
            <a:r>
              <a:rPr lang="ru-RU" sz="3000" b="1" dirty="0" err="1"/>
              <a:t>його</a:t>
            </a:r>
            <a:r>
              <a:rPr lang="ru-RU" sz="3000" b="1" dirty="0"/>
              <a:t> </a:t>
            </a:r>
            <a:r>
              <a:rPr lang="ru-RU" sz="3000" b="1" dirty="0" err="1"/>
              <a:t>прожити</a:t>
            </a:r>
            <a:r>
              <a:rPr lang="ru-RU" sz="3000" b="1" dirty="0"/>
              <a:t>,</a:t>
            </a:r>
            <a:r>
              <a:rPr lang="ru-RU" sz="3000" dirty="0"/>
              <a:t> - </a:t>
            </a:r>
            <a:r>
              <a:rPr lang="ru-RU" sz="3000" dirty="0" err="1"/>
              <a:t>означає</a:t>
            </a:r>
            <a:r>
              <a:rPr lang="ru-RU" sz="3000" dirty="0"/>
              <a:t> </a:t>
            </a:r>
            <a:r>
              <a:rPr lang="ru-RU" sz="3000" dirty="0" err="1"/>
              <a:t>відповісти</a:t>
            </a:r>
            <a:r>
              <a:rPr lang="ru-RU" sz="3000" dirty="0"/>
              <a:t> на </a:t>
            </a:r>
            <a:r>
              <a:rPr lang="ru-RU" sz="3000" dirty="0" err="1"/>
              <a:t>фундаментальне</a:t>
            </a:r>
            <a:r>
              <a:rPr lang="ru-RU" sz="3000" dirty="0"/>
              <a:t> </a:t>
            </a:r>
            <a:r>
              <a:rPr lang="ru-RU" sz="3000" dirty="0" err="1"/>
              <a:t>питання</a:t>
            </a:r>
            <a:r>
              <a:rPr lang="ru-RU" sz="3000" dirty="0"/>
              <a:t> </a:t>
            </a:r>
            <a:r>
              <a:rPr lang="ru-RU" sz="3000" dirty="0" err="1"/>
              <a:t>філософії</a:t>
            </a:r>
            <a:r>
              <a:rPr lang="ru-RU" sz="3000" dirty="0"/>
              <a:t>. Все </a:t>
            </a:r>
            <a:r>
              <a:rPr lang="ru-RU" sz="3000" dirty="0" err="1"/>
              <a:t>решта</a:t>
            </a:r>
            <a:r>
              <a:rPr lang="ru-RU" sz="3000" dirty="0"/>
              <a:t> – </a:t>
            </a:r>
            <a:r>
              <a:rPr lang="ru-RU" sz="3000" dirty="0" err="1"/>
              <a:t>чи</a:t>
            </a:r>
            <a:r>
              <a:rPr lang="ru-RU" sz="3000" dirty="0"/>
              <a:t> </a:t>
            </a:r>
            <a:r>
              <a:rPr lang="ru-RU" sz="3000" dirty="0" err="1"/>
              <a:t>має</a:t>
            </a:r>
            <a:r>
              <a:rPr lang="ru-RU" sz="3000" dirty="0"/>
              <a:t> </a:t>
            </a:r>
            <a:r>
              <a:rPr lang="ru-RU" sz="3000" dirty="0" err="1"/>
              <a:t>світ</a:t>
            </a:r>
            <a:r>
              <a:rPr lang="ru-RU" sz="3000" dirty="0"/>
              <a:t> три </a:t>
            </a:r>
            <a:r>
              <a:rPr lang="ru-RU" sz="3000" dirty="0" err="1"/>
              <a:t>вимірі</a:t>
            </a:r>
            <a:r>
              <a:rPr lang="ru-RU" sz="3000" dirty="0"/>
              <a:t>, </a:t>
            </a:r>
            <a:r>
              <a:rPr lang="ru-RU" sz="3000" dirty="0" err="1"/>
              <a:t>чи</a:t>
            </a:r>
            <a:r>
              <a:rPr lang="ru-RU" sz="3000" dirty="0"/>
              <a:t> </a:t>
            </a:r>
            <a:r>
              <a:rPr lang="ru-RU" sz="3000" dirty="0" err="1"/>
              <a:t>керуються</a:t>
            </a:r>
            <a:r>
              <a:rPr lang="ru-RU" sz="3000" dirty="0"/>
              <a:t> </a:t>
            </a:r>
            <a:r>
              <a:rPr lang="ru-RU" sz="3000" dirty="0" err="1"/>
              <a:t>розум</a:t>
            </a:r>
            <a:r>
              <a:rPr lang="ru-RU" sz="3000" dirty="0"/>
              <a:t> дев</a:t>
            </a:r>
            <a:r>
              <a:rPr lang="en-US" sz="3000" dirty="0"/>
              <a:t>’</a:t>
            </a:r>
            <a:r>
              <a:rPr lang="uk-UA" sz="3000" dirty="0" err="1"/>
              <a:t>ятьма</a:t>
            </a:r>
            <a:r>
              <a:rPr lang="uk-UA" sz="3000" dirty="0"/>
              <a:t> чи дванадцятьма категоріями, - другорядне. </a:t>
            </a:r>
            <a:endParaRPr lang="ru-RU" sz="3000" dirty="0"/>
          </a:p>
          <a:p>
            <a:endParaRPr lang="ru-RU" sz="3000" dirty="0"/>
          </a:p>
          <a:p>
            <a:pPr algn="r"/>
            <a:r>
              <a:rPr lang="ru-RU" sz="3000" dirty="0"/>
              <a:t>Альбер Камю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3814A72-2164-4F6C-8F6F-008C48CD66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99221"/>
            <a:ext cx="1280160" cy="865118"/>
          </a:xfrm>
          <a:prstGeom prst="rect">
            <a:avLst/>
          </a:prstGeom>
        </p:spPr>
      </p:pic>
      <p:pic>
        <p:nvPicPr>
          <p:cNvPr id="9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48C287CA-FDDB-49C2-8FB2-2A1196085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950"/>
            <a:ext cx="2381260" cy="51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5507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511</Words>
  <Application>Microsoft Office PowerPoint</Application>
  <PresentationFormat>Широкоэкранный</PresentationFormat>
  <Paragraphs>60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ХХ століття:  переоцінка цінностей</vt:lpstr>
      <vt:lpstr>Трошки самоаналізу</vt:lpstr>
      <vt:lpstr>Презентация PowerPoint</vt:lpstr>
      <vt:lpstr>МОЗКОВИЙ ШТУРМ:  ВИКЛИКИ ХХ СТОЛІТТЯ</vt:lpstr>
      <vt:lpstr>Напередодні катастрофи</vt:lpstr>
      <vt:lpstr>Презентация PowerPoint</vt:lpstr>
      <vt:lpstr>Презентация PowerPoint</vt:lpstr>
      <vt:lpstr>Презентация PowerPoint</vt:lpstr>
      <vt:lpstr>Презентация PowerPoint</vt:lpstr>
      <vt:lpstr>Сьорен К’єркегор</vt:lpstr>
      <vt:lpstr>Еволюція особистості за К’єркегором </vt:lpstr>
      <vt:lpstr>Презентация PowerPoint</vt:lpstr>
      <vt:lpstr>«Тягар свободи»</vt:lpstr>
      <vt:lpstr>Виміри відповідальності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цінностей доби Промислової революції</dc:title>
  <dc:creator>E. T.</dc:creator>
  <cp:lastModifiedBy>E. T.</cp:lastModifiedBy>
  <cp:revision>1</cp:revision>
  <dcterms:created xsi:type="dcterms:W3CDTF">2018-11-22T21:25:01Z</dcterms:created>
  <dcterms:modified xsi:type="dcterms:W3CDTF">2019-01-21T18:04:15Z</dcterms:modified>
</cp:coreProperties>
</file>