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256" r:id="rId2"/>
    <p:sldId id="370" r:id="rId3"/>
    <p:sldId id="371" r:id="rId4"/>
    <p:sldId id="372" r:id="rId5"/>
    <p:sldId id="373" r:id="rId6"/>
    <p:sldId id="374" r:id="rId7"/>
    <p:sldId id="375" r:id="rId8"/>
    <p:sldId id="376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</p:sldIdLst>
  <p:sldSz cx="9144000" cy="6858000" type="screen4x3"/>
  <p:notesSz cx="6759575" cy="98679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102" d="100"/>
          <a:sy n="102" d="100"/>
        </p:scale>
        <p:origin x="3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372600"/>
            <a:ext cx="2928938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C86C3E0-237A-4695-97E0-034872F4127F}" type="slidenum">
              <a:rPr lang="ru-RU" altLang=""/>
              <a:pPr/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B4D0E1B-5053-4A71-8379-70EC5BD202E5}" type="datetimeFigureOut">
              <a:rPr lang=""/>
              <a:pPr>
                <a:defRPr/>
              </a:pPr>
              <a:t>02/12/2024</a:t>
            </a:fld>
            <a:endParaRPr lang="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" noProof="0" smtClean="0"/>
          </a:p>
        </p:txBody>
      </p:sp>
      <p:sp>
        <p:nvSpPr>
          <p:cNvPr id="28677" name="Заметки 4"/>
          <p:cNvSpPr>
            <a:spLocks noGrp="1"/>
          </p:cNvSpPr>
          <p:nvPr/>
        </p:nvSpPr>
        <p:spPr bwMode="auto">
          <a:xfrm>
            <a:off x="676275" y="4687888"/>
            <a:ext cx="5407025" cy="444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fontAlgn="base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" altLang="" smtClean="0"/>
              <a:t>Образец текста</a:t>
            </a:r>
          </a:p>
          <a:p>
            <a:pPr lvl="1" eaLnBrk="1" hangingPunct="1">
              <a:defRPr/>
            </a:pPr>
            <a:r>
              <a:rPr lang="" altLang="" smtClean="0"/>
              <a:t>Второй уровень</a:t>
            </a:r>
          </a:p>
          <a:p>
            <a:pPr lvl="2" eaLnBrk="1" hangingPunct="1">
              <a:defRPr/>
            </a:pPr>
            <a:r>
              <a:rPr lang="" altLang="" smtClean="0"/>
              <a:t>Третий уровень</a:t>
            </a:r>
          </a:p>
          <a:p>
            <a:pPr lvl="3" eaLnBrk="1" hangingPunct="1">
              <a:defRPr/>
            </a:pPr>
            <a:r>
              <a:rPr lang="" altLang="" smtClean="0"/>
              <a:t>Четвертый уровень</a:t>
            </a:r>
          </a:p>
          <a:p>
            <a:pPr eaLnBrk="1" hangingPunct="1">
              <a:defRPr/>
            </a:pPr>
            <a:r>
              <a:rPr lang="" altLang="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9BF894-FF2A-4FC2-8545-354CDE9DCC12}" type="slidenum">
              <a:rPr lang="" altLang="en-US"/>
              <a:pPr/>
              <a:t>‹#›</a:t>
            </a:fld>
            <a:endParaRPr lang="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4B7273-79C8-45FF-8E0B-47D98E7A821B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396892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000A1A-3BD7-43A6-ABB2-959DD0CEEC7D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11632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9374F-202D-441E-9477-3000BCC40553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96818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9EC7C-BDC9-4627-9C7F-117FF64C1DB7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53742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D9515E-5BCF-48AC-8908-F79E4793E4C8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56285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643E24-0132-429C-95B6-869DB6C4772A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154040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0DB01-7D98-4819-86EF-6641BF4B1797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174557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4E597-586E-4A7B-AF1A-57C58E6005A4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25104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C90B0B-9293-471E-825D-48BF8B241DF7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33840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FC3FD-3C93-4D85-BF04-8769E568B640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75019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F0D828-2EF7-40BE-ABE0-CA0C9F253288}" type="slidenum">
              <a:rPr lang="ru-RU" altLang=""/>
              <a:pPr/>
              <a:t>‹#›</a:t>
            </a:fld>
            <a:endParaRPr lang="ru-RU" altLang=""/>
          </a:p>
        </p:txBody>
      </p:sp>
    </p:spTree>
    <p:extLst>
      <p:ext uri="{BB962C8B-B14F-4D97-AF65-F5344CB8AC3E}">
        <p14:creationId xmlns:p14="http://schemas.microsoft.com/office/powerpoint/2010/main" val="210675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UA" smtClean="0"/>
              <a:t>Образец текста</a:t>
            </a:r>
          </a:p>
          <a:p>
            <a:pPr lvl="1"/>
            <a:r>
              <a:rPr lang="ru-RU" altLang="ru-UA" smtClean="0"/>
              <a:t>Второй уровень</a:t>
            </a:r>
          </a:p>
          <a:p>
            <a:pPr lvl="2"/>
            <a:r>
              <a:rPr lang="ru-RU" altLang="ru-UA" smtClean="0"/>
              <a:t>Третий уровень</a:t>
            </a:r>
          </a:p>
          <a:p>
            <a:pPr lvl="3"/>
            <a:r>
              <a:rPr lang="ru-RU" altLang="ru-UA" smtClean="0"/>
              <a:t>Четвертый уровень</a:t>
            </a:r>
          </a:p>
          <a:p>
            <a:pPr lvl="4"/>
            <a:r>
              <a:rPr lang="ru-RU" altLang="ru-UA" smtClean="0"/>
              <a:t>Пятый уровень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9D40423-7096-4531-BB94-DA6274167276}" type="slidenum">
              <a:rPr lang="ru-RU" altLang=""/>
              <a:pPr/>
              <a:t>‹#›</a:t>
            </a:fld>
            <a:endParaRPr lang="ru-RU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1484313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UA" sz="3600" smtClean="0"/>
              <a:t>Ф</a:t>
            </a:r>
            <a:r>
              <a:rPr lang="ru-UA" altLang="ru-UA" sz="3600" smtClean="0"/>
              <a:t>І</a:t>
            </a:r>
            <a:r>
              <a:rPr lang="ru-RU" altLang="ru-UA" sz="3600" smtClean="0"/>
              <a:t>ЗИКА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229600" cy="8921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altLang="ru-UA" sz="2800" smtClean="0"/>
              <a:t>МОЛЕКУЛЯРНА ФІЗИКА.</a:t>
            </a:r>
            <a:r>
              <a:rPr lang="ru-UA" altLang="ru-UA" sz="2800" smtClean="0"/>
              <a:t>Т</a:t>
            </a:r>
            <a:r>
              <a:rPr lang="uk-UA" altLang="ru-UA" sz="2800" smtClean="0"/>
              <a:t>ЕРМОДИНАМІКА.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uk-UA" altLang="ru-UA" sz="2800" smtClean="0"/>
              <a:t>ЯВИЩА ПЕРЕНЕСЕННЯ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ru-RU" altLang="ru-UA" sz="28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620713"/>
            <a:ext cx="3305175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25538"/>
            <a:ext cx="7273925" cy="386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620713"/>
            <a:ext cx="288607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908050"/>
            <a:ext cx="6007100" cy="134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76475"/>
            <a:ext cx="6064250" cy="265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836613"/>
            <a:ext cx="6480175" cy="4799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20713"/>
            <a:ext cx="475297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1557338"/>
            <a:ext cx="3527425" cy="156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349500"/>
            <a:ext cx="4968875" cy="3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636838"/>
            <a:ext cx="1920875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068638"/>
            <a:ext cx="5040313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7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5589588"/>
            <a:ext cx="4968875" cy="116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6"/>
          <p:cNvSpPr>
            <a:spLocks noChangeArrowheads="1"/>
          </p:cNvSpPr>
          <p:nvPr/>
        </p:nvSpPr>
        <p:spPr bwMode="auto">
          <a:xfrm>
            <a:off x="755650" y="0"/>
            <a:ext cx="6624638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6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4500563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620713"/>
            <a:ext cx="4608512" cy="299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3851275"/>
            <a:ext cx="4392612" cy="300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7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836613"/>
            <a:ext cx="6048375" cy="313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8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765175"/>
            <a:ext cx="7291387" cy="516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9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052513"/>
            <a:ext cx="7370762" cy="41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92150"/>
            <a:ext cx="7221538" cy="399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249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620713"/>
            <a:ext cx="6551612" cy="269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9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213100"/>
            <a:ext cx="6264275" cy="161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93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868863"/>
            <a:ext cx="6626225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259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692150"/>
            <a:ext cx="6048375" cy="403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95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4724400"/>
            <a:ext cx="6215062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25538"/>
            <a:ext cx="8712200" cy="2436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9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789363"/>
            <a:ext cx="8628062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280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4535488" cy="303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765175"/>
            <a:ext cx="1079500" cy="51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7338"/>
            <a:ext cx="4451350" cy="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636838"/>
            <a:ext cx="2014538" cy="54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213100"/>
            <a:ext cx="461803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8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789363"/>
            <a:ext cx="4673600" cy="146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09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373688"/>
            <a:ext cx="17145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010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5876925"/>
            <a:ext cx="5184775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29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20713"/>
            <a:ext cx="5983288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981075"/>
            <a:ext cx="4679950" cy="330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330700"/>
            <a:ext cx="4464050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0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5472113" cy="118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836613"/>
            <a:ext cx="3276600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5040312" cy="284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4797425"/>
            <a:ext cx="42481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6"/>
          <p:cNvSpPr>
            <a:spLocks noChangeArrowheads="1"/>
          </p:cNvSpPr>
          <p:nvPr/>
        </p:nvSpPr>
        <p:spPr bwMode="auto">
          <a:xfrm>
            <a:off x="755650" y="115888"/>
            <a:ext cx="6624638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UA" altLang="ru-UA" sz="1600" b="1"/>
              <a:t>Я</a:t>
            </a:r>
            <a:r>
              <a:rPr lang="uk-UA" altLang="ru-UA" sz="1600" b="1"/>
              <a:t>ВИЩА ПЕРЕН</a:t>
            </a:r>
            <a:r>
              <a:rPr lang="ru-UA" altLang="ru-UA" sz="1600" b="1"/>
              <a:t>Е</a:t>
            </a:r>
            <a:r>
              <a:rPr lang="uk-UA" altLang="ru-UA" sz="1600" b="1"/>
              <a:t>СЕННЯ</a:t>
            </a:r>
            <a:r>
              <a:rPr lang="uk-UA" altLang="ru-UA"/>
              <a:t> </a:t>
            </a:r>
          </a:p>
          <a:p>
            <a:pPr algn="ctr" eaLnBrk="1" hangingPunct="1">
              <a:buFontTx/>
              <a:buNone/>
            </a:pPr>
            <a:endParaRPr lang="ru-RU" altLang="ru-UA"/>
          </a:p>
        </p:txBody>
      </p:sp>
      <p:pic>
        <p:nvPicPr>
          <p:cNvPr id="131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49275"/>
            <a:ext cx="4464050" cy="320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357563"/>
            <a:ext cx="4176713" cy="324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Экран (4:3)</PresentationFormat>
  <Paragraphs>19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Оформление по умолчанию</vt:lpstr>
      <vt:lpstr>ФІЗИКА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MoBIL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АВТОМАТИЗАЦІЯ СХЕМОТЕХНІЧНОГО ПРОЕКТУВННЯ</dc:title>
  <dc:creator>Nicolaj</dc:creator>
  <cp:lastModifiedBy>EISPZ</cp:lastModifiedBy>
  <cp:revision>160</cp:revision>
  <dcterms:created xsi:type="dcterms:W3CDTF">2011-04-07T06:39:14Z</dcterms:created>
  <dcterms:modified xsi:type="dcterms:W3CDTF">2024-02-12T06:25:38Z</dcterms:modified>
</cp:coreProperties>
</file>