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18047" y="0"/>
            <a:ext cx="2723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313" y="92333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690</Words>
  <Application>Microsoft Office PowerPoint</Application>
  <PresentationFormat>Широкоэкранный</PresentationFormat>
  <Paragraphs>66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28</cp:revision>
  <dcterms:created xsi:type="dcterms:W3CDTF">2023-09-05T05:25:19Z</dcterms:created>
  <dcterms:modified xsi:type="dcterms:W3CDTF">2023-09-19T11:16:24Z</dcterms:modified>
</cp:coreProperties>
</file>