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2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Природоохоронні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споруди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електричної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інженерії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кіберфізичних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систем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98005"/>
            <a:ext cx="8003232" cy="3456384"/>
          </a:xfrm>
        </p:spPr>
        <p:txBody>
          <a:bodyPr>
            <a:noAutofit/>
          </a:bodyPr>
          <a:lstStyle/>
          <a:p>
            <a:pPr indent="450215" algn="just"/>
            <a:r>
              <a:rPr lang="uk-UA" sz="1600" dirty="0"/>
              <a:t>Предмет курсу «Природоохоронні споруди» становить вивчення теорії основних процесів, методів їх раціонального </a:t>
            </a:r>
            <a:r>
              <a:rPr lang="uk-UA" sz="1600" dirty="0" err="1"/>
              <a:t>апаратурно</a:t>
            </a:r>
            <a:r>
              <a:rPr lang="uk-UA" sz="1600" dirty="0"/>
              <a:t>-технологічного оформлення, а також принципів будови й методів інженерних розрахунків апаратів і машин, які використовуються для проведення природоохоронних процесів. </a:t>
            </a:r>
          </a:p>
          <a:p>
            <a:pPr indent="450215" algn="just"/>
            <a:r>
              <a:rPr lang="uk-UA" sz="1600" dirty="0"/>
              <a:t>Цей курс </a:t>
            </a:r>
            <a:r>
              <a:rPr lang="uk-UA" sz="1600" dirty="0" err="1"/>
              <a:t>логічно</a:t>
            </a:r>
            <a:r>
              <a:rPr lang="uk-UA" sz="1600" dirty="0"/>
              <a:t> пов’язує загальні закономірності математики, фізики, хімії з екологією. Вивчення основних закономірностей процесів природоохоронних технологій базується на знанні основних фізико-хімічних законів і ставить своїм завданням підготовку фахівців, здатних вирішувати питання захисту довкілля шляхом грамотної організації технологічних процесів, вибору й розрахунку високоефективного обладнання, розроблення й створення нових природоохоронних процесів, технологій та обладнання. </a:t>
            </a:r>
          </a:p>
          <a:p>
            <a:pPr indent="450215" algn="just"/>
            <a:r>
              <a:rPr lang="uk-UA" sz="1600" dirty="0"/>
              <a:t>Місце курсу «Природоохоронні споруди» у професійній підготовці випускника пов’язане зі створенням необхідної бази для розуміння фізико-хімічної сутності технологічних процесів захисту довкілля.</a:t>
            </a:r>
            <a:endParaRPr lang="uk-UA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75" y="2870174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9748" y="3486479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В РЕЗУЛЬТАТІ вивчення дисципліни ЗДОБУВАЧ ЗМОЖЕ: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32798" y="4210684"/>
            <a:ext cx="8278404" cy="2010536"/>
          </a:xfrm>
        </p:spPr>
        <p:txBody>
          <a:bodyPr>
            <a:normAutofit/>
          </a:bodyPr>
          <a:lstStyle/>
          <a:p>
            <a:pPr indent="450215" algn="just"/>
            <a:r>
              <a:rPr lang="uk-UA" sz="1600" dirty="0"/>
              <a:t>– пояснити з наукового погляду явища, процеси, що проходять під час очищення газових викидів в атмосфері, стічних вод у гідросфері й твердих відходів у літосфері;</a:t>
            </a:r>
          </a:p>
          <a:p>
            <a:pPr indent="450215" algn="just"/>
            <a:r>
              <a:rPr lang="uk-UA" sz="1600" dirty="0"/>
              <a:t> – правильно вибрати метод і спосіб очищення атмосфери, гідросфери, літосфери під час викидання й скидання в них промислових відходів; </a:t>
            </a:r>
          </a:p>
          <a:p>
            <a:pPr indent="450215" algn="just"/>
            <a:r>
              <a:rPr lang="uk-UA" sz="1600" dirty="0"/>
              <a:t>– проводити оцінювання основних параметрів фізико-хімічних процесів захисту довкілля.</a:t>
            </a:r>
            <a:endParaRPr lang="uk-UA" sz="1600" i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39748" y="76470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0670" y="2023350"/>
            <a:ext cx="84005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b="1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Метою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«</a:t>
            </a:r>
            <a:r>
              <a:rPr lang="ru-RU" sz="1400" dirty="0" err="1">
                <a:solidFill>
                  <a:srgbClr val="0080FF"/>
                </a:solidFill>
                <a:latin typeface="Open Sans" panose="020B0606030504020204" pitchFamily="34" charset="0"/>
              </a:rPr>
              <a:t>Природоохоронні</a:t>
            </a:r>
            <a:r>
              <a:rPr lang="ru-RU" sz="1400" dirty="0">
                <a:solidFill>
                  <a:srgbClr val="0080FF"/>
                </a:solidFill>
                <a:latin typeface="Open Sans" panose="020B0606030504020204" pitchFamily="34" charset="0"/>
              </a:rPr>
              <a:t> </a:t>
            </a:r>
            <a:r>
              <a:rPr lang="ru-RU" sz="1400" dirty="0" err="1">
                <a:solidFill>
                  <a:srgbClr val="0080FF"/>
                </a:solidFill>
                <a:latin typeface="Open Sans" panose="020B0606030504020204" pitchFamily="34" charset="0"/>
              </a:rPr>
              <a:t>споруди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» є формування у майбутніх фахівців знань та умінь з основ технологій очищення </a:t>
            </a:r>
            <a:r>
              <a:rPr lang="uk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пилогазових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викидів, рідких скидів, утилізації й перероблення твердих відходів, які будуть корисними для здійснення екологічної діяльності.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ru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</TotalTime>
  <Words>292</Words>
  <Application>Microsoft Office PowerPoint</Application>
  <PresentationFormat>Екран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Candara</vt:lpstr>
      <vt:lpstr>Open Sans</vt:lpstr>
      <vt:lpstr>Symbol</vt:lpstr>
      <vt:lpstr>Times New Roman</vt:lpstr>
      <vt:lpstr>Волна</vt:lpstr>
      <vt:lpstr>Природоохоронні споруди</vt:lpstr>
      <vt:lpstr>Презентація PowerPoint</vt:lpstr>
      <vt:lpstr>ЧОМУ НЕОБХІДНО ВИВЧАТИ ДИСЦИПЛІНУ </vt:lpstr>
      <vt:lpstr>МЕТА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12</cp:revision>
  <dcterms:created xsi:type="dcterms:W3CDTF">2020-09-02T17:48:05Z</dcterms:created>
  <dcterms:modified xsi:type="dcterms:W3CDTF">2023-11-27T15:10:37Z</dcterms:modified>
</cp:coreProperties>
</file>