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zakon.rada.gov.ua/go/995_282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zakon.rada.gov.ua/laws/show/254%D0%BA/96-%D0%B2%D1%80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zakon.rada.gov.ua/go/995_28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A20EB-B168-480E-88B4-72E0D8993915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574029-A756-4470-BE66-1A5E0B6B5167}">
      <dgm:prSet phldrT="[Текст]" custT="1"/>
      <dgm:spPr/>
      <dgm:t>
        <a:bodyPr/>
        <a:lstStyle/>
        <a:p>
          <a:r>
            <a:rPr lang="ru-RU" sz="1800" b="0" i="1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УКРАЇНИ</a:t>
          </a:r>
          <a:endParaRPr lang="ru-RU" sz="1800" b="0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0" i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 Дисциплінарний статут Національної поліції України </a:t>
          </a: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 15.03.2018р.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B56B2-6F42-4039-89FD-6D6DB272B093}" type="parTrans" cxnId="{56E8DAB0-66A1-4D63-9255-F76DD0A0BC1B}">
      <dgm:prSet/>
      <dgm:spPr/>
      <dgm:t>
        <a:bodyPr/>
        <a:lstStyle/>
        <a:p>
          <a:endParaRPr lang="ru-RU"/>
        </a:p>
      </dgm:t>
    </dgm:pt>
    <dgm:pt modelId="{AF7BCFF9-2DBA-4C64-B2C5-6101A42325CC}" type="sibTrans" cxnId="{56E8DAB0-66A1-4D63-9255-F76DD0A0BC1B}">
      <dgm:prSet/>
      <dgm:spPr/>
      <dgm:t>
        <a:bodyPr/>
        <a:lstStyle/>
        <a:p>
          <a:endParaRPr lang="ru-RU"/>
        </a:p>
      </dgm:t>
    </dgm:pt>
    <dgm:pt modelId="{5B634EE8-D5E7-4E64-A3BA-7FC7C103CB97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України «Про Національну поліцію» від 02.07.2015р.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161C2-A613-4C29-955F-09CBE135DA48}" type="parTrans" cxnId="{70C2F002-903B-4D9D-9DA2-CDB15620C2C9}">
      <dgm:prSet/>
      <dgm:spPr/>
      <dgm:t>
        <a:bodyPr/>
        <a:lstStyle/>
        <a:p>
          <a:endParaRPr lang="ru-RU"/>
        </a:p>
      </dgm:t>
    </dgm:pt>
    <dgm:pt modelId="{8A05ACD0-5D3E-4C73-A716-D0EE569B8A66}" type="sibTrans" cxnId="{70C2F002-903B-4D9D-9DA2-CDB15620C2C9}">
      <dgm:prSet/>
      <dgm:spPr/>
      <dgm:t>
        <a:bodyPr/>
        <a:lstStyle/>
        <a:p>
          <a:endParaRPr lang="ru-RU"/>
        </a:p>
      </dgm:t>
    </dgm:pt>
    <dgm:pt modelId="{46C0C1D7-84F8-4523-B7FF-4D11F01EBE20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КПК від 13.04.2012р.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F14DB-7765-4A3D-ADF6-DCD4F491593B}" type="parTrans" cxnId="{6FCF1AC2-6CD9-4B3B-B90D-BE574B852677}">
      <dgm:prSet/>
      <dgm:spPr/>
      <dgm:t>
        <a:bodyPr/>
        <a:lstStyle/>
        <a:p>
          <a:endParaRPr lang="ru-RU"/>
        </a:p>
      </dgm:t>
    </dgm:pt>
    <dgm:pt modelId="{57955E9E-D49D-4A1C-B8AD-52F1D5A140E7}" type="sibTrans" cxnId="{6FCF1AC2-6CD9-4B3B-B90D-BE574B852677}">
      <dgm:prSet/>
      <dgm:spPr/>
      <dgm:t>
        <a:bodyPr/>
        <a:lstStyle/>
        <a:p>
          <a:endParaRPr lang="ru-RU"/>
        </a:p>
      </dgm:t>
    </dgm:pt>
    <dgm:pt modelId="{EFABA512-AE3A-42E2-8583-90C0D418E336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Основоположні принципи застосування сили і вогнепальної зброї службовцями органів правопорядку (прийняті 8-м Конгресом ООН з попередження злочинності та поводження з порушниками, м. Гавана, Куба, 27.08-07.09.1990 р.)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09C92-0378-443E-B40F-3136E5DBC99B}" type="parTrans" cxnId="{05CB4A95-D341-4404-BE16-B15EA4959888}">
      <dgm:prSet/>
      <dgm:spPr/>
      <dgm:t>
        <a:bodyPr/>
        <a:lstStyle/>
        <a:p>
          <a:endParaRPr lang="ru-RU"/>
        </a:p>
      </dgm:t>
    </dgm:pt>
    <dgm:pt modelId="{F174F946-B200-442E-A768-15024D60B623}" type="sibTrans" cxnId="{05CB4A95-D341-4404-BE16-B15EA4959888}">
      <dgm:prSet/>
      <dgm:spPr/>
      <dgm:t>
        <a:bodyPr/>
        <a:lstStyle/>
        <a:p>
          <a:endParaRPr lang="ru-RU"/>
        </a:p>
      </dgm:t>
    </dgm:pt>
    <dgm:pt modelId="{8137AB95-2EB8-4721-8A31-48CD42CFC9C5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Накази Міністра внутрішніх справ України та інші акти законодавства: Інструкція з оформлення матеріалів про адміністративні правопорушення в органах поліції від 06.11.2015р. та ін.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28719-A842-48F7-B32C-F873402317CB}" type="parTrans" cxnId="{35965C19-7F62-4DBE-995B-178294B2F6CA}">
      <dgm:prSet/>
      <dgm:spPr/>
      <dgm:t>
        <a:bodyPr/>
        <a:lstStyle/>
        <a:p>
          <a:endParaRPr lang="ru-RU"/>
        </a:p>
      </dgm:t>
    </dgm:pt>
    <dgm:pt modelId="{E571FC64-AA77-47B4-8975-436D56C89F7E}" type="sibTrans" cxnId="{35965C19-7F62-4DBE-995B-178294B2F6CA}">
      <dgm:prSet/>
      <dgm:spPr/>
      <dgm:t>
        <a:bodyPr/>
        <a:lstStyle/>
        <a:p>
          <a:endParaRPr lang="ru-RU"/>
        </a:p>
      </dgm:t>
    </dgm:pt>
    <dgm:pt modelId="{7673DEA3-B77F-4992-BC61-81944A10672E}" type="pres">
      <dgm:prSet presAssocID="{41FA20EB-B168-480E-88B4-72E0D89939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59DD2A-385D-4177-9AFC-B1EA50A7B1E9}" type="pres">
      <dgm:prSet presAssocID="{C8574029-A756-4470-BE66-1A5E0B6B5167}" presName="node" presStyleLbl="node1" presStyleIdx="0" presStyleCnt="5" custLinFactX="11023" custLinFactNeighborX="100000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888F3-7123-41D7-AAC2-F96CC47C1B2D}" type="pres">
      <dgm:prSet presAssocID="{AF7BCFF9-2DBA-4C64-B2C5-6101A42325CC}" presName="sibTrans" presStyleCnt="0"/>
      <dgm:spPr/>
    </dgm:pt>
    <dgm:pt modelId="{7DB57360-639B-4FF7-A3B6-606BC28C0F55}" type="pres">
      <dgm:prSet presAssocID="{5B634EE8-D5E7-4E64-A3BA-7FC7C103CB97}" presName="node" presStyleLbl="node1" presStyleIdx="1" presStyleCnt="5" custLinFactX="-12776" custLinFactNeighborX="-100000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0DE5D-C6E6-4A4D-80FB-CA79DAE827A5}" type="pres">
      <dgm:prSet presAssocID="{8A05ACD0-5D3E-4C73-A716-D0EE569B8A66}" presName="sibTrans" presStyleCnt="0"/>
      <dgm:spPr/>
    </dgm:pt>
    <dgm:pt modelId="{8C6C4A36-B1F9-46F5-A346-6EE641A8D0BA}" type="pres">
      <dgm:prSet presAssocID="{46C0C1D7-84F8-4523-B7FF-4D11F01EBE20}" presName="node" presStyleLbl="node1" presStyleIdx="2" presStyleCnt="5" custLinFactNeighborX="-730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FB197-8254-4190-B404-F1E8794C6C9D}" type="pres">
      <dgm:prSet presAssocID="{57955E9E-D49D-4A1C-B8AD-52F1D5A140E7}" presName="sibTrans" presStyleCnt="0"/>
      <dgm:spPr/>
    </dgm:pt>
    <dgm:pt modelId="{1E065D93-0E12-4561-B064-7F5EB86BED76}" type="pres">
      <dgm:prSet presAssocID="{EFABA512-AE3A-42E2-8583-90C0D418E336}" presName="node" presStyleLbl="node1" presStyleIdx="3" presStyleCnt="5" custScaleX="128370" custScaleY="13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DF8A7-0295-4F6B-A6F8-978E6E7837E2}" type="pres">
      <dgm:prSet presAssocID="{F174F946-B200-442E-A768-15024D60B623}" presName="sibTrans" presStyleCnt="0"/>
      <dgm:spPr/>
    </dgm:pt>
    <dgm:pt modelId="{2E565015-499A-43F2-B566-570C222E2C7F}" type="pres">
      <dgm:prSet presAssocID="{8137AB95-2EB8-4721-8A31-48CD42CFC9C5}" presName="node" presStyleLbl="node1" presStyleIdx="4" presStyleCnt="5" custScaleX="122400" custScaleY="13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2F002-903B-4D9D-9DA2-CDB15620C2C9}" srcId="{41FA20EB-B168-480E-88B4-72E0D8993915}" destId="{5B634EE8-D5E7-4E64-A3BA-7FC7C103CB97}" srcOrd="1" destOrd="0" parTransId="{316161C2-A613-4C29-955F-09CBE135DA48}" sibTransId="{8A05ACD0-5D3E-4C73-A716-D0EE569B8A66}"/>
    <dgm:cxn modelId="{6FCF1AC2-6CD9-4B3B-B90D-BE574B852677}" srcId="{41FA20EB-B168-480E-88B4-72E0D8993915}" destId="{46C0C1D7-84F8-4523-B7FF-4D11F01EBE20}" srcOrd="2" destOrd="0" parTransId="{E30F14DB-7765-4A3D-ADF6-DCD4F491593B}" sibTransId="{57955E9E-D49D-4A1C-B8AD-52F1D5A140E7}"/>
    <dgm:cxn modelId="{585F23A5-F297-4BF4-9F7F-D36424332246}" type="presOf" srcId="{5B634EE8-D5E7-4E64-A3BA-7FC7C103CB97}" destId="{7DB57360-639B-4FF7-A3B6-606BC28C0F55}" srcOrd="0" destOrd="0" presId="urn:microsoft.com/office/officeart/2005/8/layout/default"/>
    <dgm:cxn modelId="{01C4F3BC-E6A5-492B-A451-B093353F15E2}" type="presOf" srcId="{41FA20EB-B168-480E-88B4-72E0D8993915}" destId="{7673DEA3-B77F-4992-BC61-81944A10672E}" srcOrd="0" destOrd="0" presId="urn:microsoft.com/office/officeart/2005/8/layout/default"/>
    <dgm:cxn modelId="{E1C518F7-F139-4210-9EF1-39C4ADD4DC8E}" type="presOf" srcId="{46C0C1D7-84F8-4523-B7FF-4D11F01EBE20}" destId="{8C6C4A36-B1F9-46F5-A346-6EE641A8D0BA}" srcOrd="0" destOrd="0" presId="urn:microsoft.com/office/officeart/2005/8/layout/default"/>
    <dgm:cxn modelId="{22CB1C17-3E97-4D9B-8880-8E4A7633B9E5}" type="presOf" srcId="{8137AB95-2EB8-4721-8A31-48CD42CFC9C5}" destId="{2E565015-499A-43F2-B566-570C222E2C7F}" srcOrd="0" destOrd="0" presId="urn:microsoft.com/office/officeart/2005/8/layout/default"/>
    <dgm:cxn modelId="{A09B83B2-BFBD-4F1D-9136-5D565E377334}" type="presOf" srcId="{C8574029-A756-4470-BE66-1A5E0B6B5167}" destId="{A959DD2A-385D-4177-9AFC-B1EA50A7B1E9}" srcOrd="0" destOrd="0" presId="urn:microsoft.com/office/officeart/2005/8/layout/default"/>
    <dgm:cxn modelId="{6C140328-A17E-4DCC-9652-AEEC9908C4AD}" type="presOf" srcId="{EFABA512-AE3A-42E2-8583-90C0D418E336}" destId="{1E065D93-0E12-4561-B064-7F5EB86BED76}" srcOrd="0" destOrd="0" presId="urn:microsoft.com/office/officeart/2005/8/layout/default"/>
    <dgm:cxn modelId="{56E8DAB0-66A1-4D63-9255-F76DD0A0BC1B}" srcId="{41FA20EB-B168-480E-88B4-72E0D8993915}" destId="{C8574029-A756-4470-BE66-1A5E0B6B5167}" srcOrd="0" destOrd="0" parTransId="{0C9B56B2-6F42-4039-89FD-6D6DB272B093}" sibTransId="{AF7BCFF9-2DBA-4C64-B2C5-6101A42325CC}"/>
    <dgm:cxn modelId="{05CB4A95-D341-4404-BE16-B15EA4959888}" srcId="{41FA20EB-B168-480E-88B4-72E0D8993915}" destId="{EFABA512-AE3A-42E2-8583-90C0D418E336}" srcOrd="3" destOrd="0" parTransId="{AA709C92-0378-443E-B40F-3136E5DBC99B}" sibTransId="{F174F946-B200-442E-A768-15024D60B623}"/>
    <dgm:cxn modelId="{35965C19-7F62-4DBE-995B-178294B2F6CA}" srcId="{41FA20EB-B168-480E-88B4-72E0D8993915}" destId="{8137AB95-2EB8-4721-8A31-48CD42CFC9C5}" srcOrd="4" destOrd="0" parTransId="{62A28719-A842-48F7-B32C-F873402317CB}" sibTransId="{E571FC64-AA77-47B4-8975-436D56C89F7E}"/>
    <dgm:cxn modelId="{540E0EBD-2A9F-47F3-9D69-800DEFCC16E4}" type="presParOf" srcId="{7673DEA3-B77F-4992-BC61-81944A10672E}" destId="{A959DD2A-385D-4177-9AFC-B1EA50A7B1E9}" srcOrd="0" destOrd="0" presId="urn:microsoft.com/office/officeart/2005/8/layout/default"/>
    <dgm:cxn modelId="{E8A5C8F9-B27B-4DDD-9EA6-5B43DD245CBB}" type="presParOf" srcId="{7673DEA3-B77F-4992-BC61-81944A10672E}" destId="{313888F3-7123-41D7-AAC2-F96CC47C1B2D}" srcOrd="1" destOrd="0" presId="urn:microsoft.com/office/officeart/2005/8/layout/default"/>
    <dgm:cxn modelId="{528C051E-0091-4A4D-B2B8-2720298E372B}" type="presParOf" srcId="{7673DEA3-B77F-4992-BC61-81944A10672E}" destId="{7DB57360-639B-4FF7-A3B6-606BC28C0F55}" srcOrd="2" destOrd="0" presId="urn:microsoft.com/office/officeart/2005/8/layout/default"/>
    <dgm:cxn modelId="{98E08751-27A2-4B5F-8866-3DB617D9EDCC}" type="presParOf" srcId="{7673DEA3-B77F-4992-BC61-81944A10672E}" destId="{65B0DE5D-C6E6-4A4D-80FB-CA79DAE827A5}" srcOrd="3" destOrd="0" presId="urn:microsoft.com/office/officeart/2005/8/layout/default"/>
    <dgm:cxn modelId="{46671A99-5B79-4B11-ADA7-890761E3C221}" type="presParOf" srcId="{7673DEA3-B77F-4992-BC61-81944A10672E}" destId="{8C6C4A36-B1F9-46F5-A346-6EE641A8D0BA}" srcOrd="4" destOrd="0" presId="urn:microsoft.com/office/officeart/2005/8/layout/default"/>
    <dgm:cxn modelId="{A6F3CFC0-C278-4AD7-9CC5-B63B0710F83F}" type="presParOf" srcId="{7673DEA3-B77F-4992-BC61-81944A10672E}" destId="{169FB197-8254-4190-B404-F1E8794C6C9D}" srcOrd="5" destOrd="0" presId="urn:microsoft.com/office/officeart/2005/8/layout/default"/>
    <dgm:cxn modelId="{64F0CF85-C033-489C-B6BD-31EE9FEF1E94}" type="presParOf" srcId="{7673DEA3-B77F-4992-BC61-81944A10672E}" destId="{1E065D93-0E12-4561-B064-7F5EB86BED76}" srcOrd="6" destOrd="0" presId="urn:microsoft.com/office/officeart/2005/8/layout/default"/>
    <dgm:cxn modelId="{D8FAD306-C588-4DC0-828D-F6AB5AC57E52}" type="presParOf" srcId="{7673DEA3-B77F-4992-BC61-81944A10672E}" destId="{E15DF8A7-0295-4F6B-A6F8-978E6E7837E2}" srcOrd="7" destOrd="0" presId="urn:microsoft.com/office/officeart/2005/8/layout/default"/>
    <dgm:cxn modelId="{3F23CB19-78D1-4F4B-A7BB-FDF933FEC937}" type="presParOf" srcId="{7673DEA3-B77F-4992-BC61-81944A10672E}" destId="{2E565015-499A-43F2-B566-570C222E2C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D76FB-4079-4A77-8795-65DEA3DBEB74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0F76A0-635D-4F48-9CC9-0E0DAC8A42F8}">
      <dgm:prSet phldrT="[Текст]" custT="1"/>
      <dgm:spPr/>
      <dgm:t>
        <a:bodyPr/>
        <a:lstStyle/>
        <a:p>
          <a:pPr algn="just"/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 </a:t>
          </a:r>
          <a:r>
            <a:rPr lang="uk-UA" sz="1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</a:t>
          </a:r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(2001) 10, прийнятої Комітетом міністрів Ради Європи 19 вересня 2001 року державам-учасницям Ради Європи «Про Європейський кодекс поліцейської етики»;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787657-978B-4C0C-B74A-2E663BCF2C4D}" type="parTrans" cxnId="{466163DB-7526-4D9A-BD66-9010F965DEAB}">
      <dgm:prSet/>
      <dgm:spPr/>
      <dgm:t>
        <a:bodyPr/>
        <a:lstStyle/>
        <a:p>
          <a:endParaRPr lang="ru-RU"/>
        </a:p>
      </dgm:t>
    </dgm:pt>
    <dgm:pt modelId="{95A33A23-A43E-4A1F-8BA6-3773F9614619}" type="sibTrans" cxnId="{466163DB-7526-4D9A-BD66-9010F965DEAB}">
      <dgm:prSet/>
      <dgm:spPr/>
      <dgm:t>
        <a:bodyPr/>
        <a:lstStyle/>
        <a:p>
          <a:endParaRPr lang="ru-RU"/>
        </a:p>
      </dgm:t>
    </dgm:pt>
    <dgm:pt modelId="{8B7AAE33-234B-4835-9E45-45A4969C9E1B}">
      <dgm:prSet phldrT="[Текст]" custT="1"/>
      <dgm:spPr/>
      <dgm:t>
        <a:bodyPr/>
        <a:lstStyle/>
        <a:p>
          <a:pPr algn="just"/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Кодексі поведінки посадових осіб із підтримання правопорядку, що затверджений </a:t>
          </a:r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Резолюцією 34/169 Генеральної Асамблеї ООН</a:t>
          </a:r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від 17.12.1979 р.;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494922-D5AC-4826-BA6E-B4D4A3DDDF87}" type="parTrans" cxnId="{C1803BAC-AFE9-47AD-BDE5-765188CF55EE}">
      <dgm:prSet/>
      <dgm:spPr/>
      <dgm:t>
        <a:bodyPr/>
        <a:lstStyle/>
        <a:p>
          <a:endParaRPr lang="ru-RU"/>
        </a:p>
      </dgm:t>
    </dgm:pt>
    <dgm:pt modelId="{BD7E39EF-578B-46FA-9CAB-CF18F8F660D2}" type="sibTrans" cxnId="{C1803BAC-AFE9-47AD-BDE5-765188CF55EE}">
      <dgm:prSet/>
      <dgm:spPr/>
      <dgm:t>
        <a:bodyPr/>
        <a:lstStyle/>
        <a:p>
          <a:endParaRPr lang="ru-RU"/>
        </a:p>
      </dgm:t>
    </dgm:pt>
    <dgm:pt modelId="{9B46A526-7514-45A7-AA64-BCD274CCE213}">
      <dgm:prSet phldrT="[Текст]" custT="1"/>
      <dgm:spPr/>
      <dgm:t>
        <a:bodyPr/>
        <a:lstStyle/>
        <a:p>
          <a:pPr algn="just"/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Декларації про поліцію, затвердженій Резолюцією Парламентської Асамблеї Ради Європи № 690 (1979) від 08.05.1979 р.;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A8F3A-769D-47AF-AEBE-824798B02AFC}" type="parTrans" cxnId="{88C1F6DB-99F5-446E-86DC-9FBBB83EFC64}">
      <dgm:prSet/>
      <dgm:spPr/>
      <dgm:t>
        <a:bodyPr/>
        <a:lstStyle/>
        <a:p>
          <a:endParaRPr lang="ru-RU"/>
        </a:p>
      </dgm:t>
    </dgm:pt>
    <dgm:pt modelId="{90FD50C3-B156-47E0-88A9-21ED0E28C2C7}" type="sibTrans" cxnId="{88C1F6DB-99F5-446E-86DC-9FBBB83EFC64}">
      <dgm:prSet/>
      <dgm:spPr/>
      <dgm:t>
        <a:bodyPr/>
        <a:lstStyle/>
        <a:p>
          <a:endParaRPr lang="ru-RU"/>
        </a:p>
      </dgm:t>
    </dgm:pt>
    <dgm:pt modelId="{3335B777-5C29-4812-997E-3D3679A33541}" type="pres">
      <dgm:prSet presAssocID="{309D76FB-4079-4A77-8795-65DEA3DBEB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96584-9D3B-493B-8E41-38776B90A371}" type="pres">
      <dgm:prSet presAssocID="{E10F76A0-635D-4F48-9CC9-0E0DAC8A42F8}" presName="parentLin" presStyleCnt="0"/>
      <dgm:spPr/>
    </dgm:pt>
    <dgm:pt modelId="{40FFAAED-76B0-4763-8831-B50C10E153AB}" type="pres">
      <dgm:prSet presAssocID="{E10F76A0-635D-4F48-9CC9-0E0DAC8A42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1C0CEFC-B3F7-4B61-8FF5-BAC20CF323C5}" type="pres">
      <dgm:prSet presAssocID="{E10F76A0-635D-4F48-9CC9-0E0DAC8A42F8}" presName="parentText" presStyleLbl="node1" presStyleIdx="0" presStyleCnt="3" custScaleY="434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380CE-960D-4C42-9963-8198B48B9080}" type="pres">
      <dgm:prSet presAssocID="{E10F76A0-635D-4F48-9CC9-0E0DAC8A42F8}" presName="negativeSpace" presStyleCnt="0"/>
      <dgm:spPr/>
    </dgm:pt>
    <dgm:pt modelId="{DD9B00E9-EA6D-41A6-B5F2-48FC08B92314}" type="pres">
      <dgm:prSet presAssocID="{E10F76A0-635D-4F48-9CC9-0E0DAC8A42F8}" presName="childText" presStyleLbl="conFgAcc1" presStyleIdx="0" presStyleCnt="3">
        <dgm:presLayoutVars>
          <dgm:bulletEnabled val="1"/>
        </dgm:presLayoutVars>
      </dgm:prSet>
      <dgm:spPr/>
    </dgm:pt>
    <dgm:pt modelId="{27FFED78-1F56-4F54-9AB3-DC5B03DF7215}" type="pres">
      <dgm:prSet presAssocID="{95A33A23-A43E-4A1F-8BA6-3773F9614619}" presName="spaceBetweenRectangles" presStyleCnt="0"/>
      <dgm:spPr/>
    </dgm:pt>
    <dgm:pt modelId="{CF3AAE9B-05F4-42C4-93AF-CA57B57EBEE4}" type="pres">
      <dgm:prSet presAssocID="{8B7AAE33-234B-4835-9E45-45A4969C9E1B}" presName="parentLin" presStyleCnt="0"/>
      <dgm:spPr/>
    </dgm:pt>
    <dgm:pt modelId="{45BB862C-3DBF-467E-948E-9CFA994BC05B}" type="pres">
      <dgm:prSet presAssocID="{8B7AAE33-234B-4835-9E45-45A4969C9E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A04FD2B-20E9-464C-A1C2-F0106833E4EA}" type="pres">
      <dgm:prSet presAssocID="{8B7AAE33-234B-4835-9E45-45A4969C9E1B}" presName="parentText" presStyleLbl="node1" presStyleIdx="1" presStyleCnt="3" custScaleY="390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DE38E-47FC-47F8-9719-38A9E129F401}" type="pres">
      <dgm:prSet presAssocID="{8B7AAE33-234B-4835-9E45-45A4969C9E1B}" presName="negativeSpace" presStyleCnt="0"/>
      <dgm:spPr/>
    </dgm:pt>
    <dgm:pt modelId="{670CF98E-3F8B-4CD8-93DE-0CA7C2A06575}" type="pres">
      <dgm:prSet presAssocID="{8B7AAE33-234B-4835-9E45-45A4969C9E1B}" presName="childText" presStyleLbl="conFgAcc1" presStyleIdx="1" presStyleCnt="3">
        <dgm:presLayoutVars>
          <dgm:bulletEnabled val="1"/>
        </dgm:presLayoutVars>
      </dgm:prSet>
      <dgm:spPr/>
    </dgm:pt>
    <dgm:pt modelId="{A7E38285-A011-4910-BE42-B741B6916BD3}" type="pres">
      <dgm:prSet presAssocID="{BD7E39EF-578B-46FA-9CAB-CF18F8F660D2}" presName="spaceBetweenRectangles" presStyleCnt="0"/>
      <dgm:spPr/>
    </dgm:pt>
    <dgm:pt modelId="{44D423B2-5B19-4361-96B4-C53062B6A9ED}" type="pres">
      <dgm:prSet presAssocID="{9B46A526-7514-45A7-AA64-BCD274CCE213}" presName="parentLin" presStyleCnt="0"/>
      <dgm:spPr/>
    </dgm:pt>
    <dgm:pt modelId="{B6F405E4-1DD8-433A-89FC-41D2DAD51617}" type="pres">
      <dgm:prSet presAssocID="{9B46A526-7514-45A7-AA64-BCD274CCE21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9F6F662-D055-4F7E-A30F-86EC30F2B88A}" type="pres">
      <dgm:prSet presAssocID="{9B46A526-7514-45A7-AA64-BCD274CCE213}" presName="parentText" presStyleLbl="node1" presStyleIdx="2" presStyleCnt="3" custScaleY="378424" custLinFactNeighborX="7512" custLinFactNeighborY="-137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A3D62-AC66-4F99-9847-EBAA6B6EEEDA}" type="pres">
      <dgm:prSet presAssocID="{9B46A526-7514-45A7-AA64-BCD274CCE213}" presName="negativeSpace" presStyleCnt="0"/>
      <dgm:spPr/>
    </dgm:pt>
    <dgm:pt modelId="{62413C96-A73B-4095-AF83-99B9B375BBAF}" type="pres">
      <dgm:prSet presAssocID="{9B46A526-7514-45A7-AA64-BCD274CCE2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428884-AECF-4B15-9509-8C9DBF7DB013}" type="presOf" srcId="{9B46A526-7514-45A7-AA64-BCD274CCE213}" destId="{D9F6F662-D055-4F7E-A30F-86EC30F2B88A}" srcOrd="1" destOrd="0" presId="urn:microsoft.com/office/officeart/2005/8/layout/list1"/>
    <dgm:cxn modelId="{35D54410-B449-4A3F-A8BB-0F93B82AE416}" type="presOf" srcId="{9B46A526-7514-45A7-AA64-BCD274CCE213}" destId="{B6F405E4-1DD8-433A-89FC-41D2DAD51617}" srcOrd="0" destOrd="0" presId="urn:microsoft.com/office/officeart/2005/8/layout/list1"/>
    <dgm:cxn modelId="{C1803BAC-AFE9-47AD-BDE5-765188CF55EE}" srcId="{309D76FB-4079-4A77-8795-65DEA3DBEB74}" destId="{8B7AAE33-234B-4835-9E45-45A4969C9E1B}" srcOrd="1" destOrd="0" parTransId="{84494922-D5AC-4826-BA6E-B4D4A3DDDF87}" sibTransId="{BD7E39EF-578B-46FA-9CAB-CF18F8F660D2}"/>
    <dgm:cxn modelId="{A450A786-6B52-4B98-B951-06EFDE40050B}" type="presOf" srcId="{8B7AAE33-234B-4835-9E45-45A4969C9E1B}" destId="{45BB862C-3DBF-467E-948E-9CFA994BC05B}" srcOrd="0" destOrd="0" presId="urn:microsoft.com/office/officeart/2005/8/layout/list1"/>
    <dgm:cxn modelId="{88C1F6DB-99F5-446E-86DC-9FBBB83EFC64}" srcId="{309D76FB-4079-4A77-8795-65DEA3DBEB74}" destId="{9B46A526-7514-45A7-AA64-BCD274CCE213}" srcOrd="2" destOrd="0" parTransId="{B3BA8F3A-769D-47AF-AEBE-824798B02AFC}" sibTransId="{90FD50C3-B156-47E0-88A9-21ED0E28C2C7}"/>
    <dgm:cxn modelId="{65C43567-49B6-4DCF-9380-34FDE79066BF}" type="presOf" srcId="{E10F76A0-635D-4F48-9CC9-0E0DAC8A42F8}" destId="{40FFAAED-76B0-4763-8831-B50C10E153AB}" srcOrd="0" destOrd="0" presId="urn:microsoft.com/office/officeart/2005/8/layout/list1"/>
    <dgm:cxn modelId="{466163DB-7526-4D9A-BD66-9010F965DEAB}" srcId="{309D76FB-4079-4A77-8795-65DEA3DBEB74}" destId="{E10F76A0-635D-4F48-9CC9-0E0DAC8A42F8}" srcOrd="0" destOrd="0" parTransId="{7A787657-978B-4C0C-B74A-2E663BCF2C4D}" sibTransId="{95A33A23-A43E-4A1F-8BA6-3773F9614619}"/>
    <dgm:cxn modelId="{1B3CB56A-4EF7-4082-A343-34025D1792A1}" type="presOf" srcId="{309D76FB-4079-4A77-8795-65DEA3DBEB74}" destId="{3335B777-5C29-4812-997E-3D3679A33541}" srcOrd="0" destOrd="0" presId="urn:microsoft.com/office/officeart/2005/8/layout/list1"/>
    <dgm:cxn modelId="{40864EA7-7655-4E59-A6C1-3F2F72F7CDB5}" type="presOf" srcId="{8B7AAE33-234B-4835-9E45-45A4969C9E1B}" destId="{6A04FD2B-20E9-464C-A1C2-F0106833E4EA}" srcOrd="1" destOrd="0" presId="urn:microsoft.com/office/officeart/2005/8/layout/list1"/>
    <dgm:cxn modelId="{9FFF3185-B195-46FD-B381-E0C88A232EB6}" type="presOf" srcId="{E10F76A0-635D-4F48-9CC9-0E0DAC8A42F8}" destId="{31C0CEFC-B3F7-4B61-8FF5-BAC20CF323C5}" srcOrd="1" destOrd="0" presId="urn:microsoft.com/office/officeart/2005/8/layout/list1"/>
    <dgm:cxn modelId="{7FED8DDF-482D-4FB5-B517-0FAA8644A4F4}" type="presParOf" srcId="{3335B777-5C29-4812-997E-3D3679A33541}" destId="{23A96584-9D3B-493B-8E41-38776B90A371}" srcOrd="0" destOrd="0" presId="urn:microsoft.com/office/officeart/2005/8/layout/list1"/>
    <dgm:cxn modelId="{C8F93162-A476-4166-9A07-C0B20E51A710}" type="presParOf" srcId="{23A96584-9D3B-493B-8E41-38776B90A371}" destId="{40FFAAED-76B0-4763-8831-B50C10E153AB}" srcOrd="0" destOrd="0" presId="urn:microsoft.com/office/officeart/2005/8/layout/list1"/>
    <dgm:cxn modelId="{ABC43543-125D-4B6E-93AB-0CF44E0815F6}" type="presParOf" srcId="{23A96584-9D3B-493B-8E41-38776B90A371}" destId="{31C0CEFC-B3F7-4B61-8FF5-BAC20CF323C5}" srcOrd="1" destOrd="0" presId="urn:microsoft.com/office/officeart/2005/8/layout/list1"/>
    <dgm:cxn modelId="{837DDF11-C5DE-445B-B3F7-27F8A1C08B7F}" type="presParOf" srcId="{3335B777-5C29-4812-997E-3D3679A33541}" destId="{AFB380CE-960D-4C42-9963-8198B48B9080}" srcOrd="1" destOrd="0" presId="urn:microsoft.com/office/officeart/2005/8/layout/list1"/>
    <dgm:cxn modelId="{38B29013-933C-473C-A1ED-4EAB22AB3479}" type="presParOf" srcId="{3335B777-5C29-4812-997E-3D3679A33541}" destId="{DD9B00E9-EA6D-41A6-B5F2-48FC08B92314}" srcOrd="2" destOrd="0" presId="urn:microsoft.com/office/officeart/2005/8/layout/list1"/>
    <dgm:cxn modelId="{42CE6046-1440-42F7-885C-9C210B8FDB4E}" type="presParOf" srcId="{3335B777-5C29-4812-997E-3D3679A33541}" destId="{27FFED78-1F56-4F54-9AB3-DC5B03DF7215}" srcOrd="3" destOrd="0" presId="urn:microsoft.com/office/officeart/2005/8/layout/list1"/>
    <dgm:cxn modelId="{9E06895B-5D97-465B-9F36-1123488A0736}" type="presParOf" srcId="{3335B777-5C29-4812-997E-3D3679A33541}" destId="{CF3AAE9B-05F4-42C4-93AF-CA57B57EBEE4}" srcOrd="4" destOrd="0" presId="urn:microsoft.com/office/officeart/2005/8/layout/list1"/>
    <dgm:cxn modelId="{63C3D80F-4CDB-435E-B684-9D2456F3BE2D}" type="presParOf" srcId="{CF3AAE9B-05F4-42C4-93AF-CA57B57EBEE4}" destId="{45BB862C-3DBF-467E-948E-9CFA994BC05B}" srcOrd="0" destOrd="0" presId="urn:microsoft.com/office/officeart/2005/8/layout/list1"/>
    <dgm:cxn modelId="{42ADC44E-7CA9-442D-A763-DA34B4A7A0E0}" type="presParOf" srcId="{CF3AAE9B-05F4-42C4-93AF-CA57B57EBEE4}" destId="{6A04FD2B-20E9-464C-A1C2-F0106833E4EA}" srcOrd="1" destOrd="0" presId="urn:microsoft.com/office/officeart/2005/8/layout/list1"/>
    <dgm:cxn modelId="{671F6A7C-B1DC-4D47-9D96-64FFF83E8147}" type="presParOf" srcId="{3335B777-5C29-4812-997E-3D3679A33541}" destId="{C14DE38E-47FC-47F8-9719-38A9E129F401}" srcOrd="5" destOrd="0" presId="urn:microsoft.com/office/officeart/2005/8/layout/list1"/>
    <dgm:cxn modelId="{77BE0E87-9D1D-4366-B974-8C58F430D5EB}" type="presParOf" srcId="{3335B777-5C29-4812-997E-3D3679A33541}" destId="{670CF98E-3F8B-4CD8-93DE-0CA7C2A06575}" srcOrd="6" destOrd="0" presId="urn:microsoft.com/office/officeart/2005/8/layout/list1"/>
    <dgm:cxn modelId="{613FC5D6-6142-47E3-8398-834F0DB9C87E}" type="presParOf" srcId="{3335B777-5C29-4812-997E-3D3679A33541}" destId="{A7E38285-A011-4910-BE42-B741B6916BD3}" srcOrd="7" destOrd="0" presId="urn:microsoft.com/office/officeart/2005/8/layout/list1"/>
    <dgm:cxn modelId="{7BEAC520-2B35-4567-A1FE-1031C1FF8D0F}" type="presParOf" srcId="{3335B777-5C29-4812-997E-3D3679A33541}" destId="{44D423B2-5B19-4361-96B4-C53062B6A9ED}" srcOrd="8" destOrd="0" presId="urn:microsoft.com/office/officeart/2005/8/layout/list1"/>
    <dgm:cxn modelId="{20EE60EE-D841-4A9F-AE55-61786CF27596}" type="presParOf" srcId="{44D423B2-5B19-4361-96B4-C53062B6A9ED}" destId="{B6F405E4-1DD8-433A-89FC-41D2DAD51617}" srcOrd="0" destOrd="0" presId="urn:microsoft.com/office/officeart/2005/8/layout/list1"/>
    <dgm:cxn modelId="{AFBBD646-4285-4F36-B8D0-5FE21D3D372F}" type="presParOf" srcId="{44D423B2-5B19-4361-96B4-C53062B6A9ED}" destId="{D9F6F662-D055-4F7E-A30F-86EC30F2B88A}" srcOrd="1" destOrd="0" presId="urn:microsoft.com/office/officeart/2005/8/layout/list1"/>
    <dgm:cxn modelId="{1091047A-BF53-4DAC-90EA-B48799C0DE04}" type="presParOf" srcId="{3335B777-5C29-4812-997E-3D3679A33541}" destId="{133A3D62-AC66-4F99-9847-EBAA6B6EEEDA}" srcOrd="9" destOrd="0" presId="urn:microsoft.com/office/officeart/2005/8/layout/list1"/>
    <dgm:cxn modelId="{537DD7FA-295F-462D-B0A6-5C7BDCBA58BD}" type="presParOf" srcId="{3335B777-5C29-4812-997E-3D3679A33541}" destId="{62413C96-A73B-4095-AF83-99B9B375BB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668920-240E-4EC0-A5F0-6B18CCC82030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B50DB17-19FD-4AB5-866A-C73570FDA321}">
      <dgm:prSet phldrT="[Текст]" custT="1"/>
      <dgm:spPr/>
      <dgm:t>
        <a:bodyPr/>
        <a:lstStyle/>
        <a:p>
          <a:pPr algn="just"/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Конвенції про захист прав людини і основоположних свобод від 04.11.1950 р.;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37655-6E37-4637-B4E8-3B5C867BF5D8}" type="parTrans" cxnId="{50EDF959-ED77-4EED-8196-7E8B26E68C81}">
      <dgm:prSet/>
      <dgm:spPr/>
      <dgm:t>
        <a:bodyPr/>
        <a:lstStyle/>
        <a:p>
          <a:endParaRPr lang="ru-RU"/>
        </a:p>
      </dgm:t>
    </dgm:pt>
    <dgm:pt modelId="{F51F09BE-EF83-4B1A-B904-599CDCD766CA}" type="sibTrans" cxnId="{50EDF959-ED77-4EED-8196-7E8B26E68C81}">
      <dgm:prSet/>
      <dgm:spPr/>
      <dgm:t>
        <a:bodyPr/>
        <a:lstStyle/>
        <a:p>
          <a:endParaRPr lang="ru-RU"/>
        </a:p>
      </dgm:t>
    </dgm:pt>
    <dgm:pt modelId="{B885D533-AE4B-433D-978F-97093CA3654C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Конвенції проти катувань та інших жорстоких, нелюдських або таких, що принижують гідність, видів поводження і покарання від 10.12.1984 р.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BEF72-0D5A-4605-AC4B-296711B154DB}" type="parTrans" cxnId="{390B021D-2EBC-411E-B4AC-E9314F5BBDDC}">
      <dgm:prSet/>
      <dgm:spPr/>
      <dgm:t>
        <a:bodyPr/>
        <a:lstStyle/>
        <a:p>
          <a:endParaRPr lang="ru-RU"/>
        </a:p>
      </dgm:t>
    </dgm:pt>
    <dgm:pt modelId="{979EFFEA-88FF-4C94-A08F-B1980F4A98BF}" type="sibTrans" cxnId="{390B021D-2EBC-411E-B4AC-E9314F5BBDDC}">
      <dgm:prSet/>
      <dgm:spPr/>
      <dgm:t>
        <a:bodyPr/>
        <a:lstStyle/>
        <a:p>
          <a:endParaRPr lang="ru-RU"/>
        </a:p>
      </dgm:t>
    </dgm:pt>
    <dgm:pt modelId="{31087EB7-0FAD-429B-AAFC-F658FB2A5F94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 Международной организации уголовной полиции Интерпола 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13.06.1956 р.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77B09-6F97-4DCB-8DAB-2527ABDB8487}" type="parTrans" cxnId="{7E046373-2520-4FC9-95D9-C5D5FDE2DC0A}">
      <dgm:prSet/>
      <dgm:spPr/>
      <dgm:t>
        <a:bodyPr/>
        <a:lstStyle/>
        <a:p>
          <a:endParaRPr lang="ru-RU"/>
        </a:p>
      </dgm:t>
    </dgm:pt>
    <dgm:pt modelId="{2EDFDE49-D4D5-410A-A3ED-CAB225C3827D}" type="sibTrans" cxnId="{7E046373-2520-4FC9-95D9-C5D5FDE2DC0A}">
      <dgm:prSet/>
      <dgm:spPr/>
      <dgm:t>
        <a:bodyPr/>
        <a:lstStyle/>
        <a:p>
          <a:endParaRPr lang="ru-RU"/>
        </a:p>
      </dgm:t>
    </dgm:pt>
    <dgm:pt modelId="{DCA7FBE7-1B9F-4C8B-BD48-FCCBD940742C}" type="pres">
      <dgm:prSet presAssocID="{A6668920-240E-4EC0-A5F0-6B18CCC820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848DE-F0C0-4674-9B69-66990CB4CCAE}" type="pres">
      <dgm:prSet presAssocID="{6B50DB17-19FD-4AB5-866A-C73570FDA321}" presName="parentLin" presStyleCnt="0"/>
      <dgm:spPr/>
    </dgm:pt>
    <dgm:pt modelId="{E9AE7E6A-7037-468D-AA0B-7C27A20EDEC7}" type="pres">
      <dgm:prSet presAssocID="{6B50DB17-19FD-4AB5-866A-C73570FDA32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F93649-3E47-477E-A1BD-353CC7B6CE58}" type="pres">
      <dgm:prSet presAssocID="{6B50DB17-19FD-4AB5-866A-C73570FDA321}" presName="parentText" presStyleLbl="node1" presStyleIdx="0" presStyleCnt="3" custScaleY="633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FFB88-31E6-40A4-A0D3-8F1611A96701}" type="pres">
      <dgm:prSet presAssocID="{6B50DB17-19FD-4AB5-866A-C73570FDA321}" presName="negativeSpace" presStyleCnt="0"/>
      <dgm:spPr/>
    </dgm:pt>
    <dgm:pt modelId="{7118F6FD-DFDE-401E-BA7D-A02C2437BC53}" type="pres">
      <dgm:prSet presAssocID="{6B50DB17-19FD-4AB5-866A-C73570FDA321}" presName="childText" presStyleLbl="conFgAcc1" presStyleIdx="0" presStyleCnt="3" custScaleY="144140">
        <dgm:presLayoutVars>
          <dgm:bulletEnabled val="1"/>
        </dgm:presLayoutVars>
      </dgm:prSet>
      <dgm:spPr/>
    </dgm:pt>
    <dgm:pt modelId="{18859405-10FC-43F5-83C5-74F9F22EBE45}" type="pres">
      <dgm:prSet presAssocID="{F51F09BE-EF83-4B1A-B904-599CDCD766CA}" presName="spaceBetweenRectangles" presStyleCnt="0"/>
      <dgm:spPr/>
    </dgm:pt>
    <dgm:pt modelId="{6D919A51-A4CF-4285-BFFD-A7FAD0D1D183}" type="pres">
      <dgm:prSet presAssocID="{B885D533-AE4B-433D-978F-97093CA3654C}" presName="parentLin" presStyleCnt="0"/>
      <dgm:spPr/>
    </dgm:pt>
    <dgm:pt modelId="{9B60E688-9024-46DE-B818-39624240DC8A}" type="pres">
      <dgm:prSet presAssocID="{B885D533-AE4B-433D-978F-97093CA3654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0666E16-70D5-48D5-B242-1E455C4192B0}" type="pres">
      <dgm:prSet presAssocID="{B885D533-AE4B-433D-978F-97093CA3654C}" presName="parentText" presStyleLbl="node1" presStyleIdx="1" presStyleCnt="3" custScaleY="633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C41F0-D938-468A-91F3-12C1698ECF7B}" type="pres">
      <dgm:prSet presAssocID="{B885D533-AE4B-433D-978F-97093CA3654C}" presName="negativeSpace" presStyleCnt="0"/>
      <dgm:spPr/>
    </dgm:pt>
    <dgm:pt modelId="{2997410F-9141-4D22-A8BB-6F16388CD331}" type="pres">
      <dgm:prSet presAssocID="{B885D533-AE4B-433D-978F-97093CA3654C}" presName="childText" presStyleLbl="conFgAcc1" presStyleIdx="1" presStyleCnt="3" custScaleY="140771">
        <dgm:presLayoutVars>
          <dgm:bulletEnabled val="1"/>
        </dgm:presLayoutVars>
      </dgm:prSet>
      <dgm:spPr/>
    </dgm:pt>
    <dgm:pt modelId="{97109F04-5614-41B4-9A36-F810D6593754}" type="pres">
      <dgm:prSet presAssocID="{979EFFEA-88FF-4C94-A08F-B1980F4A98BF}" presName="spaceBetweenRectangles" presStyleCnt="0"/>
      <dgm:spPr/>
    </dgm:pt>
    <dgm:pt modelId="{9AB10C5C-9E52-4003-B60D-CC2233067A15}" type="pres">
      <dgm:prSet presAssocID="{31087EB7-0FAD-429B-AAFC-F658FB2A5F94}" presName="parentLin" presStyleCnt="0"/>
      <dgm:spPr/>
    </dgm:pt>
    <dgm:pt modelId="{DB288458-999B-4FDE-9C5C-DC4DA798E841}" type="pres">
      <dgm:prSet presAssocID="{31087EB7-0FAD-429B-AAFC-F658FB2A5F9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EF79FB0-853C-46FC-B8F7-5A7BE8E2D4DB}" type="pres">
      <dgm:prSet presAssocID="{31087EB7-0FAD-429B-AAFC-F658FB2A5F94}" presName="parentText" presStyleLbl="node1" presStyleIdx="2" presStyleCnt="3" custScaleY="661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CC0D3-AC00-4219-9D3E-4862F6A57DD8}" type="pres">
      <dgm:prSet presAssocID="{31087EB7-0FAD-429B-AAFC-F658FB2A5F94}" presName="negativeSpace" presStyleCnt="0"/>
      <dgm:spPr/>
    </dgm:pt>
    <dgm:pt modelId="{E32B822A-5B65-4E6B-8E48-52D96CC95288}" type="pres">
      <dgm:prSet presAssocID="{31087EB7-0FAD-429B-AAFC-F658FB2A5F94}" presName="childText" presStyleLbl="conFgAcc1" presStyleIdx="2" presStyleCnt="3" custScaleY="139039">
        <dgm:presLayoutVars>
          <dgm:bulletEnabled val="1"/>
        </dgm:presLayoutVars>
      </dgm:prSet>
      <dgm:spPr/>
    </dgm:pt>
  </dgm:ptLst>
  <dgm:cxnLst>
    <dgm:cxn modelId="{7E046373-2520-4FC9-95D9-C5D5FDE2DC0A}" srcId="{A6668920-240E-4EC0-A5F0-6B18CCC82030}" destId="{31087EB7-0FAD-429B-AAFC-F658FB2A5F94}" srcOrd="2" destOrd="0" parTransId="{77977B09-6F97-4DCB-8DAB-2527ABDB8487}" sibTransId="{2EDFDE49-D4D5-410A-A3ED-CAB225C3827D}"/>
    <dgm:cxn modelId="{390B021D-2EBC-411E-B4AC-E9314F5BBDDC}" srcId="{A6668920-240E-4EC0-A5F0-6B18CCC82030}" destId="{B885D533-AE4B-433D-978F-97093CA3654C}" srcOrd="1" destOrd="0" parTransId="{030BEF72-0D5A-4605-AC4B-296711B154DB}" sibTransId="{979EFFEA-88FF-4C94-A08F-B1980F4A98BF}"/>
    <dgm:cxn modelId="{8DAACE01-E218-4E0E-9527-70C73E7C8DED}" type="presOf" srcId="{31087EB7-0FAD-429B-AAFC-F658FB2A5F94}" destId="{DB288458-999B-4FDE-9C5C-DC4DA798E841}" srcOrd="0" destOrd="0" presId="urn:microsoft.com/office/officeart/2005/8/layout/list1"/>
    <dgm:cxn modelId="{4E609653-7BF8-4923-9661-867F10A71E44}" type="presOf" srcId="{B885D533-AE4B-433D-978F-97093CA3654C}" destId="{9B60E688-9024-46DE-B818-39624240DC8A}" srcOrd="0" destOrd="0" presId="urn:microsoft.com/office/officeart/2005/8/layout/list1"/>
    <dgm:cxn modelId="{1B94AC1D-55E1-4C59-BC72-7834A928AD1A}" type="presOf" srcId="{A6668920-240E-4EC0-A5F0-6B18CCC82030}" destId="{DCA7FBE7-1B9F-4C8B-BD48-FCCBD940742C}" srcOrd="0" destOrd="0" presId="urn:microsoft.com/office/officeart/2005/8/layout/list1"/>
    <dgm:cxn modelId="{C4F6D452-5473-437A-AA68-6EC09F914DD6}" type="presOf" srcId="{6B50DB17-19FD-4AB5-866A-C73570FDA321}" destId="{D6F93649-3E47-477E-A1BD-353CC7B6CE58}" srcOrd="1" destOrd="0" presId="urn:microsoft.com/office/officeart/2005/8/layout/list1"/>
    <dgm:cxn modelId="{50EDF959-ED77-4EED-8196-7E8B26E68C81}" srcId="{A6668920-240E-4EC0-A5F0-6B18CCC82030}" destId="{6B50DB17-19FD-4AB5-866A-C73570FDA321}" srcOrd="0" destOrd="0" parTransId="{1CF37655-6E37-4637-B4E8-3B5C867BF5D8}" sibTransId="{F51F09BE-EF83-4B1A-B904-599CDCD766CA}"/>
    <dgm:cxn modelId="{3CC736A5-9ECB-464E-BF96-EC898004BE19}" type="presOf" srcId="{31087EB7-0FAD-429B-AAFC-F658FB2A5F94}" destId="{FEF79FB0-853C-46FC-B8F7-5A7BE8E2D4DB}" srcOrd="1" destOrd="0" presId="urn:microsoft.com/office/officeart/2005/8/layout/list1"/>
    <dgm:cxn modelId="{DDE208E1-D734-491B-B50F-66F8CC2BA6ED}" type="presOf" srcId="{B885D533-AE4B-433D-978F-97093CA3654C}" destId="{70666E16-70D5-48D5-B242-1E455C4192B0}" srcOrd="1" destOrd="0" presId="urn:microsoft.com/office/officeart/2005/8/layout/list1"/>
    <dgm:cxn modelId="{27DE1B79-C6F3-4DB8-855B-ACA4D7E5916C}" type="presOf" srcId="{6B50DB17-19FD-4AB5-866A-C73570FDA321}" destId="{E9AE7E6A-7037-468D-AA0B-7C27A20EDEC7}" srcOrd="0" destOrd="0" presId="urn:microsoft.com/office/officeart/2005/8/layout/list1"/>
    <dgm:cxn modelId="{8686347A-DA5E-46A5-9CEB-3AC5A3FEB346}" type="presParOf" srcId="{DCA7FBE7-1B9F-4C8B-BD48-FCCBD940742C}" destId="{B76848DE-F0C0-4674-9B69-66990CB4CCAE}" srcOrd="0" destOrd="0" presId="urn:microsoft.com/office/officeart/2005/8/layout/list1"/>
    <dgm:cxn modelId="{A177F016-65C6-45B5-AB54-434E5943222E}" type="presParOf" srcId="{B76848DE-F0C0-4674-9B69-66990CB4CCAE}" destId="{E9AE7E6A-7037-468D-AA0B-7C27A20EDEC7}" srcOrd="0" destOrd="0" presId="urn:microsoft.com/office/officeart/2005/8/layout/list1"/>
    <dgm:cxn modelId="{DBF0A63C-B90C-48E8-BD5F-BB1E22A856BD}" type="presParOf" srcId="{B76848DE-F0C0-4674-9B69-66990CB4CCAE}" destId="{D6F93649-3E47-477E-A1BD-353CC7B6CE58}" srcOrd="1" destOrd="0" presId="urn:microsoft.com/office/officeart/2005/8/layout/list1"/>
    <dgm:cxn modelId="{AEE1AB36-596E-49EF-84D5-A8EA521666B0}" type="presParOf" srcId="{DCA7FBE7-1B9F-4C8B-BD48-FCCBD940742C}" destId="{34FFFB88-31E6-40A4-A0D3-8F1611A96701}" srcOrd="1" destOrd="0" presId="urn:microsoft.com/office/officeart/2005/8/layout/list1"/>
    <dgm:cxn modelId="{1A404440-B15D-4676-A557-45395831B962}" type="presParOf" srcId="{DCA7FBE7-1B9F-4C8B-BD48-FCCBD940742C}" destId="{7118F6FD-DFDE-401E-BA7D-A02C2437BC53}" srcOrd="2" destOrd="0" presId="urn:microsoft.com/office/officeart/2005/8/layout/list1"/>
    <dgm:cxn modelId="{CDED6597-680E-44E2-98F3-A659FCFA4E18}" type="presParOf" srcId="{DCA7FBE7-1B9F-4C8B-BD48-FCCBD940742C}" destId="{18859405-10FC-43F5-83C5-74F9F22EBE45}" srcOrd="3" destOrd="0" presId="urn:microsoft.com/office/officeart/2005/8/layout/list1"/>
    <dgm:cxn modelId="{F5744F86-C7B7-42EC-8AB3-ECC8F54DEC01}" type="presParOf" srcId="{DCA7FBE7-1B9F-4C8B-BD48-FCCBD940742C}" destId="{6D919A51-A4CF-4285-BFFD-A7FAD0D1D183}" srcOrd="4" destOrd="0" presId="urn:microsoft.com/office/officeart/2005/8/layout/list1"/>
    <dgm:cxn modelId="{95789835-F6B4-4A09-87BC-48F4A186D630}" type="presParOf" srcId="{6D919A51-A4CF-4285-BFFD-A7FAD0D1D183}" destId="{9B60E688-9024-46DE-B818-39624240DC8A}" srcOrd="0" destOrd="0" presId="urn:microsoft.com/office/officeart/2005/8/layout/list1"/>
    <dgm:cxn modelId="{1A5EAB1E-F885-4E28-8544-3EB58398BD1C}" type="presParOf" srcId="{6D919A51-A4CF-4285-BFFD-A7FAD0D1D183}" destId="{70666E16-70D5-48D5-B242-1E455C4192B0}" srcOrd="1" destOrd="0" presId="urn:microsoft.com/office/officeart/2005/8/layout/list1"/>
    <dgm:cxn modelId="{0D1C1CE7-1609-43AE-8678-A7A0C10FF9F7}" type="presParOf" srcId="{DCA7FBE7-1B9F-4C8B-BD48-FCCBD940742C}" destId="{6F5C41F0-D938-468A-91F3-12C1698ECF7B}" srcOrd="5" destOrd="0" presId="urn:microsoft.com/office/officeart/2005/8/layout/list1"/>
    <dgm:cxn modelId="{70DBE353-5785-4EB5-B894-4D7882214C53}" type="presParOf" srcId="{DCA7FBE7-1B9F-4C8B-BD48-FCCBD940742C}" destId="{2997410F-9141-4D22-A8BB-6F16388CD331}" srcOrd="6" destOrd="0" presId="urn:microsoft.com/office/officeart/2005/8/layout/list1"/>
    <dgm:cxn modelId="{009502E7-D48B-4093-908B-A5D9177F7A07}" type="presParOf" srcId="{DCA7FBE7-1B9F-4C8B-BD48-FCCBD940742C}" destId="{97109F04-5614-41B4-9A36-F810D6593754}" srcOrd="7" destOrd="0" presId="urn:microsoft.com/office/officeart/2005/8/layout/list1"/>
    <dgm:cxn modelId="{D1AB572D-18ED-4E99-8301-65A560E6B838}" type="presParOf" srcId="{DCA7FBE7-1B9F-4C8B-BD48-FCCBD940742C}" destId="{9AB10C5C-9E52-4003-B60D-CC2233067A15}" srcOrd="8" destOrd="0" presId="urn:microsoft.com/office/officeart/2005/8/layout/list1"/>
    <dgm:cxn modelId="{8971B828-06B3-4BFB-AE92-E4179E5EEC49}" type="presParOf" srcId="{9AB10C5C-9E52-4003-B60D-CC2233067A15}" destId="{DB288458-999B-4FDE-9C5C-DC4DA798E841}" srcOrd="0" destOrd="0" presId="urn:microsoft.com/office/officeart/2005/8/layout/list1"/>
    <dgm:cxn modelId="{959DBDDD-249E-45C0-8C87-3F4E4607A1FD}" type="presParOf" srcId="{9AB10C5C-9E52-4003-B60D-CC2233067A15}" destId="{FEF79FB0-853C-46FC-B8F7-5A7BE8E2D4DB}" srcOrd="1" destOrd="0" presId="urn:microsoft.com/office/officeart/2005/8/layout/list1"/>
    <dgm:cxn modelId="{C4FF74C4-014D-46B2-86FA-46FB61A5ADB6}" type="presParOf" srcId="{DCA7FBE7-1B9F-4C8B-BD48-FCCBD940742C}" destId="{C2CCC0D3-AC00-4219-9D3E-4862F6A57DD8}" srcOrd="9" destOrd="0" presId="urn:microsoft.com/office/officeart/2005/8/layout/list1"/>
    <dgm:cxn modelId="{14A7E5B1-7B13-4DE2-BBED-972B16C4AD41}" type="presParOf" srcId="{DCA7FBE7-1B9F-4C8B-BD48-FCCBD940742C}" destId="{E32B822A-5B65-4E6B-8E48-52D96CC952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47799-76C8-4F05-8E2C-FA1F2BB906B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1C983C-6A6D-457D-AE6E-49E7E0B28D98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публічної безпеки і порядку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F00A5-0D7B-488A-86E7-FA95567DB345}" type="parTrans" cxnId="{55E7734B-129E-4DA7-9A51-A19990F1274A}">
      <dgm:prSet/>
      <dgm:spPr/>
      <dgm:t>
        <a:bodyPr/>
        <a:lstStyle/>
        <a:p>
          <a:endParaRPr lang="ru-RU"/>
        </a:p>
      </dgm:t>
    </dgm:pt>
    <dgm:pt modelId="{5CD85AF0-997D-4F1A-A40F-EBC986EC29BF}" type="sibTrans" cxnId="{55E7734B-129E-4DA7-9A51-A19990F1274A}">
      <dgm:prSet/>
      <dgm:spPr/>
      <dgm:t>
        <a:bodyPr/>
        <a:lstStyle/>
        <a:p>
          <a:endParaRPr lang="ru-RU"/>
        </a:p>
      </dgm:t>
    </dgm:pt>
    <dgm:pt modelId="{90D35795-A87B-44CB-9F8B-2A5A6004E443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Охорони прав і свобод людини, а також інтересів суспільства і держави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B7464-9699-47F8-B3A7-5545C3AC53CE}" type="parTrans" cxnId="{288A6F4D-24DD-423C-8FC4-D79663357DE2}">
      <dgm:prSet/>
      <dgm:spPr/>
      <dgm:t>
        <a:bodyPr/>
        <a:lstStyle/>
        <a:p>
          <a:endParaRPr lang="ru-RU"/>
        </a:p>
      </dgm:t>
    </dgm:pt>
    <dgm:pt modelId="{E957272F-6846-424D-840E-61F4811D20B9}" type="sibTrans" cxnId="{288A6F4D-24DD-423C-8FC4-D79663357DE2}">
      <dgm:prSet/>
      <dgm:spPr/>
      <dgm:t>
        <a:bodyPr/>
        <a:lstStyle/>
        <a:p>
          <a:endParaRPr lang="ru-RU"/>
        </a:p>
      </dgm:t>
    </dgm:pt>
    <dgm:pt modelId="{57183415-35F3-4A22-B612-A73636C7D4F7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Протидії злочинності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66D853-E529-4FAE-AA14-BDFD7197F63E}" type="parTrans" cxnId="{B5D9976F-79E5-4602-B05A-7299C1AFB8B2}">
      <dgm:prSet/>
      <dgm:spPr/>
      <dgm:t>
        <a:bodyPr/>
        <a:lstStyle/>
        <a:p>
          <a:endParaRPr lang="ru-RU"/>
        </a:p>
      </dgm:t>
    </dgm:pt>
    <dgm:pt modelId="{8E17481B-5B35-4F9D-AD5F-FFD718F25768}" type="sibTrans" cxnId="{B5D9976F-79E5-4602-B05A-7299C1AFB8B2}">
      <dgm:prSet/>
      <dgm:spPr/>
      <dgm:t>
        <a:bodyPr/>
        <a:lstStyle/>
        <a:p>
          <a:endParaRPr lang="ru-RU"/>
        </a:p>
      </dgm:t>
    </dgm:pt>
    <dgm:pt modelId="{94A02AE5-E1ED-4B33-966F-2F0BFC49CB82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в межах, визначених законом, послуг з допомоги особам, які з особистих, економічних, соціальних причин або внаслідок надзвичайних ситуацій потребують такої допомоги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41A00-88CD-45EC-95B7-4D9769BA625B}" type="parTrans" cxnId="{F739A3BC-ED07-4DA5-861F-A8DA1E223CD1}">
      <dgm:prSet/>
      <dgm:spPr/>
      <dgm:t>
        <a:bodyPr/>
        <a:lstStyle/>
        <a:p>
          <a:endParaRPr lang="ru-RU"/>
        </a:p>
      </dgm:t>
    </dgm:pt>
    <dgm:pt modelId="{C9889905-CFC1-4020-B0C2-6C6E1C81C07F}" type="sibTrans" cxnId="{F739A3BC-ED07-4DA5-861F-A8DA1E223CD1}">
      <dgm:prSet/>
      <dgm:spPr/>
      <dgm:t>
        <a:bodyPr/>
        <a:lstStyle/>
        <a:p>
          <a:endParaRPr lang="ru-RU"/>
        </a:p>
      </dgm:t>
    </dgm:pt>
    <dgm:pt modelId="{01920566-D29A-4B4E-A3A8-03AF98A35208}" type="pres">
      <dgm:prSet presAssocID="{AFD47799-76C8-4F05-8E2C-FA1F2BB906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98C6F4-0F92-43E9-9624-38380C221427}" type="pres">
      <dgm:prSet presAssocID="{181C983C-6A6D-457D-AE6E-49E7E0B28D98}" presName="node" presStyleLbl="node1" presStyleIdx="0" presStyleCnt="4" custScaleX="112861" custScaleY="125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A7942-8342-4034-89A2-D9FA9766FEBD}" type="pres">
      <dgm:prSet presAssocID="{181C983C-6A6D-457D-AE6E-49E7E0B28D98}" presName="spNode" presStyleCnt="0"/>
      <dgm:spPr/>
    </dgm:pt>
    <dgm:pt modelId="{2A25F3C6-1219-4009-BC68-7FC384F7C329}" type="pres">
      <dgm:prSet presAssocID="{5CD85AF0-997D-4F1A-A40F-EBC986EC29BF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A0D3E8E-424B-4FD1-898B-643B2D4EE285}" type="pres">
      <dgm:prSet presAssocID="{90D35795-A87B-44CB-9F8B-2A5A6004E443}" presName="node" presStyleLbl="node1" presStyleIdx="1" presStyleCnt="4" custScaleX="126822" custScaleY="145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5028-3CD8-478C-9F37-741714B6ABEC}" type="pres">
      <dgm:prSet presAssocID="{90D35795-A87B-44CB-9F8B-2A5A6004E443}" presName="spNode" presStyleCnt="0"/>
      <dgm:spPr/>
    </dgm:pt>
    <dgm:pt modelId="{7F36D106-5EC9-47AC-ABD4-88145DC8AEF1}" type="pres">
      <dgm:prSet presAssocID="{E957272F-6846-424D-840E-61F4811D20B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54CB44D-1388-417B-BDA1-EF4B065E6480}" type="pres">
      <dgm:prSet presAssocID="{57183415-35F3-4A22-B612-A73636C7D4F7}" presName="node" presStyleLbl="node1" presStyleIdx="2" presStyleCnt="4" custScaleX="119498" custScaleY="125677" custRadScaleRad="99139" custRadScaleInc="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A906-B014-4CCB-A932-881A266BEA73}" type="pres">
      <dgm:prSet presAssocID="{57183415-35F3-4A22-B612-A73636C7D4F7}" presName="spNode" presStyleCnt="0"/>
      <dgm:spPr/>
    </dgm:pt>
    <dgm:pt modelId="{49EF9382-D361-4C7B-B02C-821637661F3A}" type="pres">
      <dgm:prSet presAssocID="{8E17481B-5B35-4F9D-AD5F-FFD718F2576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2848F4F-9C18-436D-89BA-0010712FE7B8}" type="pres">
      <dgm:prSet presAssocID="{94A02AE5-E1ED-4B33-966F-2F0BFC49CB82}" presName="node" presStyleLbl="node1" presStyleIdx="3" presStyleCnt="4" custScaleX="124474" custScaleY="145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1B6F-1F4A-4FFE-A405-8E1A979B813D}" type="pres">
      <dgm:prSet presAssocID="{94A02AE5-E1ED-4B33-966F-2F0BFC49CB82}" presName="spNode" presStyleCnt="0"/>
      <dgm:spPr/>
    </dgm:pt>
    <dgm:pt modelId="{15CAC3B6-7E0F-46FB-999B-ED2E3E85AA09}" type="pres">
      <dgm:prSet presAssocID="{C9889905-CFC1-4020-B0C2-6C6E1C81C07F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EB41EE1D-9ACD-4C02-86F3-A8D4BE75391D}" type="presOf" srcId="{57183415-35F3-4A22-B612-A73636C7D4F7}" destId="{C54CB44D-1388-417B-BDA1-EF4B065E6480}" srcOrd="0" destOrd="0" presId="urn:microsoft.com/office/officeart/2005/8/layout/cycle5"/>
    <dgm:cxn modelId="{7D968C9F-B70B-47C3-8282-8D994BF84222}" type="presOf" srcId="{181C983C-6A6D-457D-AE6E-49E7E0B28D98}" destId="{E198C6F4-0F92-43E9-9624-38380C221427}" srcOrd="0" destOrd="0" presId="urn:microsoft.com/office/officeart/2005/8/layout/cycle5"/>
    <dgm:cxn modelId="{288A6F4D-24DD-423C-8FC4-D79663357DE2}" srcId="{AFD47799-76C8-4F05-8E2C-FA1F2BB906BA}" destId="{90D35795-A87B-44CB-9F8B-2A5A6004E443}" srcOrd="1" destOrd="0" parTransId="{6DBB7464-9699-47F8-B3A7-5545C3AC53CE}" sibTransId="{E957272F-6846-424D-840E-61F4811D20B9}"/>
    <dgm:cxn modelId="{B5D9976F-79E5-4602-B05A-7299C1AFB8B2}" srcId="{AFD47799-76C8-4F05-8E2C-FA1F2BB906BA}" destId="{57183415-35F3-4A22-B612-A73636C7D4F7}" srcOrd="2" destOrd="0" parTransId="{0066D853-E529-4FAE-AA14-BDFD7197F63E}" sibTransId="{8E17481B-5B35-4F9D-AD5F-FFD718F25768}"/>
    <dgm:cxn modelId="{7A8DC131-D907-49F0-B46F-F8182567C983}" type="presOf" srcId="{C9889905-CFC1-4020-B0C2-6C6E1C81C07F}" destId="{15CAC3B6-7E0F-46FB-999B-ED2E3E85AA09}" srcOrd="0" destOrd="0" presId="urn:microsoft.com/office/officeart/2005/8/layout/cycle5"/>
    <dgm:cxn modelId="{F739A3BC-ED07-4DA5-861F-A8DA1E223CD1}" srcId="{AFD47799-76C8-4F05-8E2C-FA1F2BB906BA}" destId="{94A02AE5-E1ED-4B33-966F-2F0BFC49CB82}" srcOrd="3" destOrd="0" parTransId="{79341A00-88CD-45EC-95B7-4D9769BA625B}" sibTransId="{C9889905-CFC1-4020-B0C2-6C6E1C81C07F}"/>
    <dgm:cxn modelId="{7AA7C676-39A3-43F2-8B68-F3AABB122BC3}" type="presOf" srcId="{E957272F-6846-424D-840E-61F4811D20B9}" destId="{7F36D106-5EC9-47AC-ABD4-88145DC8AEF1}" srcOrd="0" destOrd="0" presId="urn:microsoft.com/office/officeart/2005/8/layout/cycle5"/>
    <dgm:cxn modelId="{55E7734B-129E-4DA7-9A51-A19990F1274A}" srcId="{AFD47799-76C8-4F05-8E2C-FA1F2BB906BA}" destId="{181C983C-6A6D-457D-AE6E-49E7E0B28D98}" srcOrd="0" destOrd="0" parTransId="{A6EF00A5-0D7B-488A-86E7-FA95567DB345}" sibTransId="{5CD85AF0-997D-4F1A-A40F-EBC986EC29BF}"/>
    <dgm:cxn modelId="{AEE22008-4240-4552-901A-81D200390BAC}" type="presOf" srcId="{94A02AE5-E1ED-4B33-966F-2F0BFC49CB82}" destId="{52848F4F-9C18-436D-89BA-0010712FE7B8}" srcOrd="0" destOrd="0" presId="urn:microsoft.com/office/officeart/2005/8/layout/cycle5"/>
    <dgm:cxn modelId="{E19A7FCB-4B69-4A75-9F2A-081233399212}" type="presOf" srcId="{8E17481B-5B35-4F9D-AD5F-FFD718F25768}" destId="{49EF9382-D361-4C7B-B02C-821637661F3A}" srcOrd="0" destOrd="0" presId="urn:microsoft.com/office/officeart/2005/8/layout/cycle5"/>
    <dgm:cxn modelId="{FF2FFA9D-B5E7-4EE9-A08A-E1AA0F76E3D3}" type="presOf" srcId="{5CD85AF0-997D-4F1A-A40F-EBC986EC29BF}" destId="{2A25F3C6-1219-4009-BC68-7FC384F7C329}" srcOrd="0" destOrd="0" presId="urn:microsoft.com/office/officeart/2005/8/layout/cycle5"/>
    <dgm:cxn modelId="{42156636-E6CD-4FEC-9EE3-AE30AEDC8AC2}" type="presOf" srcId="{AFD47799-76C8-4F05-8E2C-FA1F2BB906BA}" destId="{01920566-D29A-4B4E-A3A8-03AF98A35208}" srcOrd="0" destOrd="0" presId="urn:microsoft.com/office/officeart/2005/8/layout/cycle5"/>
    <dgm:cxn modelId="{F417EDE0-60CF-4360-82C2-AF227B57CC0D}" type="presOf" srcId="{90D35795-A87B-44CB-9F8B-2A5A6004E443}" destId="{CA0D3E8E-424B-4FD1-898B-643B2D4EE285}" srcOrd="0" destOrd="0" presId="urn:microsoft.com/office/officeart/2005/8/layout/cycle5"/>
    <dgm:cxn modelId="{C826D00D-1B7E-4C75-821F-222A0F5BDCD5}" type="presParOf" srcId="{01920566-D29A-4B4E-A3A8-03AF98A35208}" destId="{E198C6F4-0F92-43E9-9624-38380C221427}" srcOrd="0" destOrd="0" presId="urn:microsoft.com/office/officeart/2005/8/layout/cycle5"/>
    <dgm:cxn modelId="{EACAB6E8-1055-4D64-A5D6-10C290F6B6F6}" type="presParOf" srcId="{01920566-D29A-4B4E-A3A8-03AF98A35208}" destId="{4BDA7942-8342-4034-89A2-D9FA9766FEBD}" srcOrd="1" destOrd="0" presId="urn:microsoft.com/office/officeart/2005/8/layout/cycle5"/>
    <dgm:cxn modelId="{5FADC47C-2C32-4654-BA9D-E5689FFC0A0D}" type="presParOf" srcId="{01920566-D29A-4B4E-A3A8-03AF98A35208}" destId="{2A25F3C6-1219-4009-BC68-7FC384F7C329}" srcOrd="2" destOrd="0" presId="urn:microsoft.com/office/officeart/2005/8/layout/cycle5"/>
    <dgm:cxn modelId="{4D5B6293-111A-4CFE-B43F-450D08B69282}" type="presParOf" srcId="{01920566-D29A-4B4E-A3A8-03AF98A35208}" destId="{CA0D3E8E-424B-4FD1-898B-643B2D4EE285}" srcOrd="3" destOrd="0" presId="urn:microsoft.com/office/officeart/2005/8/layout/cycle5"/>
    <dgm:cxn modelId="{42EA8556-E8B7-4582-8B96-350180383AAB}" type="presParOf" srcId="{01920566-D29A-4B4E-A3A8-03AF98A35208}" destId="{82A45028-3CD8-478C-9F37-741714B6ABEC}" srcOrd="4" destOrd="0" presId="urn:microsoft.com/office/officeart/2005/8/layout/cycle5"/>
    <dgm:cxn modelId="{3C55A1C8-797D-402B-B1D9-4A726A99C670}" type="presParOf" srcId="{01920566-D29A-4B4E-A3A8-03AF98A35208}" destId="{7F36D106-5EC9-47AC-ABD4-88145DC8AEF1}" srcOrd="5" destOrd="0" presId="urn:microsoft.com/office/officeart/2005/8/layout/cycle5"/>
    <dgm:cxn modelId="{1D86CA21-9405-4E73-BC85-F69590A8A80C}" type="presParOf" srcId="{01920566-D29A-4B4E-A3A8-03AF98A35208}" destId="{C54CB44D-1388-417B-BDA1-EF4B065E6480}" srcOrd="6" destOrd="0" presId="urn:microsoft.com/office/officeart/2005/8/layout/cycle5"/>
    <dgm:cxn modelId="{AACDB540-3AD0-4DCE-B3F8-AFA8DA28A0A5}" type="presParOf" srcId="{01920566-D29A-4B4E-A3A8-03AF98A35208}" destId="{2D11A906-B014-4CCB-A932-881A266BEA73}" srcOrd="7" destOrd="0" presId="urn:microsoft.com/office/officeart/2005/8/layout/cycle5"/>
    <dgm:cxn modelId="{32BC65E8-B986-42A4-825B-3C1A8AA47AD8}" type="presParOf" srcId="{01920566-D29A-4B4E-A3A8-03AF98A35208}" destId="{49EF9382-D361-4C7B-B02C-821637661F3A}" srcOrd="8" destOrd="0" presId="urn:microsoft.com/office/officeart/2005/8/layout/cycle5"/>
    <dgm:cxn modelId="{AE0CAC6C-3A08-4BF2-A14F-CF54BBA7DAE7}" type="presParOf" srcId="{01920566-D29A-4B4E-A3A8-03AF98A35208}" destId="{52848F4F-9C18-436D-89BA-0010712FE7B8}" srcOrd="9" destOrd="0" presId="urn:microsoft.com/office/officeart/2005/8/layout/cycle5"/>
    <dgm:cxn modelId="{605BAB05-2536-4F68-BEDA-F6F0A28AD9F3}" type="presParOf" srcId="{01920566-D29A-4B4E-A3A8-03AF98A35208}" destId="{D1511B6F-1F4A-4FFE-A405-8E1A979B813D}" srcOrd="10" destOrd="0" presId="urn:microsoft.com/office/officeart/2005/8/layout/cycle5"/>
    <dgm:cxn modelId="{402F0004-E215-451B-9D22-6999599F9FA0}" type="presParOf" srcId="{01920566-D29A-4B4E-A3A8-03AF98A35208}" destId="{15CAC3B6-7E0F-46FB-999B-ED2E3E85AA0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01C331-D1C8-4CF5-8150-40825894CB92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038ADF-BA88-45CF-A04A-9DDA16CC7806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Верховенства права </a:t>
          </a:r>
        </a:p>
      </dgm:t>
    </dgm:pt>
    <dgm:pt modelId="{D97126F3-3E83-4408-9EFF-FC7188A13B80}" type="parTrans" cxnId="{BF8CCF86-46CB-4B8F-AB2E-30BB9908BCD4}">
      <dgm:prSet/>
      <dgm:spPr/>
      <dgm:t>
        <a:bodyPr/>
        <a:lstStyle/>
        <a:p>
          <a:endParaRPr lang="ru-RU"/>
        </a:p>
      </dgm:t>
    </dgm:pt>
    <dgm:pt modelId="{9081B6DA-45A6-4D45-B65A-9F4016B73128}" type="sibTrans" cxnId="{BF8CCF86-46CB-4B8F-AB2E-30BB9908BCD4}">
      <dgm:prSet/>
      <dgm:spPr/>
      <dgm:t>
        <a:bodyPr/>
        <a:lstStyle/>
        <a:p>
          <a:endParaRPr lang="ru-RU"/>
        </a:p>
      </dgm:t>
    </dgm:pt>
    <dgm:pt modelId="{79B36D1B-20F6-4BCB-8EA1-94AC185774B8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Безперервності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7F5D4-3B9E-4666-8B93-CC6C715AB63E}" type="parTrans" cxnId="{17C78F18-0426-4F82-B4F3-374020B646D7}">
      <dgm:prSet/>
      <dgm:spPr/>
      <dgm:t>
        <a:bodyPr/>
        <a:lstStyle/>
        <a:p>
          <a:endParaRPr lang="ru-RU"/>
        </a:p>
      </dgm:t>
    </dgm:pt>
    <dgm:pt modelId="{BD7683C2-5A62-4FCD-98D4-59AB5B021948}" type="sibTrans" cxnId="{17C78F18-0426-4F82-B4F3-374020B646D7}">
      <dgm:prSet/>
      <dgm:spPr/>
      <dgm:t>
        <a:bodyPr/>
        <a:lstStyle/>
        <a:p>
          <a:endParaRPr lang="ru-RU"/>
        </a:p>
      </dgm:t>
    </dgm:pt>
    <dgm:pt modelId="{545C6BEC-5469-4F63-A3A3-B6BB76AECCBB}">
      <dgm:prSet phldrT="[Текст]" custT="1"/>
      <dgm:spPr/>
      <dgm:t>
        <a:bodyPr/>
        <a:lstStyle/>
        <a:p>
          <a:endParaRPr lang="uk-UA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-Дотримання прав і свобод людини</a:t>
          </a:r>
        </a:p>
        <a:p>
          <a:r>
            <a:rPr lang="uk-UA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A51EB-6545-45F3-9A74-DA571B80161F}" type="parTrans" cxnId="{C62C53BE-FA12-4DD9-A3D4-D17D4B544EC6}">
      <dgm:prSet/>
      <dgm:spPr/>
      <dgm:t>
        <a:bodyPr/>
        <a:lstStyle/>
        <a:p>
          <a:endParaRPr lang="ru-RU"/>
        </a:p>
      </dgm:t>
    </dgm:pt>
    <dgm:pt modelId="{FAFA83BE-8A0B-40C7-94A8-7EB62AB4431A}" type="sibTrans" cxnId="{C62C53BE-FA12-4DD9-A3D4-D17D4B544EC6}">
      <dgm:prSet/>
      <dgm:spPr/>
      <dgm:t>
        <a:bodyPr/>
        <a:lstStyle/>
        <a:p>
          <a:endParaRPr lang="ru-RU"/>
        </a:p>
      </dgm:t>
    </dgm:pt>
    <dgm:pt modelId="{689885BE-6C56-412A-BD4D-9076822EA17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-Відкритості та прозорості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C274D-6C2E-4517-8DFE-2FC784A16BBB}" type="parTrans" cxnId="{8FC0BB07-53BE-4B9A-8452-A3C90C5B6629}">
      <dgm:prSet/>
      <dgm:spPr/>
      <dgm:t>
        <a:bodyPr/>
        <a:lstStyle/>
        <a:p>
          <a:endParaRPr lang="ru-RU"/>
        </a:p>
      </dgm:t>
    </dgm:pt>
    <dgm:pt modelId="{772E11C2-5E75-4C64-9E83-198E38617820}" type="sibTrans" cxnId="{8FC0BB07-53BE-4B9A-8452-A3C90C5B6629}">
      <dgm:prSet/>
      <dgm:spPr/>
      <dgm:t>
        <a:bodyPr/>
        <a:lstStyle/>
        <a:p>
          <a:endParaRPr lang="ru-RU"/>
        </a:p>
      </dgm:t>
    </dgm:pt>
    <dgm:pt modelId="{3016877B-16B8-4A88-B014-8FE668FF9C33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 Законності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9E76E-0270-486B-B1B8-DD10A9035151}" type="parTrans" cxnId="{CD24DE31-274A-4610-8FD3-2548538B805D}">
      <dgm:prSet/>
      <dgm:spPr/>
      <dgm:t>
        <a:bodyPr/>
        <a:lstStyle/>
        <a:p>
          <a:endParaRPr lang="ru-RU"/>
        </a:p>
      </dgm:t>
    </dgm:pt>
    <dgm:pt modelId="{FD4B73F9-70F6-4559-A3E2-54FC972E7CEE}" type="sibTrans" cxnId="{CD24DE31-274A-4610-8FD3-2548538B805D}">
      <dgm:prSet/>
      <dgm:spPr/>
      <dgm:t>
        <a:bodyPr/>
        <a:lstStyle/>
        <a:p>
          <a:endParaRPr lang="ru-RU"/>
        </a:p>
      </dgm:t>
    </dgm:pt>
    <dgm:pt modelId="{946C436E-7696-4C01-BF84-F9ED0C98E3A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Політичної нейтральності</a:t>
          </a: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2908A-FB5A-48B7-B9E2-467B2C7CADDB}" type="parTrans" cxnId="{14542FE3-8CB0-4D2D-8A39-7E223F3FE9D4}">
      <dgm:prSet/>
      <dgm:spPr/>
      <dgm:t>
        <a:bodyPr/>
        <a:lstStyle/>
        <a:p>
          <a:endParaRPr lang="ru-RU"/>
        </a:p>
      </dgm:t>
    </dgm:pt>
    <dgm:pt modelId="{7D935EA7-31B0-47C9-AE85-B3B828A4B75D}" type="sibTrans" cxnId="{14542FE3-8CB0-4D2D-8A39-7E223F3FE9D4}">
      <dgm:prSet/>
      <dgm:spPr/>
      <dgm:t>
        <a:bodyPr/>
        <a:lstStyle/>
        <a:p>
          <a:endParaRPr lang="ru-RU"/>
        </a:p>
      </dgm:t>
    </dgm:pt>
    <dgm:pt modelId="{056B4F94-1B88-4891-992B-4DD1B13E58C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Взаємодії з населенням на засадах партнерства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ED90-0D71-4EFB-86E3-2A4D853DB18D}" type="parTrans" cxnId="{C45D83DF-7877-4DED-916E-BDD4F3EEF5FA}">
      <dgm:prSet/>
      <dgm:spPr/>
      <dgm:t>
        <a:bodyPr/>
        <a:lstStyle/>
        <a:p>
          <a:endParaRPr lang="ru-RU"/>
        </a:p>
      </dgm:t>
    </dgm:pt>
    <dgm:pt modelId="{B084441E-CD81-4BB9-9B23-E51A91AA2106}" type="sibTrans" cxnId="{C45D83DF-7877-4DED-916E-BDD4F3EEF5FA}">
      <dgm:prSet/>
      <dgm:spPr/>
      <dgm:t>
        <a:bodyPr/>
        <a:lstStyle/>
        <a:p>
          <a:endParaRPr lang="ru-RU"/>
        </a:p>
      </dgm:t>
    </dgm:pt>
    <dgm:pt modelId="{80EFE814-3503-47C0-80DE-472CE6A3FCBD}" type="pres">
      <dgm:prSet presAssocID="{6801C331-D1C8-4CF5-8150-40825894CB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AF6BAE3-3FFF-404D-86FC-A1E042A58DE9}" type="pres">
      <dgm:prSet presAssocID="{6801C331-D1C8-4CF5-8150-40825894CB92}" presName="pyramid" presStyleLbl="node1" presStyleIdx="0" presStyleCnt="1" custScaleX="106811" custLinFactNeighborX="31795" custLinFactNeighborY="3"/>
      <dgm:spPr/>
    </dgm:pt>
    <dgm:pt modelId="{ED291BB7-134A-454F-9DB5-DF9C758233C7}" type="pres">
      <dgm:prSet presAssocID="{6801C331-D1C8-4CF5-8150-40825894CB92}" presName="theList" presStyleCnt="0"/>
      <dgm:spPr/>
    </dgm:pt>
    <dgm:pt modelId="{52C227A6-B090-459A-9C0F-FB65D567416B}" type="pres">
      <dgm:prSet presAssocID="{76038ADF-BA88-45CF-A04A-9DDA16CC7806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229F6-B952-4EF2-8CC2-BAA210D141E6}" type="pres">
      <dgm:prSet presAssocID="{76038ADF-BA88-45CF-A04A-9DDA16CC7806}" presName="aSpace" presStyleCnt="0"/>
      <dgm:spPr/>
    </dgm:pt>
    <dgm:pt modelId="{0301FEBB-9AF4-49B1-B73B-87BA8CDE8085}" type="pres">
      <dgm:prSet presAssocID="{545C6BEC-5469-4F63-A3A3-B6BB76AECCBB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2FE0C-52FB-471C-8B70-792574925CBB}" type="pres">
      <dgm:prSet presAssocID="{545C6BEC-5469-4F63-A3A3-B6BB76AECCBB}" presName="aSpace" presStyleCnt="0"/>
      <dgm:spPr/>
    </dgm:pt>
    <dgm:pt modelId="{8CAA64AA-57B5-4F0D-A457-F0B3C0C25097}" type="pres">
      <dgm:prSet presAssocID="{689885BE-6C56-412A-BD4D-9076822EA176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92B56-4432-4474-9078-5CED81B451C8}" type="pres">
      <dgm:prSet presAssocID="{689885BE-6C56-412A-BD4D-9076822EA176}" presName="aSpace" presStyleCnt="0"/>
      <dgm:spPr/>
    </dgm:pt>
    <dgm:pt modelId="{12E085A5-101D-42E9-A3AE-0C0B7DA88BFD}" type="pres">
      <dgm:prSet presAssocID="{3016877B-16B8-4A88-B014-8FE668FF9C33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3B9A7-2AFB-476C-98CC-959E330F4699}" type="pres">
      <dgm:prSet presAssocID="{3016877B-16B8-4A88-B014-8FE668FF9C33}" presName="aSpace" presStyleCnt="0"/>
      <dgm:spPr/>
    </dgm:pt>
    <dgm:pt modelId="{C055128A-0BCF-4AEE-80B5-C9C8FF51EF0D}" type="pres">
      <dgm:prSet presAssocID="{946C436E-7696-4C01-BF84-F9ED0C98E3AA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541D1-702F-42E7-88E8-EF8F7217EF60}" type="pres">
      <dgm:prSet presAssocID="{946C436E-7696-4C01-BF84-F9ED0C98E3AA}" presName="aSpace" presStyleCnt="0"/>
      <dgm:spPr/>
    </dgm:pt>
    <dgm:pt modelId="{89082075-B62C-4283-ABDF-EE58A83D51B5}" type="pres">
      <dgm:prSet presAssocID="{056B4F94-1B88-4891-992B-4DD1B13E58C8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0B613-F004-4149-8F98-BB062BD729CE}" type="pres">
      <dgm:prSet presAssocID="{056B4F94-1B88-4891-992B-4DD1B13E58C8}" presName="aSpace" presStyleCnt="0"/>
      <dgm:spPr/>
    </dgm:pt>
    <dgm:pt modelId="{0C930742-8941-46F8-B01B-64F77E81C0A5}" type="pres">
      <dgm:prSet presAssocID="{79B36D1B-20F6-4BCB-8EA1-94AC185774B8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D9EC-773F-45C9-9640-BC7563BB6C34}" type="pres">
      <dgm:prSet presAssocID="{79B36D1B-20F6-4BCB-8EA1-94AC185774B8}" presName="aSpace" presStyleCnt="0"/>
      <dgm:spPr/>
    </dgm:pt>
  </dgm:ptLst>
  <dgm:cxnLst>
    <dgm:cxn modelId="{CD24DE31-274A-4610-8FD3-2548538B805D}" srcId="{6801C331-D1C8-4CF5-8150-40825894CB92}" destId="{3016877B-16B8-4A88-B014-8FE668FF9C33}" srcOrd="3" destOrd="0" parTransId="{5239E76E-0270-486B-B1B8-DD10A9035151}" sibTransId="{FD4B73F9-70F6-4559-A3E2-54FC972E7CEE}"/>
    <dgm:cxn modelId="{B80ADBC3-71F1-4F2B-B40E-46117C90C03E}" type="presOf" srcId="{056B4F94-1B88-4891-992B-4DD1B13E58C8}" destId="{89082075-B62C-4283-ABDF-EE58A83D51B5}" srcOrd="0" destOrd="0" presId="urn:microsoft.com/office/officeart/2005/8/layout/pyramid2"/>
    <dgm:cxn modelId="{17C78F18-0426-4F82-B4F3-374020B646D7}" srcId="{6801C331-D1C8-4CF5-8150-40825894CB92}" destId="{79B36D1B-20F6-4BCB-8EA1-94AC185774B8}" srcOrd="6" destOrd="0" parTransId="{1437F5D4-3B9E-4666-8B93-CC6C715AB63E}" sibTransId="{BD7683C2-5A62-4FCD-98D4-59AB5B021948}"/>
    <dgm:cxn modelId="{14542FE3-8CB0-4D2D-8A39-7E223F3FE9D4}" srcId="{6801C331-D1C8-4CF5-8150-40825894CB92}" destId="{946C436E-7696-4C01-BF84-F9ED0C98E3AA}" srcOrd="4" destOrd="0" parTransId="{68E2908A-FB5A-48B7-B9E2-467B2C7CADDB}" sibTransId="{7D935EA7-31B0-47C9-AE85-B3B828A4B75D}"/>
    <dgm:cxn modelId="{25D1034F-2B8A-4A07-8CA0-B3ED9EF9F838}" type="presOf" srcId="{545C6BEC-5469-4F63-A3A3-B6BB76AECCBB}" destId="{0301FEBB-9AF4-49B1-B73B-87BA8CDE8085}" srcOrd="0" destOrd="0" presId="urn:microsoft.com/office/officeart/2005/8/layout/pyramid2"/>
    <dgm:cxn modelId="{C45D83DF-7877-4DED-916E-BDD4F3EEF5FA}" srcId="{6801C331-D1C8-4CF5-8150-40825894CB92}" destId="{056B4F94-1B88-4891-992B-4DD1B13E58C8}" srcOrd="5" destOrd="0" parTransId="{73A1ED90-0D71-4EFB-86E3-2A4D853DB18D}" sibTransId="{B084441E-CD81-4BB9-9B23-E51A91AA2106}"/>
    <dgm:cxn modelId="{F352A0BB-DBAF-445D-B1F2-69469028F1EE}" type="presOf" srcId="{79B36D1B-20F6-4BCB-8EA1-94AC185774B8}" destId="{0C930742-8941-46F8-B01B-64F77E81C0A5}" srcOrd="0" destOrd="0" presId="urn:microsoft.com/office/officeart/2005/8/layout/pyramid2"/>
    <dgm:cxn modelId="{16545AFA-64E5-4377-BF08-FA3FCDB94260}" type="presOf" srcId="{946C436E-7696-4C01-BF84-F9ED0C98E3AA}" destId="{C055128A-0BCF-4AEE-80B5-C9C8FF51EF0D}" srcOrd="0" destOrd="0" presId="urn:microsoft.com/office/officeart/2005/8/layout/pyramid2"/>
    <dgm:cxn modelId="{F7EA024A-6BB3-41D7-9A05-9BA14F52E862}" type="presOf" srcId="{689885BE-6C56-412A-BD4D-9076822EA176}" destId="{8CAA64AA-57B5-4F0D-A457-F0B3C0C25097}" srcOrd="0" destOrd="0" presId="urn:microsoft.com/office/officeart/2005/8/layout/pyramid2"/>
    <dgm:cxn modelId="{01D8B482-CCDD-4AFF-82FE-B1BA70E0C1CF}" type="presOf" srcId="{6801C331-D1C8-4CF5-8150-40825894CB92}" destId="{80EFE814-3503-47C0-80DE-472CE6A3FCBD}" srcOrd="0" destOrd="0" presId="urn:microsoft.com/office/officeart/2005/8/layout/pyramid2"/>
    <dgm:cxn modelId="{523BD0DD-808F-4A7D-A95A-030965988282}" type="presOf" srcId="{3016877B-16B8-4A88-B014-8FE668FF9C33}" destId="{12E085A5-101D-42E9-A3AE-0C0B7DA88BFD}" srcOrd="0" destOrd="0" presId="urn:microsoft.com/office/officeart/2005/8/layout/pyramid2"/>
    <dgm:cxn modelId="{8FC0BB07-53BE-4B9A-8452-A3C90C5B6629}" srcId="{6801C331-D1C8-4CF5-8150-40825894CB92}" destId="{689885BE-6C56-412A-BD4D-9076822EA176}" srcOrd="2" destOrd="0" parTransId="{A02C274D-6C2E-4517-8DFE-2FC784A16BBB}" sibTransId="{772E11C2-5E75-4C64-9E83-198E38617820}"/>
    <dgm:cxn modelId="{C62C53BE-FA12-4DD9-A3D4-D17D4B544EC6}" srcId="{6801C331-D1C8-4CF5-8150-40825894CB92}" destId="{545C6BEC-5469-4F63-A3A3-B6BB76AECCBB}" srcOrd="1" destOrd="0" parTransId="{DD2A51EB-6545-45F3-9A74-DA571B80161F}" sibTransId="{FAFA83BE-8A0B-40C7-94A8-7EB62AB4431A}"/>
    <dgm:cxn modelId="{BF8CCF86-46CB-4B8F-AB2E-30BB9908BCD4}" srcId="{6801C331-D1C8-4CF5-8150-40825894CB92}" destId="{76038ADF-BA88-45CF-A04A-9DDA16CC7806}" srcOrd="0" destOrd="0" parTransId="{D97126F3-3E83-4408-9EFF-FC7188A13B80}" sibTransId="{9081B6DA-45A6-4D45-B65A-9F4016B73128}"/>
    <dgm:cxn modelId="{DF0542AF-F17D-4BED-B3BE-3A34A9B257A7}" type="presOf" srcId="{76038ADF-BA88-45CF-A04A-9DDA16CC7806}" destId="{52C227A6-B090-459A-9C0F-FB65D567416B}" srcOrd="0" destOrd="0" presId="urn:microsoft.com/office/officeart/2005/8/layout/pyramid2"/>
    <dgm:cxn modelId="{897C6EA9-6C8A-4B3D-BA95-0A31264D84BA}" type="presParOf" srcId="{80EFE814-3503-47C0-80DE-472CE6A3FCBD}" destId="{FAF6BAE3-3FFF-404D-86FC-A1E042A58DE9}" srcOrd="0" destOrd="0" presId="urn:microsoft.com/office/officeart/2005/8/layout/pyramid2"/>
    <dgm:cxn modelId="{94566077-4DA8-4DAB-BF98-01A68BAD2165}" type="presParOf" srcId="{80EFE814-3503-47C0-80DE-472CE6A3FCBD}" destId="{ED291BB7-134A-454F-9DB5-DF9C758233C7}" srcOrd="1" destOrd="0" presId="urn:microsoft.com/office/officeart/2005/8/layout/pyramid2"/>
    <dgm:cxn modelId="{554C4F04-CC58-449A-87FC-3070EED97F70}" type="presParOf" srcId="{ED291BB7-134A-454F-9DB5-DF9C758233C7}" destId="{52C227A6-B090-459A-9C0F-FB65D567416B}" srcOrd="0" destOrd="0" presId="urn:microsoft.com/office/officeart/2005/8/layout/pyramid2"/>
    <dgm:cxn modelId="{0632400D-0479-49CC-B718-FF7512190C27}" type="presParOf" srcId="{ED291BB7-134A-454F-9DB5-DF9C758233C7}" destId="{0A4229F6-B952-4EF2-8CC2-BAA210D141E6}" srcOrd="1" destOrd="0" presId="urn:microsoft.com/office/officeart/2005/8/layout/pyramid2"/>
    <dgm:cxn modelId="{D98E01E0-D1D1-45E0-8EC6-0795E2775E44}" type="presParOf" srcId="{ED291BB7-134A-454F-9DB5-DF9C758233C7}" destId="{0301FEBB-9AF4-49B1-B73B-87BA8CDE8085}" srcOrd="2" destOrd="0" presId="urn:microsoft.com/office/officeart/2005/8/layout/pyramid2"/>
    <dgm:cxn modelId="{69A3464A-6405-4467-BBA6-62BF674B710B}" type="presParOf" srcId="{ED291BB7-134A-454F-9DB5-DF9C758233C7}" destId="{BC22FE0C-52FB-471C-8B70-792574925CBB}" srcOrd="3" destOrd="0" presId="urn:microsoft.com/office/officeart/2005/8/layout/pyramid2"/>
    <dgm:cxn modelId="{72930A7F-ADAA-42D4-BB56-05C8AD988B23}" type="presParOf" srcId="{ED291BB7-134A-454F-9DB5-DF9C758233C7}" destId="{8CAA64AA-57B5-4F0D-A457-F0B3C0C25097}" srcOrd="4" destOrd="0" presId="urn:microsoft.com/office/officeart/2005/8/layout/pyramid2"/>
    <dgm:cxn modelId="{39C562F0-4C99-41EB-A493-443F90F2A47F}" type="presParOf" srcId="{ED291BB7-134A-454F-9DB5-DF9C758233C7}" destId="{75C92B56-4432-4474-9078-5CED81B451C8}" srcOrd="5" destOrd="0" presId="urn:microsoft.com/office/officeart/2005/8/layout/pyramid2"/>
    <dgm:cxn modelId="{EBD2A0B5-A9B1-4940-9DFB-7C0B6AA41FB9}" type="presParOf" srcId="{ED291BB7-134A-454F-9DB5-DF9C758233C7}" destId="{12E085A5-101D-42E9-A3AE-0C0B7DA88BFD}" srcOrd="6" destOrd="0" presId="urn:microsoft.com/office/officeart/2005/8/layout/pyramid2"/>
    <dgm:cxn modelId="{8196D047-73C6-440E-8BEF-9A8763D1827D}" type="presParOf" srcId="{ED291BB7-134A-454F-9DB5-DF9C758233C7}" destId="{C1B3B9A7-2AFB-476C-98CC-959E330F4699}" srcOrd="7" destOrd="0" presId="urn:microsoft.com/office/officeart/2005/8/layout/pyramid2"/>
    <dgm:cxn modelId="{3635A793-569F-4A27-B7C7-AF9001459788}" type="presParOf" srcId="{ED291BB7-134A-454F-9DB5-DF9C758233C7}" destId="{C055128A-0BCF-4AEE-80B5-C9C8FF51EF0D}" srcOrd="8" destOrd="0" presId="urn:microsoft.com/office/officeart/2005/8/layout/pyramid2"/>
    <dgm:cxn modelId="{35D95E3A-2760-40DF-91FD-A06F4516DAE2}" type="presParOf" srcId="{ED291BB7-134A-454F-9DB5-DF9C758233C7}" destId="{C5B541D1-702F-42E7-88E8-EF8F7217EF60}" srcOrd="9" destOrd="0" presId="urn:microsoft.com/office/officeart/2005/8/layout/pyramid2"/>
    <dgm:cxn modelId="{233C5B4F-FB37-44C4-8A4C-775BA60D0C6E}" type="presParOf" srcId="{ED291BB7-134A-454F-9DB5-DF9C758233C7}" destId="{89082075-B62C-4283-ABDF-EE58A83D51B5}" srcOrd="10" destOrd="0" presId="urn:microsoft.com/office/officeart/2005/8/layout/pyramid2"/>
    <dgm:cxn modelId="{82EEEAA9-E095-4797-890A-7EB71383B459}" type="presParOf" srcId="{ED291BB7-134A-454F-9DB5-DF9C758233C7}" destId="{F310B613-F004-4149-8F98-BB062BD729CE}" srcOrd="11" destOrd="0" presId="urn:microsoft.com/office/officeart/2005/8/layout/pyramid2"/>
    <dgm:cxn modelId="{ED6BC37F-933F-47CA-8C19-69298D8D2B98}" type="presParOf" srcId="{ED291BB7-134A-454F-9DB5-DF9C758233C7}" destId="{0C930742-8941-46F8-B01B-64F77E81C0A5}" srcOrd="12" destOrd="0" presId="urn:microsoft.com/office/officeart/2005/8/layout/pyramid2"/>
    <dgm:cxn modelId="{45DE7757-0C9A-415A-807B-FD27D056955D}" type="presParOf" srcId="{ED291BB7-134A-454F-9DB5-DF9C758233C7}" destId="{FDF1D9EC-773F-45C9-9640-BC7563BB6C34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2F16CE-6FAA-444F-9D5E-A879F10994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3339A1-2F97-4681-8988-D1AD7E58B06A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1B8054CF-A57F-4321-982A-B3C498DB50EE}" type="parTrans" cxnId="{2927993D-F142-47B0-8B9B-833EEBAB39DB}">
      <dgm:prSet/>
      <dgm:spPr/>
      <dgm:t>
        <a:bodyPr/>
        <a:lstStyle/>
        <a:p>
          <a:endParaRPr lang="ru-RU"/>
        </a:p>
      </dgm:t>
    </dgm:pt>
    <dgm:pt modelId="{34491E97-6451-416D-8E5B-A3E197010D2D}" type="sibTrans" cxnId="{2927993D-F142-47B0-8B9B-833EEBAB39DB}">
      <dgm:prSet/>
      <dgm:spPr/>
      <dgm:t>
        <a:bodyPr/>
        <a:lstStyle/>
        <a:p>
          <a:endParaRPr lang="ru-RU"/>
        </a:p>
      </dgm:t>
    </dgm:pt>
    <dgm:pt modelId="{B7D246E5-B37C-408D-9697-E34F866FDA48}">
      <dgm:prSet phldrT="[Текст]"/>
      <dgm:spPr/>
      <dgm:t>
        <a:bodyPr/>
        <a:lstStyle/>
        <a:p>
          <a:pPr algn="just"/>
          <a:r>
            <a:rPr lang="uk-UA" b="0" i="0" noProof="0" dirty="0" smtClean="0"/>
            <a:t>неухильно дотримуватися положень </a:t>
          </a:r>
          <a:r>
            <a:rPr lang="uk-UA" b="0" i="0" noProof="0" dirty="0" smtClean="0">
              <a:hlinkClick xmlns:r="http://schemas.openxmlformats.org/officeDocument/2006/relationships" r:id="rId1"/>
            </a:rPr>
            <a:t>Конституції України</a:t>
          </a:r>
          <a:r>
            <a:rPr lang="uk-UA" b="0" i="0" noProof="0" dirty="0" smtClean="0"/>
            <a:t>, законів України та інших нормативно-правових актів, що регламентують діяльність поліції, та Присяги поліцейського;</a:t>
          </a:r>
          <a:endParaRPr lang="uk-UA" noProof="0" dirty="0"/>
        </a:p>
      </dgm:t>
    </dgm:pt>
    <dgm:pt modelId="{815C1C88-4CEB-4FA9-8A31-4AF0A62F8595}" type="parTrans" cxnId="{E758A026-DED3-4E80-8AEF-D4C6D7B822C9}">
      <dgm:prSet/>
      <dgm:spPr/>
      <dgm:t>
        <a:bodyPr/>
        <a:lstStyle/>
        <a:p>
          <a:endParaRPr lang="ru-RU"/>
        </a:p>
      </dgm:t>
    </dgm:pt>
    <dgm:pt modelId="{D1046BEB-A710-4483-BBE0-3B685ADAC11C}" type="sibTrans" cxnId="{E758A026-DED3-4E80-8AEF-D4C6D7B822C9}">
      <dgm:prSet/>
      <dgm:spPr/>
      <dgm:t>
        <a:bodyPr/>
        <a:lstStyle/>
        <a:p>
          <a:endParaRPr lang="ru-RU"/>
        </a:p>
      </dgm:t>
    </dgm:pt>
    <dgm:pt modelId="{78977DF8-75CE-4621-AFEB-6A2E3454AB86}">
      <dgm:prSet phldrT="[Текст]"/>
      <dgm:spPr/>
      <dgm:t>
        <a:bodyPr/>
        <a:lstStyle/>
        <a:p>
          <a:pPr algn="just"/>
          <a:r>
            <a:rPr lang="uk-UA" b="0" i="0" noProof="0" dirty="0" smtClean="0"/>
            <a:t>професійно виконувати свої службові обов’язки відповідно до вимог нормативно-правових актів, посадових (функціональних) обов’язків, наказів керівництва;</a:t>
          </a:r>
          <a:endParaRPr lang="uk-UA" noProof="0" dirty="0"/>
        </a:p>
      </dgm:t>
    </dgm:pt>
    <dgm:pt modelId="{F5BCD09E-8906-4F97-9F0A-D61E367B2065}" type="parTrans" cxnId="{5B957FB4-97DC-4D4C-AB72-77BA254E1925}">
      <dgm:prSet/>
      <dgm:spPr/>
      <dgm:t>
        <a:bodyPr/>
        <a:lstStyle/>
        <a:p>
          <a:endParaRPr lang="ru-RU"/>
        </a:p>
      </dgm:t>
    </dgm:pt>
    <dgm:pt modelId="{9CE6FA65-AEAC-4099-8230-605D493152B1}" type="sibTrans" cxnId="{5B957FB4-97DC-4D4C-AB72-77BA254E1925}">
      <dgm:prSet/>
      <dgm:spPr/>
      <dgm:t>
        <a:bodyPr/>
        <a:lstStyle/>
        <a:p>
          <a:endParaRPr lang="ru-RU"/>
        </a:p>
      </dgm:t>
    </dgm:pt>
    <dgm:pt modelId="{49BE264B-E2AD-4EF6-9011-1D8C87A7101B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ACF8DAE0-8620-42D4-8CB8-7603491FF824}" type="parTrans" cxnId="{E1AFA8ED-ED6F-4F84-9E68-08132E4A14CD}">
      <dgm:prSet/>
      <dgm:spPr/>
      <dgm:t>
        <a:bodyPr/>
        <a:lstStyle/>
        <a:p>
          <a:endParaRPr lang="ru-RU"/>
        </a:p>
      </dgm:t>
    </dgm:pt>
    <dgm:pt modelId="{05318847-CA3E-48DB-ACFF-C8129C015CA4}" type="sibTrans" cxnId="{E1AFA8ED-ED6F-4F84-9E68-08132E4A14CD}">
      <dgm:prSet/>
      <dgm:spPr/>
      <dgm:t>
        <a:bodyPr/>
        <a:lstStyle/>
        <a:p>
          <a:endParaRPr lang="ru-RU"/>
        </a:p>
      </dgm:t>
    </dgm:pt>
    <dgm:pt modelId="{556BD9A0-47B0-4ED6-9A94-6D1CB5D6C9CB}">
      <dgm:prSet phldrT="[Текст]"/>
      <dgm:spPr/>
      <dgm:t>
        <a:bodyPr/>
        <a:lstStyle/>
        <a:p>
          <a:pPr algn="just"/>
          <a:r>
            <a:rPr lang="uk-UA" b="0" i="0" noProof="0" dirty="0" smtClean="0"/>
            <a:t>поважати і не порушувати прав і свобод людини;</a:t>
          </a:r>
          <a:endParaRPr lang="uk-UA" noProof="0" dirty="0"/>
        </a:p>
      </dgm:t>
    </dgm:pt>
    <dgm:pt modelId="{A1D7C738-6CBB-48B3-89CB-EC8CF7F86FC1}" type="parTrans" cxnId="{0AD99084-82EC-4C86-B8D4-F73B63113E24}">
      <dgm:prSet/>
      <dgm:spPr/>
      <dgm:t>
        <a:bodyPr/>
        <a:lstStyle/>
        <a:p>
          <a:endParaRPr lang="ru-RU"/>
        </a:p>
      </dgm:t>
    </dgm:pt>
    <dgm:pt modelId="{736241DB-589F-4F2C-A64B-77EE2EE0779E}" type="sibTrans" cxnId="{0AD99084-82EC-4C86-B8D4-F73B63113E24}">
      <dgm:prSet/>
      <dgm:spPr/>
      <dgm:t>
        <a:bodyPr/>
        <a:lstStyle/>
        <a:p>
          <a:endParaRPr lang="ru-RU"/>
        </a:p>
      </dgm:t>
    </dgm:pt>
    <dgm:pt modelId="{913334BD-1B1C-4D5E-8EB9-6740B507C63D}">
      <dgm:prSet phldrT="[Текст]"/>
      <dgm:spPr/>
      <dgm:t>
        <a:bodyPr/>
        <a:lstStyle/>
        <a:p>
          <a:pPr algn="just"/>
          <a:r>
            <a:rPr lang="uk-UA" b="0" i="0" noProof="0" dirty="0" smtClean="0"/>
            <a:t>надавати невідкладну, зокрема домедичну і медичну, допомогу особам, які постраждали внаслідок правопорушень, нещасних випадків, а також особам, які опинилися в безпорадному стані або стані, небезпечному для їхнього життя чи здоров’я;</a:t>
          </a:r>
          <a:endParaRPr lang="uk-UA" noProof="0" dirty="0"/>
        </a:p>
      </dgm:t>
    </dgm:pt>
    <dgm:pt modelId="{A0E6FDA7-36BE-42F1-848C-BCCFED9ACD68}" type="parTrans" cxnId="{4F9F0282-520E-4580-8F69-8874875DFB51}">
      <dgm:prSet/>
      <dgm:spPr/>
      <dgm:t>
        <a:bodyPr/>
        <a:lstStyle/>
        <a:p>
          <a:endParaRPr lang="ru-RU"/>
        </a:p>
      </dgm:t>
    </dgm:pt>
    <dgm:pt modelId="{FF68A77F-B6F1-46C4-848B-61D6F3889B2B}" type="sibTrans" cxnId="{4F9F0282-520E-4580-8F69-8874875DFB51}">
      <dgm:prSet/>
      <dgm:spPr/>
      <dgm:t>
        <a:bodyPr/>
        <a:lstStyle/>
        <a:p>
          <a:endParaRPr lang="ru-RU"/>
        </a:p>
      </dgm:t>
    </dgm:pt>
    <dgm:pt modelId="{70CEB5E4-B4B2-459A-A916-2E08EF137267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CDCA99B8-65B2-4041-A190-A74115E76CD5}" type="parTrans" cxnId="{11571971-AF57-4D7F-933C-1C869769713D}">
      <dgm:prSet/>
      <dgm:spPr/>
      <dgm:t>
        <a:bodyPr/>
        <a:lstStyle/>
        <a:p>
          <a:endParaRPr lang="ru-RU"/>
        </a:p>
      </dgm:t>
    </dgm:pt>
    <dgm:pt modelId="{C802AB3C-E619-432E-82AD-A18745A51E6B}" type="sibTrans" cxnId="{11571971-AF57-4D7F-933C-1C869769713D}">
      <dgm:prSet/>
      <dgm:spPr/>
      <dgm:t>
        <a:bodyPr/>
        <a:lstStyle/>
        <a:p>
          <a:endParaRPr lang="ru-RU"/>
        </a:p>
      </dgm:t>
    </dgm:pt>
    <dgm:pt modelId="{BCA1C389-4E00-43BE-A9ED-9A1244E37344}">
      <dgm:prSet phldrT="[Текст]"/>
      <dgm:spPr/>
      <dgm:t>
        <a:bodyPr/>
        <a:lstStyle/>
        <a:p>
          <a:r>
            <a:rPr lang="uk-UA" b="0" i="0" noProof="0" dirty="0" smtClean="0"/>
            <a:t>зберігати інформацію з обмеженим доступом, яка стала йому відома у зв’язку з виконанням службових обов’язків;</a:t>
          </a:r>
          <a:endParaRPr lang="uk-UA" noProof="0" dirty="0"/>
        </a:p>
      </dgm:t>
    </dgm:pt>
    <dgm:pt modelId="{277D9255-AE4B-4CAB-878A-BA034380AA86}" type="parTrans" cxnId="{4C1A86F9-1384-490D-8C78-C819F361FEE0}">
      <dgm:prSet/>
      <dgm:spPr/>
      <dgm:t>
        <a:bodyPr/>
        <a:lstStyle/>
        <a:p>
          <a:endParaRPr lang="ru-RU"/>
        </a:p>
      </dgm:t>
    </dgm:pt>
    <dgm:pt modelId="{BF016C34-BF89-4453-8DBA-266E5AF29FEB}" type="sibTrans" cxnId="{4C1A86F9-1384-490D-8C78-C819F361FEE0}">
      <dgm:prSet/>
      <dgm:spPr/>
      <dgm:t>
        <a:bodyPr/>
        <a:lstStyle/>
        <a:p>
          <a:endParaRPr lang="ru-RU"/>
        </a:p>
      </dgm:t>
    </dgm:pt>
    <dgm:pt modelId="{D896BBE5-6A86-49B4-8B3C-CC3BEBAFAB0E}">
      <dgm:prSet phldrT="[Текст]"/>
      <dgm:spPr/>
      <dgm:t>
        <a:bodyPr/>
        <a:lstStyle/>
        <a:p>
          <a:r>
            <a:rPr lang="uk-UA" b="0" i="0" noProof="0" dirty="0" smtClean="0"/>
            <a:t>інформувати безпосереднього керівника про обставини, що унеможливлюють його подальшу службу в поліції або перебування на займаній посаді.</a:t>
          </a:r>
          <a:endParaRPr lang="uk-UA" noProof="0" dirty="0"/>
        </a:p>
      </dgm:t>
    </dgm:pt>
    <dgm:pt modelId="{F531B62C-DA99-423A-A009-EFA8C6FF59E7}" type="parTrans" cxnId="{12211B5D-6112-47B4-AABC-429B746B045A}">
      <dgm:prSet/>
      <dgm:spPr/>
      <dgm:t>
        <a:bodyPr/>
        <a:lstStyle/>
        <a:p>
          <a:endParaRPr lang="ru-RU"/>
        </a:p>
      </dgm:t>
    </dgm:pt>
    <dgm:pt modelId="{2D2234B7-A049-45B0-BB3A-A169DE0EC602}" type="sibTrans" cxnId="{12211B5D-6112-47B4-AABC-429B746B045A}">
      <dgm:prSet/>
      <dgm:spPr/>
      <dgm:t>
        <a:bodyPr/>
        <a:lstStyle/>
        <a:p>
          <a:endParaRPr lang="ru-RU"/>
        </a:p>
      </dgm:t>
    </dgm:pt>
    <dgm:pt modelId="{960ACAAD-C4E0-41A8-9E16-FBDC577DC92E}" type="pres">
      <dgm:prSet presAssocID="{922F16CE-6FAA-444F-9D5E-A879F10994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2F3C9-A034-4061-ADBE-E33EEB673FF0}" type="pres">
      <dgm:prSet presAssocID="{D53339A1-2F97-4681-8988-D1AD7E58B06A}" presName="composite" presStyleCnt="0"/>
      <dgm:spPr/>
    </dgm:pt>
    <dgm:pt modelId="{3217E734-4DEF-4898-A5E0-45BF6F658EB7}" type="pres">
      <dgm:prSet presAssocID="{D53339A1-2F97-4681-8988-D1AD7E58B0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B73B-C517-48C9-87F0-6AC6D175395B}" type="pres">
      <dgm:prSet presAssocID="{D53339A1-2F97-4681-8988-D1AD7E58B0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6B6F8-947F-4D8A-886D-54405BBF25CF}" type="pres">
      <dgm:prSet presAssocID="{34491E97-6451-416D-8E5B-A3E197010D2D}" presName="sp" presStyleCnt="0"/>
      <dgm:spPr/>
    </dgm:pt>
    <dgm:pt modelId="{CFFA8104-4813-4CC5-8970-91218C661AB3}" type="pres">
      <dgm:prSet presAssocID="{49BE264B-E2AD-4EF6-9011-1D8C87A7101B}" presName="composite" presStyleCnt="0"/>
      <dgm:spPr/>
    </dgm:pt>
    <dgm:pt modelId="{77AE4EA3-6C4C-4D6D-A7F2-10FF49DFFD5F}" type="pres">
      <dgm:prSet presAssocID="{49BE264B-E2AD-4EF6-9011-1D8C87A710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FC2DB-A778-4C3E-8CC0-9C1C1B9849BC}" type="pres">
      <dgm:prSet presAssocID="{49BE264B-E2AD-4EF6-9011-1D8C87A710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B2E49-FE59-402C-A0AF-E4A00C1089FA}" type="pres">
      <dgm:prSet presAssocID="{05318847-CA3E-48DB-ACFF-C8129C015CA4}" presName="sp" presStyleCnt="0"/>
      <dgm:spPr/>
    </dgm:pt>
    <dgm:pt modelId="{BD86A33A-73B7-4963-95CA-33072AC46921}" type="pres">
      <dgm:prSet presAssocID="{70CEB5E4-B4B2-459A-A916-2E08EF137267}" presName="composite" presStyleCnt="0"/>
      <dgm:spPr/>
    </dgm:pt>
    <dgm:pt modelId="{5A002B0D-FD9C-4B19-920E-13C3233CFBCE}" type="pres">
      <dgm:prSet presAssocID="{70CEB5E4-B4B2-459A-A916-2E08EF13726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09E32-B622-4FE9-B063-1DDDF8EF2450}" type="pres">
      <dgm:prSet presAssocID="{70CEB5E4-B4B2-459A-A916-2E08EF13726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9F0282-520E-4580-8F69-8874875DFB51}" srcId="{49BE264B-E2AD-4EF6-9011-1D8C87A7101B}" destId="{913334BD-1B1C-4D5E-8EB9-6740B507C63D}" srcOrd="1" destOrd="0" parTransId="{A0E6FDA7-36BE-42F1-848C-BCCFED9ACD68}" sibTransId="{FF68A77F-B6F1-46C4-848B-61D6F3889B2B}"/>
    <dgm:cxn modelId="{E1AFA8ED-ED6F-4F84-9E68-08132E4A14CD}" srcId="{922F16CE-6FAA-444F-9D5E-A879F109946D}" destId="{49BE264B-E2AD-4EF6-9011-1D8C87A7101B}" srcOrd="1" destOrd="0" parTransId="{ACF8DAE0-8620-42D4-8CB8-7603491FF824}" sibTransId="{05318847-CA3E-48DB-ACFF-C8129C015CA4}"/>
    <dgm:cxn modelId="{5B957FB4-97DC-4D4C-AB72-77BA254E1925}" srcId="{D53339A1-2F97-4681-8988-D1AD7E58B06A}" destId="{78977DF8-75CE-4621-AFEB-6A2E3454AB86}" srcOrd="1" destOrd="0" parTransId="{F5BCD09E-8906-4F97-9F0A-D61E367B2065}" sibTransId="{9CE6FA65-AEAC-4099-8230-605D493152B1}"/>
    <dgm:cxn modelId="{2927993D-F142-47B0-8B9B-833EEBAB39DB}" srcId="{922F16CE-6FAA-444F-9D5E-A879F109946D}" destId="{D53339A1-2F97-4681-8988-D1AD7E58B06A}" srcOrd="0" destOrd="0" parTransId="{1B8054CF-A57F-4321-982A-B3C498DB50EE}" sibTransId="{34491E97-6451-416D-8E5B-A3E197010D2D}"/>
    <dgm:cxn modelId="{A9B8BF17-24BB-4823-9C45-EBC0EC295678}" type="presOf" srcId="{556BD9A0-47B0-4ED6-9A94-6D1CB5D6C9CB}" destId="{764FC2DB-A778-4C3E-8CC0-9C1C1B9849BC}" srcOrd="0" destOrd="0" presId="urn:microsoft.com/office/officeart/2005/8/layout/chevron2"/>
    <dgm:cxn modelId="{11571971-AF57-4D7F-933C-1C869769713D}" srcId="{922F16CE-6FAA-444F-9D5E-A879F109946D}" destId="{70CEB5E4-B4B2-459A-A916-2E08EF137267}" srcOrd="2" destOrd="0" parTransId="{CDCA99B8-65B2-4041-A190-A74115E76CD5}" sibTransId="{C802AB3C-E619-432E-82AD-A18745A51E6B}"/>
    <dgm:cxn modelId="{CB854FEC-118B-4812-8A70-883BD5D427E8}" type="presOf" srcId="{78977DF8-75CE-4621-AFEB-6A2E3454AB86}" destId="{239FB73B-C517-48C9-87F0-6AC6D175395B}" srcOrd="0" destOrd="1" presId="urn:microsoft.com/office/officeart/2005/8/layout/chevron2"/>
    <dgm:cxn modelId="{116052C6-07E1-4D8F-931E-60C81D36609E}" type="presOf" srcId="{49BE264B-E2AD-4EF6-9011-1D8C87A7101B}" destId="{77AE4EA3-6C4C-4D6D-A7F2-10FF49DFFD5F}" srcOrd="0" destOrd="0" presId="urn:microsoft.com/office/officeart/2005/8/layout/chevron2"/>
    <dgm:cxn modelId="{E07E520F-80F2-49D0-89CF-2B4D2897A6D4}" type="presOf" srcId="{70CEB5E4-B4B2-459A-A916-2E08EF137267}" destId="{5A002B0D-FD9C-4B19-920E-13C3233CFBCE}" srcOrd="0" destOrd="0" presId="urn:microsoft.com/office/officeart/2005/8/layout/chevron2"/>
    <dgm:cxn modelId="{BC38B0EE-C726-4324-A781-12879BD76810}" type="presOf" srcId="{D896BBE5-6A86-49B4-8B3C-CC3BEBAFAB0E}" destId="{B0A09E32-B622-4FE9-B063-1DDDF8EF2450}" srcOrd="0" destOrd="1" presId="urn:microsoft.com/office/officeart/2005/8/layout/chevron2"/>
    <dgm:cxn modelId="{12211B5D-6112-47B4-AABC-429B746B045A}" srcId="{70CEB5E4-B4B2-459A-A916-2E08EF137267}" destId="{D896BBE5-6A86-49B4-8B3C-CC3BEBAFAB0E}" srcOrd="1" destOrd="0" parTransId="{F531B62C-DA99-423A-A009-EFA8C6FF59E7}" sibTransId="{2D2234B7-A049-45B0-BB3A-A169DE0EC602}"/>
    <dgm:cxn modelId="{7041C3ED-397C-446E-986C-2D5F9B50FBE7}" type="presOf" srcId="{913334BD-1B1C-4D5E-8EB9-6740B507C63D}" destId="{764FC2DB-A778-4C3E-8CC0-9C1C1B9849BC}" srcOrd="0" destOrd="1" presId="urn:microsoft.com/office/officeart/2005/8/layout/chevron2"/>
    <dgm:cxn modelId="{E758A026-DED3-4E80-8AEF-D4C6D7B822C9}" srcId="{D53339A1-2F97-4681-8988-D1AD7E58B06A}" destId="{B7D246E5-B37C-408D-9697-E34F866FDA48}" srcOrd="0" destOrd="0" parTransId="{815C1C88-4CEB-4FA9-8A31-4AF0A62F8595}" sibTransId="{D1046BEB-A710-4483-BBE0-3B685ADAC11C}"/>
    <dgm:cxn modelId="{9C4DBC8D-B25C-4074-AF6B-8B22CA0F7BF9}" type="presOf" srcId="{B7D246E5-B37C-408D-9697-E34F866FDA48}" destId="{239FB73B-C517-48C9-87F0-6AC6D175395B}" srcOrd="0" destOrd="0" presId="urn:microsoft.com/office/officeart/2005/8/layout/chevron2"/>
    <dgm:cxn modelId="{F5DC2369-905E-4FE5-BE16-FE72F557BDAD}" type="presOf" srcId="{922F16CE-6FAA-444F-9D5E-A879F109946D}" destId="{960ACAAD-C4E0-41A8-9E16-FBDC577DC92E}" srcOrd="0" destOrd="0" presId="urn:microsoft.com/office/officeart/2005/8/layout/chevron2"/>
    <dgm:cxn modelId="{0AD99084-82EC-4C86-B8D4-F73B63113E24}" srcId="{49BE264B-E2AD-4EF6-9011-1D8C87A7101B}" destId="{556BD9A0-47B0-4ED6-9A94-6D1CB5D6C9CB}" srcOrd="0" destOrd="0" parTransId="{A1D7C738-6CBB-48B3-89CB-EC8CF7F86FC1}" sibTransId="{736241DB-589F-4F2C-A64B-77EE2EE0779E}"/>
    <dgm:cxn modelId="{4C1A86F9-1384-490D-8C78-C819F361FEE0}" srcId="{70CEB5E4-B4B2-459A-A916-2E08EF137267}" destId="{BCA1C389-4E00-43BE-A9ED-9A1244E37344}" srcOrd="0" destOrd="0" parTransId="{277D9255-AE4B-4CAB-878A-BA034380AA86}" sibTransId="{BF016C34-BF89-4453-8DBA-266E5AF29FEB}"/>
    <dgm:cxn modelId="{E8C0DD3D-152C-4A27-ACD3-68DEED1D9F38}" type="presOf" srcId="{BCA1C389-4E00-43BE-A9ED-9A1244E37344}" destId="{B0A09E32-B622-4FE9-B063-1DDDF8EF2450}" srcOrd="0" destOrd="0" presId="urn:microsoft.com/office/officeart/2005/8/layout/chevron2"/>
    <dgm:cxn modelId="{8123CA59-2D7D-46CE-8BF6-A08A0B95D7A3}" type="presOf" srcId="{D53339A1-2F97-4681-8988-D1AD7E58B06A}" destId="{3217E734-4DEF-4898-A5E0-45BF6F658EB7}" srcOrd="0" destOrd="0" presId="urn:microsoft.com/office/officeart/2005/8/layout/chevron2"/>
    <dgm:cxn modelId="{FD12F687-87C0-4BB2-B405-577D5D753EA5}" type="presParOf" srcId="{960ACAAD-C4E0-41A8-9E16-FBDC577DC92E}" destId="{93E2F3C9-A034-4061-ADBE-E33EEB673FF0}" srcOrd="0" destOrd="0" presId="urn:microsoft.com/office/officeart/2005/8/layout/chevron2"/>
    <dgm:cxn modelId="{B459EC9D-9FEF-4C2A-9223-F3924111AEF6}" type="presParOf" srcId="{93E2F3C9-A034-4061-ADBE-E33EEB673FF0}" destId="{3217E734-4DEF-4898-A5E0-45BF6F658EB7}" srcOrd="0" destOrd="0" presId="urn:microsoft.com/office/officeart/2005/8/layout/chevron2"/>
    <dgm:cxn modelId="{9B831576-5E68-4D9A-B55B-4EA761020AC1}" type="presParOf" srcId="{93E2F3C9-A034-4061-ADBE-E33EEB673FF0}" destId="{239FB73B-C517-48C9-87F0-6AC6D175395B}" srcOrd="1" destOrd="0" presId="urn:microsoft.com/office/officeart/2005/8/layout/chevron2"/>
    <dgm:cxn modelId="{753EF129-A96F-4477-B29C-0159AD01907F}" type="presParOf" srcId="{960ACAAD-C4E0-41A8-9E16-FBDC577DC92E}" destId="{1706B6F8-947F-4D8A-886D-54405BBF25CF}" srcOrd="1" destOrd="0" presId="urn:microsoft.com/office/officeart/2005/8/layout/chevron2"/>
    <dgm:cxn modelId="{8C867A6F-D3DB-4C78-857F-93C6F99F4D58}" type="presParOf" srcId="{960ACAAD-C4E0-41A8-9E16-FBDC577DC92E}" destId="{CFFA8104-4813-4CC5-8970-91218C661AB3}" srcOrd="2" destOrd="0" presId="urn:microsoft.com/office/officeart/2005/8/layout/chevron2"/>
    <dgm:cxn modelId="{9A13323A-2768-4A34-B82D-5B2E635C22FC}" type="presParOf" srcId="{CFFA8104-4813-4CC5-8970-91218C661AB3}" destId="{77AE4EA3-6C4C-4D6D-A7F2-10FF49DFFD5F}" srcOrd="0" destOrd="0" presId="urn:microsoft.com/office/officeart/2005/8/layout/chevron2"/>
    <dgm:cxn modelId="{9FC13EF1-796C-45EA-8457-1652BB34D85C}" type="presParOf" srcId="{CFFA8104-4813-4CC5-8970-91218C661AB3}" destId="{764FC2DB-A778-4C3E-8CC0-9C1C1B9849BC}" srcOrd="1" destOrd="0" presId="urn:microsoft.com/office/officeart/2005/8/layout/chevron2"/>
    <dgm:cxn modelId="{CB916088-3073-46CA-BF64-B795FA140D46}" type="presParOf" srcId="{960ACAAD-C4E0-41A8-9E16-FBDC577DC92E}" destId="{EF4B2E49-FE59-402C-A0AF-E4A00C1089FA}" srcOrd="3" destOrd="0" presId="urn:microsoft.com/office/officeart/2005/8/layout/chevron2"/>
    <dgm:cxn modelId="{87C711BD-B993-45D3-B12C-09EBA1D35D28}" type="presParOf" srcId="{960ACAAD-C4E0-41A8-9E16-FBDC577DC92E}" destId="{BD86A33A-73B7-4963-95CA-33072AC46921}" srcOrd="4" destOrd="0" presId="urn:microsoft.com/office/officeart/2005/8/layout/chevron2"/>
    <dgm:cxn modelId="{0E7C1487-5894-4218-B814-EBB62693F36A}" type="presParOf" srcId="{BD86A33A-73B7-4963-95CA-33072AC46921}" destId="{5A002B0D-FD9C-4B19-920E-13C3233CFBCE}" srcOrd="0" destOrd="0" presId="urn:microsoft.com/office/officeart/2005/8/layout/chevron2"/>
    <dgm:cxn modelId="{2EDB0691-ED67-41B1-8CA3-76757C4CE5C7}" type="presParOf" srcId="{BD86A33A-73B7-4963-95CA-33072AC46921}" destId="{B0A09E32-B622-4FE9-B063-1DDDF8EF24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9DD2A-385D-4177-9AFC-B1EA50A7B1E9}">
      <dsp:nvSpPr>
        <dsp:cNvPr id="0" name=""/>
        <dsp:cNvSpPr/>
      </dsp:nvSpPr>
      <dsp:spPr>
        <a:xfrm>
          <a:off x="2880328" y="360759"/>
          <a:ext cx="2594353" cy="15566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УКРАЇНИ</a:t>
          </a:r>
          <a:endParaRPr lang="ru-RU" sz="1800" b="0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 Дисциплінарний статут Національної поліції України </a:t>
          </a: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 15.03.2018р.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328" y="360759"/>
        <a:ext cx="2594353" cy="1556611"/>
      </dsp:txXfrm>
    </dsp:sp>
    <dsp:sp modelId="{7DB57360-639B-4FF7-A3B6-606BC28C0F55}">
      <dsp:nvSpPr>
        <dsp:cNvPr id="0" name=""/>
        <dsp:cNvSpPr/>
      </dsp:nvSpPr>
      <dsp:spPr>
        <a:xfrm>
          <a:off x="0" y="360759"/>
          <a:ext cx="2594353" cy="1556611"/>
        </a:xfrm>
        <a:prstGeom prst="rect">
          <a:avLst/>
        </a:prstGeom>
        <a:gradFill rotWithShape="0">
          <a:gsLst>
            <a:gs pos="0">
              <a:schemeClr val="accent5">
                <a:hueOff val="2042989"/>
                <a:satOff val="1394"/>
                <a:lumOff val="-3921"/>
                <a:alphaOff val="0"/>
                <a:tint val="43000"/>
                <a:satMod val="165000"/>
              </a:schemeClr>
            </a:gs>
            <a:gs pos="55000">
              <a:schemeClr val="accent5">
                <a:hueOff val="2042989"/>
                <a:satOff val="1394"/>
                <a:lumOff val="-3921"/>
                <a:alphaOff val="0"/>
                <a:tint val="83000"/>
                <a:satMod val="155000"/>
              </a:schemeClr>
            </a:gs>
            <a:gs pos="100000">
              <a:schemeClr val="accent5">
                <a:hueOff val="2042989"/>
                <a:satOff val="1394"/>
                <a:lumOff val="-3921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України «Про Національну поліцію» від 02.07.2015р.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0759"/>
        <a:ext cx="2594353" cy="1556611"/>
      </dsp:txXfrm>
    </dsp:sp>
    <dsp:sp modelId="{8C6C4A36-B1F9-46F5-A346-6EE641A8D0BA}">
      <dsp:nvSpPr>
        <dsp:cNvPr id="0" name=""/>
        <dsp:cNvSpPr/>
      </dsp:nvSpPr>
      <dsp:spPr>
        <a:xfrm>
          <a:off x="5688638" y="360759"/>
          <a:ext cx="2594353" cy="1556611"/>
        </a:xfrm>
        <a:prstGeom prst="rect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43000"/>
                <a:satMod val="165000"/>
              </a:schemeClr>
            </a:gs>
            <a:gs pos="55000">
              <a:schemeClr val="accent5">
                <a:hueOff val="4085978"/>
                <a:satOff val="2788"/>
                <a:lumOff val="-7843"/>
                <a:alphaOff val="0"/>
                <a:tint val="83000"/>
                <a:satMod val="155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КПК від 13.04.2012р.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8638" y="360759"/>
        <a:ext cx="2594353" cy="1556611"/>
      </dsp:txXfrm>
    </dsp:sp>
    <dsp:sp modelId="{1E065D93-0E12-4561-B064-7F5EB86BED76}">
      <dsp:nvSpPr>
        <dsp:cNvPr id="0" name=""/>
        <dsp:cNvSpPr/>
      </dsp:nvSpPr>
      <dsp:spPr>
        <a:xfrm>
          <a:off x="768317" y="2197385"/>
          <a:ext cx="3330371" cy="2102515"/>
        </a:xfrm>
        <a:prstGeom prst="rect">
          <a:avLst/>
        </a:prstGeom>
        <a:gradFill rotWithShape="0">
          <a:gsLst>
            <a:gs pos="0">
              <a:schemeClr val="accent5">
                <a:hueOff val="6128967"/>
                <a:satOff val="4183"/>
                <a:lumOff val="-11764"/>
                <a:alphaOff val="0"/>
                <a:tint val="43000"/>
                <a:satMod val="165000"/>
              </a:schemeClr>
            </a:gs>
            <a:gs pos="55000">
              <a:schemeClr val="accent5">
                <a:hueOff val="6128967"/>
                <a:satOff val="4183"/>
                <a:lumOff val="-11764"/>
                <a:alphaOff val="0"/>
                <a:tint val="83000"/>
                <a:satMod val="155000"/>
              </a:schemeClr>
            </a:gs>
            <a:gs pos="100000">
              <a:schemeClr val="accent5">
                <a:hueOff val="6128967"/>
                <a:satOff val="4183"/>
                <a:lumOff val="-1176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Основоположні принципи застосування сили і вогнепальної зброї службовцями органів правопорядку (прийняті 8-м Конгресом ООН з попередження злочинності та поводження з порушниками, м. Гавана, Куба, 27.08-07.09.1990 р.)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317" y="2197385"/>
        <a:ext cx="3330371" cy="2102515"/>
      </dsp:txXfrm>
    </dsp:sp>
    <dsp:sp modelId="{2E565015-499A-43F2-B566-570C222E2C7F}">
      <dsp:nvSpPr>
        <dsp:cNvPr id="0" name=""/>
        <dsp:cNvSpPr/>
      </dsp:nvSpPr>
      <dsp:spPr>
        <a:xfrm>
          <a:off x="4358124" y="2197385"/>
          <a:ext cx="3175488" cy="2102515"/>
        </a:xfrm>
        <a:prstGeom prst="rect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43000"/>
                <a:satMod val="165000"/>
              </a:schemeClr>
            </a:gs>
            <a:gs pos="55000">
              <a:schemeClr val="accent5">
                <a:hueOff val="8171956"/>
                <a:satOff val="5577"/>
                <a:lumOff val="-15685"/>
                <a:alphaOff val="0"/>
                <a:tint val="83000"/>
                <a:satMod val="155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Накази Міністра внутрішніх справ України та інші акти законодавства: Інструкція з оформлення матеріалів про адміністративні правопорушення в органах поліції від 06.11.2015р. та ін.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8124" y="2197385"/>
        <a:ext cx="3175488" cy="2102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B00E9-EA6D-41A6-B5F2-48FC08B92314}">
      <dsp:nvSpPr>
        <dsp:cNvPr id="0" name=""/>
        <dsp:cNvSpPr/>
      </dsp:nvSpPr>
      <dsp:spPr>
        <a:xfrm>
          <a:off x="0" y="1319858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0CEFC-B3F7-4B61-8FF5-BAC20CF323C5}">
      <dsp:nvSpPr>
        <dsp:cNvPr id="0" name=""/>
        <dsp:cNvSpPr/>
      </dsp:nvSpPr>
      <dsp:spPr>
        <a:xfrm>
          <a:off x="411078" y="71767"/>
          <a:ext cx="5755094" cy="1410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Рекомендації </a:t>
          </a:r>
          <a:r>
            <a:rPr lang="uk-UA" sz="1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</a:t>
          </a: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(2001) 10, прийнятої Комітетом міністрів Ради Європи 19 вересня 2001 року державам-учасницям Ради Європи «Про Європейський кодекс поліцейської етики»;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930" y="140619"/>
        <a:ext cx="5617390" cy="1272746"/>
      </dsp:txXfrm>
    </dsp:sp>
    <dsp:sp modelId="{670CF98E-3F8B-4CD8-93DE-0CA7C2A06575}">
      <dsp:nvSpPr>
        <dsp:cNvPr id="0" name=""/>
        <dsp:cNvSpPr/>
      </dsp:nvSpPr>
      <dsp:spPr>
        <a:xfrm>
          <a:off x="0" y="2761236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4FD2B-20E9-464C-A1C2-F0106833E4EA}">
      <dsp:nvSpPr>
        <dsp:cNvPr id="0" name=""/>
        <dsp:cNvSpPr/>
      </dsp:nvSpPr>
      <dsp:spPr>
        <a:xfrm>
          <a:off x="411078" y="1656458"/>
          <a:ext cx="5755094" cy="12671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Кодексі поведінки посадових осіб із підтримання правопорядку, що затверджений </a:t>
          </a: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Резолюцією 34/169 Генеральної Асамблеї ООН</a:t>
          </a: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від 17.12.1979 р.;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935" y="1718315"/>
        <a:ext cx="5631380" cy="1143424"/>
      </dsp:txXfrm>
    </dsp:sp>
    <dsp:sp modelId="{62413C96-A73B-4095-AF83-99B9B375BBAF}">
      <dsp:nvSpPr>
        <dsp:cNvPr id="0" name=""/>
        <dsp:cNvSpPr/>
      </dsp:nvSpPr>
      <dsp:spPr>
        <a:xfrm>
          <a:off x="0" y="4164295"/>
          <a:ext cx="82296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6F662-D055-4F7E-A30F-86EC30F2B88A}">
      <dsp:nvSpPr>
        <dsp:cNvPr id="0" name=""/>
        <dsp:cNvSpPr/>
      </dsp:nvSpPr>
      <dsp:spPr>
        <a:xfrm>
          <a:off x="441958" y="3053217"/>
          <a:ext cx="5755094" cy="12288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Декларації про поліцію, затвердженій Резолюцією Парламентської Асамблеї Ради Європи № 690 (1979) від 08.05.1979 р.;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44" y="3113203"/>
        <a:ext cx="5635122" cy="1108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8F6FD-DFDE-401E-BA7D-A02C2437BC53}">
      <dsp:nvSpPr>
        <dsp:cNvPr id="0" name=""/>
        <dsp:cNvSpPr/>
      </dsp:nvSpPr>
      <dsp:spPr>
        <a:xfrm>
          <a:off x="0" y="1598808"/>
          <a:ext cx="8229600" cy="3269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93649-3E47-477E-A1BD-353CC7B6CE58}">
      <dsp:nvSpPr>
        <dsp:cNvPr id="0" name=""/>
        <dsp:cNvSpPr/>
      </dsp:nvSpPr>
      <dsp:spPr>
        <a:xfrm>
          <a:off x="411078" y="48494"/>
          <a:ext cx="5755094" cy="16831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Конвенції про захист прав людини і основоположних свобод від 04.11.1950 р.;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243" y="130659"/>
        <a:ext cx="5590764" cy="1518824"/>
      </dsp:txXfrm>
    </dsp:sp>
    <dsp:sp modelId="{2997410F-9141-4D22-A8BB-6F16388CD331}">
      <dsp:nvSpPr>
        <dsp:cNvPr id="0" name=""/>
        <dsp:cNvSpPr/>
      </dsp:nvSpPr>
      <dsp:spPr>
        <a:xfrm>
          <a:off x="0" y="3524893"/>
          <a:ext cx="8229600" cy="3192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66E16-70D5-48D5-B242-1E455C4192B0}">
      <dsp:nvSpPr>
        <dsp:cNvPr id="0" name=""/>
        <dsp:cNvSpPr/>
      </dsp:nvSpPr>
      <dsp:spPr>
        <a:xfrm>
          <a:off x="411078" y="1974318"/>
          <a:ext cx="5755094" cy="1683414"/>
        </a:xfrm>
        <a:prstGeom prst="roundRect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Конвенції проти катувань та інших жорстоких, нелюдських або таких, що принижують гідність, видів поводження і покарання від 10.12.1984 р.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255" y="2056495"/>
        <a:ext cx="5590740" cy="1519060"/>
      </dsp:txXfrm>
    </dsp:sp>
    <dsp:sp modelId="{E32B822A-5B65-4E6B-8E48-52D96CC95288}">
      <dsp:nvSpPr>
        <dsp:cNvPr id="0" name=""/>
        <dsp:cNvSpPr/>
      </dsp:nvSpPr>
      <dsp:spPr>
        <a:xfrm>
          <a:off x="0" y="5517307"/>
          <a:ext cx="8229600" cy="315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79FB0-853C-46FC-B8F7-5A7BE8E2D4DB}">
      <dsp:nvSpPr>
        <dsp:cNvPr id="0" name=""/>
        <dsp:cNvSpPr/>
      </dsp:nvSpPr>
      <dsp:spPr>
        <a:xfrm>
          <a:off x="411078" y="3892761"/>
          <a:ext cx="5755094" cy="1757385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Устав Международной организации уголовной полиции Интерпола 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13.06.1956 р.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866" y="3978549"/>
        <a:ext cx="5583518" cy="15858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8C6F4-0F92-43E9-9624-38380C221427}">
      <dsp:nvSpPr>
        <dsp:cNvPr id="0" name=""/>
        <dsp:cNvSpPr/>
      </dsp:nvSpPr>
      <dsp:spPr>
        <a:xfrm>
          <a:off x="3106686" y="-146146"/>
          <a:ext cx="1995470" cy="14398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публічної безпеки і порядку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6976" y="-75856"/>
        <a:ext cx="1854890" cy="1299316"/>
      </dsp:txXfrm>
    </dsp:sp>
    <dsp:sp modelId="{2A25F3C6-1219-4009-BC68-7FC384F7C329}">
      <dsp:nvSpPr>
        <dsp:cNvPr id="0" name=""/>
        <dsp:cNvSpPr/>
      </dsp:nvSpPr>
      <dsp:spPr>
        <a:xfrm>
          <a:off x="2206803" y="573802"/>
          <a:ext cx="3795234" cy="3795234"/>
        </a:xfrm>
        <a:custGeom>
          <a:avLst/>
          <a:gdLst/>
          <a:ahLst/>
          <a:cxnLst/>
          <a:rect l="0" t="0" r="0" b="0"/>
          <a:pathLst>
            <a:path>
              <a:moveTo>
                <a:pt x="3067172" y="403263"/>
              </a:moveTo>
              <a:arcTo wR="1897617" hR="1897617" stAng="18482909" swAng="116393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D3E8E-424B-4FD1-898B-643B2D4EE285}">
      <dsp:nvSpPr>
        <dsp:cNvPr id="0" name=""/>
        <dsp:cNvSpPr/>
      </dsp:nvSpPr>
      <dsp:spPr>
        <a:xfrm>
          <a:off x="4880882" y="1632863"/>
          <a:ext cx="2242312" cy="16771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Охорони прав і свобод людини, а також інтересів суспільства і держави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2752" y="1714733"/>
        <a:ext cx="2078572" cy="1513373"/>
      </dsp:txXfrm>
    </dsp:sp>
    <dsp:sp modelId="{7F36D106-5EC9-47AC-ABD4-88145DC8AEF1}">
      <dsp:nvSpPr>
        <dsp:cNvPr id="0" name=""/>
        <dsp:cNvSpPr/>
      </dsp:nvSpPr>
      <dsp:spPr>
        <a:xfrm>
          <a:off x="2221478" y="544647"/>
          <a:ext cx="3795234" cy="3795234"/>
        </a:xfrm>
        <a:custGeom>
          <a:avLst/>
          <a:gdLst/>
          <a:ahLst/>
          <a:cxnLst/>
          <a:rect l="0" t="0" r="0" b="0"/>
          <a:pathLst>
            <a:path>
              <a:moveTo>
                <a:pt x="3486614" y="2934940"/>
              </a:moveTo>
              <a:arcTo wR="1897617" hR="1897617" stAng="1988229" swAng="10872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CB44D-1388-417B-BDA1-EF4B065E6480}">
      <dsp:nvSpPr>
        <dsp:cNvPr id="0" name=""/>
        <dsp:cNvSpPr/>
      </dsp:nvSpPr>
      <dsp:spPr>
        <a:xfrm>
          <a:off x="3034684" y="3630479"/>
          <a:ext cx="2112817" cy="14443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Протидії злочинності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5191" y="3700986"/>
        <a:ext cx="1971803" cy="1303329"/>
      </dsp:txXfrm>
    </dsp:sp>
    <dsp:sp modelId="{49EF9382-D361-4C7B-B02C-821637661F3A}">
      <dsp:nvSpPr>
        <dsp:cNvPr id="0" name=""/>
        <dsp:cNvSpPr/>
      </dsp:nvSpPr>
      <dsp:spPr>
        <a:xfrm>
          <a:off x="2191672" y="543759"/>
          <a:ext cx="3795234" cy="3795234"/>
        </a:xfrm>
        <a:custGeom>
          <a:avLst/>
          <a:gdLst/>
          <a:ahLst/>
          <a:cxnLst/>
          <a:rect l="0" t="0" r="0" b="0"/>
          <a:pathLst>
            <a:path>
              <a:moveTo>
                <a:pt x="690579" y="3361861"/>
              </a:moveTo>
              <a:arcTo wR="1897617" hR="1897617" stAng="7770011" swAng="105128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48F4F-9C18-436D-89BA-0010712FE7B8}">
      <dsp:nvSpPr>
        <dsp:cNvPr id="0" name=""/>
        <dsp:cNvSpPr/>
      </dsp:nvSpPr>
      <dsp:spPr>
        <a:xfrm>
          <a:off x="1106405" y="1632863"/>
          <a:ext cx="2200797" cy="16771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Надання в межах, визначених законом, послуг з допомоги особам, які з особистих, економічних, соціальних причин або внаслідок надзвичайних ситуацій потребують такої допомоги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8275" y="1714733"/>
        <a:ext cx="2037057" cy="1513373"/>
      </dsp:txXfrm>
    </dsp:sp>
    <dsp:sp modelId="{15CAC3B6-7E0F-46FB-999B-ED2E3E85AA09}">
      <dsp:nvSpPr>
        <dsp:cNvPr id="0" name=""/>
        <dsp:cNvSpPr/>
      </dsp:nvSpPr>
      <dsp:spPr>
        <a:xfrm>
          <a:off x="2206803" y="573802"/>
          <a:ext cx="3795234" cy="3795234"/>
        </a:xfrm>
        <a:custGeom>
          <a:avLst/>
          <a:gdLst/>
          <a:ahLst/>
          <a:cxnLst/>
          <a:rect l="0" t="0" r="0" b="0"/>
          <a:pathLst>
            <a:path>
              <a:moveTo>
                <a:pt x="298120" y="876558"/>
              </a:moveTo>
              <a:arcTo wR="1897617" hR="1897617" stAng="12753159" swAng="116393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6BAE3-3FFF-404D-86FC-A1E042A58DE9}">
      <dsp:nvSpPr>
        <dsp:cNvPr id="0" name=""/>
        <dsp:cNvSpPr/>
      </dsp:nvSpPr>
      <dsp:spPr>
        <a:xfrm>
          <a:off x="2818642" y="0"/>
          <a:ext cx="5051266" cy="47291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C227A6-B090-459A-9C0F-FB65D567416B}">
      <dsp:nvSpPr>
        <dsp:cNvPr id="0" name=""/>
        <dsp:cNvSpPr/>
      </dsp:nvSpPr>
      <dsp:spPr>
        <a:xfrm>
          <a:off x="3840638" y="473378"/>
          <a:ext cx="3073955" cy="480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Верховенства права </a:t>
          </a:r>
        </a:p>
      </dsp:txBody>
      <dsp:txXfrm>
        <a:off x="3864085" y="496825"/>
        <a:ext cx="3027061" cy="433411"/>
      </dsp:txXfrm>
    </dsp:sp>
    <dsp:sp modelId="{0301FEBB-9AF4-49B1-B73B-87BA8CDE8085}">
      <dsp:nvSpPr>
        <dsp:cNvPr id="0" name=""/>
        <dsp:cNvSpPr/>
      </dsp:nvSpPr>
      <dsp:spPr>
        <a:xfrm>
          <a:off x="3840638" y="1013721"/>
          <a:ext cx="3073955" cy="480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-Дотримання прав і свобод людини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4085" y="1037168"/>
        <a:ext cx="3027061" cy="433411"/>
      </dsp:txXfrm>
    </dsp:sp>
    <dsp:sp modelId="{8CAA64AA-57B5-4F0D-A457-F0B3C0C25097}">
      <dsp:nvSpPr>
        <dsp:cNvPr id="0" name=""/>
        <dsp:cNvSpPr/>
      </dsp:nvSpPr>
      <dsp:spPr>
        <a:xfrm>
          <a:off x="3840638" y="1554065"/>
          <a:ext cx="3073955" cy="480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-Відкритості та прозорості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4085" y="1577512"/>
        <a:ext cx="3027061" cy="433411"/>
      </dsp:txXfrm>
    </dsp:sp>
    <dsp:sp modelId="{12E085A5-101D-42E9-A3AE-0C0B7DA88BFD}">
      <dsp:nvSpPr>
        <dsp:cNvPr id="0" name=""/>
        <dsp:cNvSpPr/>
      </dsp:nvSpPr>
      <dsp:spPr>
        <a:xfrm>
          <a:off x="3840638" y="2094409"/>
          <a:ext cx="3073955" cy="480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 Законності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4085" y="2117856"/>
        <a:ext cx="3027061" cy="433411"/>
      </dsp:txXfrm>
    </dsp:sp>
    <dsp:sp modelId="{C055128A-0BCF-4AEE-80B5-C9C8FF51EF0D}">
      <dsp:nvSpPr>
        <dsp:cNvPr id="0" name=""/>
        <dsp:cNvSpPr/>
      </dsp:nvSpPr>
      <dsp:spPr>
        <a:xfrm>
          <a:off x="3840638" y="2634753"/>
          <a:ext cx="3073955" cy="480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Політичної нейтральності</a:t>
          </a: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4085" y="2658200"/>
        <a:ext cx="3027061" cy="433411"/>
      </dsp:txXfrm>
    </dsp:sp>
    <dsp:sp modelId="{89082075-B62C-4283-ABDF-EE58A83D51B5}">
      <dsp:nvSpPr>
        <dsp:cNvPr id="0" name=""/>
        <dsp:cNvSpPr/>
      </dsp:nvSpPr>
      <dsp:spPr>
        <a:xfrm>
          <a:off x="3840638" y="3175097"/>
          <a:ext cx="3073955" cy="480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6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Взаємодії з населенням на засадах партнерства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4085" y="3198544"/>
        <a:ext cx="3027061" cy="433411"/>
      </dsp:txXfrm>
    </dsp:sp>
    <dsp:sp modelId="{0C930742-8941-46F8-B01B-64F77E81C0A5}">
      <dsp:nvSpPr>
        <dsp:cNvPr id="0" name=""/>
        <dsp:cNvSpPr/>
      </dsp:nvSpPr>
      <dsp:spPr>
        <a:xfrm>
          <a:off x="3840638" y="3715441"/>
          <a:ext cx="3073955" cy="4803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Безперервності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4085" y="3738888"/>
        <a:ext cx="3027061" cy="433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290912-FC11-4EA3-B9BD-E91F1B328AFB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1F47EE-C0C2-4A8E-ACF9-0A74397657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і роль Національної поліції у механізмі забезпечення</a:t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і свобод людини і громадянина в Україні: сучасна модель</a:t>
            </a:r>
            <a:b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0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Обов'язки поліцейського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/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Звертаючись до особи, або у разі звернення особи до поліцейського, поліцейський зобов’язаний назвати своє прізвище, посаду, спеціальне звання та пред’явити на її вимогу службове посвідчення, надавши можливість ознайомитися з викладеною в ньому інформацією, не випускаючи його з рук.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&quot;Ð¿Ð¾Ð»ÑÑÐµÐ¹ÑÑÐºÐ¸Ð¹ Ð¿Ð¾ÑÐ²ÑÐ´ÑÐµÐ½Ð½Ñ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670762" cy="27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2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609435"/>
              </p:ext>
            </p:extLst>
          </p:nvPr>
        </p:nvGraphicFramePr>
        <p:xfrm>
          <a:off x="457200" y="836712"/>
          <a:ext cx="8229600" cy="57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12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У складі поліції функціонують: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13690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63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sz="2400" dirty="0" smtClean="0">
                <a:solidFill>
                  <a:srgbClr val="FF0000"/>
                </a:solidFill>
              </a:rPr>
              <a:t>Поліцейський захід </a:t>
            </a:r>
            <a:r>
              <a:rPr lang="uk-UA" sz="2400" dirty="0" smtClean="0"/>
              <a:t>- це дія або комплекс дій превентивного або примусового характеру, що обмежує певні права і свободи людини та застосовується поліцейськими відповідно до закону для забезпечення виконання покладених на поліцію повноважень.</a:t>
            </a:r>
            <a:endParaRPr lang="uk-U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8369"/>
            <a:ext cx="44563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ÐÐ°ÑÑÐ¸Ð½ÐºÐ¸ Ð¿Ð¾ Ð·Ð°Ð¿ÑÐ¾ÑÑ &quot;Ð¿Ð¾Ð»ÑÑÐµÐ¹ÑÑÐºÑ Ð¿ÑÐ¸Ð¼ÑÑÐ¾Ð²Ñ Ð·Ð°ÑÐ¾Ð´Ð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1300"/>
            <a:ext cx="3096344" cy="405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0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Види поліцейських заходів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026870">
            <a:off x="2215438" y="1404252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248429">
            <a:off x="6642411" y="1412776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971600" y="2183660"/>
            <a:ext cx="1656184" cy="936104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Превентивні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6588224" y="2183660"/>
            <a:ext cx="1656184" cy="936104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Примусові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33" y="3134913"/>
            <a:ext cx="388886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4913"/>
            <a:ext cx="3923928" cy="321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6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Ð°ÑÑÐ¸Ð½ÐºÐ¸ Ð¿Ð¾ Ð·Ð°Ð¿ÑÐ¾ÑÑ &quot;Ð¿Ð¾Ð»ÑÑÐµÐ¹ÑÑÐºÑ Ð¿ÑÐµÐ²ÐµÐ½ÑÐ¸Ð²Ð½Ñ Ð·Ð°ÑÐ¾Ð´Ð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4"/>
          <a:stretch/>
        </p:blipFill>
        <p:spPr bwMode="auto">
          <a:xfrm>
            <a:off x="179512" y="548680"/>
            <a:ext cx="4176464" cy="26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ÐÐ¸ÐºÐ¾ÑÐ¸ÑÑÐ°Ð½Ð½Ñ ÑÐ¿ÐµÑÑÐ°Ð»ÑÐ½Ð¸Ñ Ð·Ð°ÑÐ¾Ð±ÑÐ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6"/>
          <a:stretch/>
        </p:blipFill>
        <p:spPr bwMode="auto">
          <a:xfrm>
            <a:off x="4572000" y="548680"/>
            <a:ext cx="4440493" cy="27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1" b="18883"/>
          <a:stretch/>
        </p:blipFill>
        <p:spPr bwMode="auto">
          <a:xfrm>
            <a:off x="4571999" y="3273039"/>
            <a:ext cx="4440493" cy="211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ÐÐ°ÑÑÐ¸Ð½ÐºÐ¸ Ð¿Ð¾ Ð·Ð°Ð¿ÑÐ¾ÑÑ &quot;Ð¿Ð¾Ð»ÑÑÐµÐ¹ÑÑÐºÑÐ¸Ð¿ÐµÑÐ·Ð²ÑÐ¾Ð±Ð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2834483" cy="188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ÐÐ°ÑÑÐ¸Ð½ÐºÐ¸ Ð¿Ð¾ Ð·Ð°Ð¿ÑÐ¾ÑÑ &quot;Ð¿Ð¾Ð»ÑÑÐµÐ¹ÑÑÐºÑÐ¸Ð¿ÐµÑÐ·Ð²ÑÐ¾Ð±Ð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42" y="5085184"/>
            <a:ext cx="26587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7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Порядок застосування примусових заходів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Поліцейський зобов’язаний заздалегідь попередити особу про застосування фізичної сили, спеціальних засобів і вогнепальної зброї і надати їй достатньо часу для виконання законної вимоги поліцейського,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випадку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зволікання може спричинити посягання на життя і здоров’я особи чи та/або поліцейського або інші тяжкі наслідки, або в ситуації, що склалася, таке попередження є невиправданим або неможливим.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Попередження може бути зроблено голосом, а за значної відстані або звернення до великої групи людей - через гучномовні установки, підсилювачі звуку.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 та інтенсивність застосування заходів примусу визначаються з урахуванням конкретної ситуації, характеру правопорушення та індивідуальних особливостей особи, яка вчинила правопорушення.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Поліцейські зобов’язані надавати невідкладну медичну допомогу особам, які постраждали в результаті застосування заходів примусу.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 застосування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сили, спеціальних засобів і вогнепальної зброї до жінок з явними ознаками вагітності, малолітніх осіб, осіб з явними ознаками обмежених можливостей або старості,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випадків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учинення ними збройного чи групового нападу, учинення збройного опору поліцейському, що загрожує життю і здоров’ю інших осіб або поліцейських, якщо відбити такий напад або опір іншими способами і засобами неможливо.</a:t>
            </a:r>
          </a:p>
          <a:p>
            <a:pPr algn="just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3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uk-UA" dirty="0" smtClean="0">
                <a:solidFill>
                  <a:srgbClr val="FF0000"/>
                </a:solidFill>
              </a:rPr>
              <a:t>Застосування вогнепальної зброї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1266" name="Picture 2" descr="ÐÐ°ÑÑÐ¾ÑÑÐ²Ð°Ð½Ð½Ñ Ð²Ð¾Ð³Ð½ÐµÐ¿Ð°Ð»ÑÐ½Ð¾Ñ Ð·Ð±ÑÐ¾Ñ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7" b="11948"/>
          <a:stretch/>
        </p:blipFill>
        <p:spPr bwMode="auto">
          <a:xfrm>
            <a:off x="1115616" y="1124744"/>
            <a:ext cx="6912768" cy="32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&quot;Ð¿Ð¾Ð»ÑÑÐµÐ¹ÑÑÐºÑÐ¸Ð¿ÐµÑÐ·Ð²ÑÐ¾Ð±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4048497" cy="22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4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Ð°ÑÑÐ¾ÑÑÐ²Ð°Ð½Ð½Ñ Ð²Ð¾Ð³Ð½ÐµÐ¿Ð°Ð»ÑÐ½Ð¾Ñ Ð·Ð±ÑÐ¾Ñ Ð±ÐµÐ· Ð¿Ð¾Ð¿ÐµÑÐµÐ´Ð¶ÐµÐ½Ð½Ñ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1"/>
          <a:stretch/>
        </p:blipFill>
        <p:spPr bwMode="auto">
          <a:xfrm>
            <a:off x="899592" y="620688"/>
            <a:ext cx="7104789" cy="38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&quot;Ð·Ð°ÑÑÐ¾ÑÑÐ²Ð°Ð½Ð½Ñ Ð²Ð¾Ð³Ð½ÐµÐ¿Ð°Ð»ÑÐ½Ð¾Ñ Ð·Ð±ÑÐ¾Ñ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632" y="4509121"/>
            <a:ext cx="4372744" cy="23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3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8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Становлення та організаційно-правові засади поліцейської діяльності як передумова ефективного забезпечення прав і свобод людини. Права людини та реформа поліції.</a:t>
            </a:r>
          </a:p>
          <a:p>
            <a:pPr marL="0" indent="0" algn="just"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Принципи діяльності поліції.</a:t>
            </a:r>
          </a:p>
          <a:p>
            <a:pPr marL="0" indent="0" algn="just"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Забезпечення прав громадян при застосуванні поліцейських заходів працівниками Національної поліції.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2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7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3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0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Національна поліція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/>
          <a:lstStyle/>
          <a:p>
            <a:pPr marL="109728" indent="0" algn="just">
              <a:buNone/>
            </a:pPr>
            <a:r>
              <a:rPr lang="uk-UA" dirty="0"/>
              <a:t>є центральним органом виконавчої влади, який служить суспільству шляхом забезпечення охорони прав і свобод людини, протидії злочинності, підтримання публічної безпеки і порядку.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&quot;Ð½Ð°ÑÑÐ¾Ð½Ð°Ð»ÑÐ½Ð° Ð¿Ð¾Ð»Ñ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5184576" cy="29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1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</a:rPr>
              <a:t>Правовою основою організації та діяльності поліції в Україні </a:t>
            </a:r>
            <a:r>
              <a:rPr lang="uk-UA" dirty="0" smtClean="0">
                <a:solidFill>
                  <a:srgbClr val="FF0000"/>
                </a:solidFill>
              </a:rPr>
              <a:t>є:</a:t>
            </a:r>
            <a:r>
              <a:rPr lang="uk-UA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951582"/>
              </p:ext>
            </p:extLst>
          </p:nvPr>
        </p:nvGraphicFramePr>
        <p:xfrm>
          <a:off x="251520" y="1916113"/>
          <a:ext cx="8301930" cy="468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89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Підґрунтям для регламентації діяльності Національної поліції України стали правові норми, що містяться у наступних міжнародних документах:</a:t>
            </a:r>
            <a:r>
              <a:rPr lang="uk-UA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866134"/>
              </p:ext>
            </p:extLst>
          </p:nvPr>
        </p:nvGraphicFramePr>
        <p:xfrm>
          <a:off x="457200" y="2060575"/>
          <a:ext cx="8229600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924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865901"/>
              </p:ext>
            </p:extLst>
          </p:nvPr>
        </p:nvGraphicFramePr>
        <p:xfrm>
          <a:off x="457200" y="692697"/>
          <a:ext cx="8229600" cy="588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4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поліції є надання поліцейських послуг у сферах:</a:t>
            </a:r>
            <a:b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155798"/>
              </p:ext>
            </p:extLst>
          </p:nvPr>
        </p:nvGraphicFramePr>
        <p:xfrm>
          <a:off x="323528" y="1591266"/>
          <a:ext cx="8229600" cy="494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ÐÐ°ÑÑÐ¸Ð½ÐºÐ¸ Ð¿Ð¾ Ð·Ð°Ð¿ÑÐ¾ÑÑ &quot;Ð½Ð°ÑÑÐ¾Ð½Ð°Ð»ÑÐ½Ð° Ð¿Ð¾Ð»ÑÑÑÑ  ÑÐ¾ÑÐ¾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0534"/>
            <a:ext cx="2729204" cy="181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0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Принципи діяльності Національної поліції: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53782"/>
              </p:ext>
            </p:extLst>
          </p:nvPr>
        </p:nvGraphicFramePr>
        <p:xfrm>
          <a:off x="457200" y="1844675"/>
          <a:ext cx="82296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ÐÐ°ÑÑÐ¸Ð½ÐºÐ¸ Ð¿Ð¾ Ð·Ð°Ð¿ÑÐ¾ÑÑ &quot;Ð¿Ð¾Ð»ÑÑÑÑ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7" y="2996952"/>
            <a:ext cx="348715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0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Функції поліції і обов'язки поліцейського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marL="109728" indent="0" algn="just">
              <a:buNone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757403">
            <a:off x="2378262" y="1733675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824173">
            <a:off x="6495848" y="1734949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1234" y="2630639"/>
            <a:ext cx="2736304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(підтримання правопорядку)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2630639"/>
            <a:ext cx="2880320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Захист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правопорядку від адміністративних і кримінальних правопорушень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085715" y="3839457"/>
            <a:ext cx="28734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76256" y="3871170"/>
            <a:ext cx="28734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90027" y="4303218"/>
            <a:ext cx="3278718" cy="208823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Превентивно-соціальна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Соціально-сервісна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Реєстраційно-деліктна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Контрольно-наглядова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236897" y="4341020"/>
            <a:ext cx="3278718" cy="208823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Адміністративно-юрисдикційна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Кримінально-процесуальна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зі злочинністю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ÐÐ°ÑÑÐ¸Ð½ÐºÐ¸ Ð¿Ð¾ Ð·Ð°Ð¿ÑÐ¾ÑÑ &quot;Ð¿Ð¾Ð»ÑÑÐµÐ¹ÑÑÐºÐ¸Ð¹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3A2A8"/>
              </a:clrFrom>
              <a:clrTo>
                <a:srgbClr val="A3A2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38" y="2661909"/>
            <a:ext cx="1815300" cy="30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30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161</TotalTime>
  <Words>759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Місце і роль Національної поліції у механізмі забезпечення прав і свобод людини і громадянина в Україні: сучасна модель </vt:lpstr>
      <vt:lpstr>План</vt:lpstr>
      <vt:lpstr>Національна поліція -</vt:lpstr>
      <vt:lpstr>Правовою основою організації та діяльності поліції в Україні є: </vt:lpstr>
      <vt:lpstr>Підґрунтям для регламентації діяльності Національної поліції України стали правові норми, що містяться у наступних міжнародних документах:  </vt:lpstr>
      <vt:lpstr>Презентация PowerPoint</vt:lpstr>
      <vt:lpstr>Завданнями поліції є надання поліцейських послуг у сферах: </vt:lpstr>
      <vt:lpstr>Принципи діяльності Національної поліції: </vt:lpstr>
      <vt:lpstr>Функції поліції і обов'язки поліцейського</vt:lpstr>
      <vt:lpstr>Обов'язки поліцейського</vt:lpstr>
      <vt:lpstr>Презентация PowerPoint</vt:lpstr>
      <vt:lpstr>У складі поліції функціонують: </vt:lpstr>
      <vt:lpstr>Презентация PowerPoint</vt:lpstr>
      <vt:lpstr>Види поліцейських заходів</vt:lpstr>
      <vt:lpstr>Презентация PowerPoint</vt:lpstr>
      <vt:lpstr>Порядок застосування примусових заходів</vt:lpstr>
      <vt:lpstr> Застосування вогнепальної зброї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Місце і роль Національної поліції у механізмі забезпечення прав і свобод людини і громадянина в Україні: сучасна модель</dc:title>
  <dc:creator>Алина</dc:creator>
  <cp:lastModifiedBy>User</cp:lastModifiedBy>
  <cp:revision>18</cp:revision>
  <dcterms:created xsi:type="dcterms:W3CDTF">2019-09-29T12:42:40Z</dcterms:created>
  <dcterms:modified xsi:type="dcterms:W3CDTF">2021-01-18T10:23:30Z</dcterms:modified>
</cp:coreProperties>
</file>