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FA0CF-4F38-4C68-B29D-1AAFDAAFAF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B81D2-9169-43F1-82C2-613D8925EF2A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uk-UA" sz="2400" dirty="0">
              <a:solidFill>
                <a:srgbClr val="7030A0"/>
              </a:solidFill>
            </a:rPr>
            <a:t>Сукцесія, що починається на ділянці, яка раніше не була зайнята життям (на потоці застиглої лави), називається </a:t>
          </a:r>
          <a:r>
            <a:rPr lang="uk-UA" sz="2400" b="1" dirty="0">
              <a:solidFill>
                <a:srgbClr val="7030A0"/>
              </a:solidFill>
            </a:rPr>
            <a:t>первинною сукцесію</a:t>
          </a:r>
          <a:r>
            <a:rPr lang="uk-UA" sz="2400" dirty="0">
              <a:solidFill>
                <a:srgbClr val="7030A0"/>
              </a:solidFill>
            </a:rPr>
            <a:t>.</a:t>
          </a:r>
          <a:br>
            <a:rPr lang="uk-UA" sz="2400" dirty="0">
              <a:solidFill>
                <a:srgbClr val="7030A0"/>
              </a:solidFill>
            </a:rPr>
          </a:br>
          <a:endParaRPr lang="ru-RU" sz="2400" dirty="0">
            <a:solidFill>
              <a:srgbClr val="7030A0"/>
            </a:solidFill>
          </a:endParaRPr>
        </a:p>
      </dgm:t>
    </dgm:pt>
    <dgm:pt modelId="{0903D9BC-6679-413C-997C-7BE9283CF268}" type="parTrans" cxnId="{F3D99DE3-726E-4A79-8975-70DE1055E14E}">
      <dgm:prSet/>
      <dgm:spPr/>
      <dgm:t>
        <a:bodyPr/>
        <a:lstStyle/>
        <a:p>
          <a:endParaRPr lang="ru-RU" sz="2400"/>
        </a:p>
      </dgm:t>
    </dgm:pt>
    <dgm:pt modelId="{266B6E1A-12DD-4913-B501-7E15ADCEFB34}" type="sibTrans" cxnId="{F3D99DE3-726E-4A79-8975-70DE1055E14E}">
      <dgm:prSet/>
      <dgm:spPr/>
      <dgm:t>
        <a:bodyPr/>
        <a:lstStyle/>
        <a:p>
          <a:endParaRPr lang="ru-RU" sz="2400"/>
        </a:p>
      </dgm:t>
    </dgm:pt>
    <dgm:pt modelId="{2739C65E-E6EC-40AF-B2F8-DA29DB8FD3F7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uk-UA" sz="2400" dirty="0">
              <a:solidFill>
                <a:srgbClr val="7030A0"/>
              </a:solidFill>
            </a:rPr>
            <a:t>Сукцесія, що починається на площі, з якої видалено колишнє угруповання (лісова вирубка, занедбане поле), називається </a:t>
          </a:r>
          <a:r>
            <a:rPr lang="uk-UA" sz="2400" b="1" dirty="0">
              <a:solidFill>
                <a:srgbClr val="7030A0"/>
              </a:solidFill>
            </a:rPr>
            <a:t>вторинною сукцесією</a:t>
          </a:r>
          <a:r>
            <a:rPr lang="uk-UA" sz="2400" dirty="0">
              <a:solidFill>
                <a:srgbClr val="7030A0"/>
              </a:solidFill>
            </a:rPr>
            <a:t>.  </a:t>
          </a:r>
          <a:endParaRPr lang="ru-RU" sz="2400" dirty="0">
            <a:solidFill>
              <a:srgbClr val="7030A0"/>
            </a:solidFill>
          </a:endParaRPr>
        </a:p>
      </dgm:t>
    </dgm:pt>
    <dgm:pt modelId="{D05083DD-D5D0-442C-BDDB-C2E60057B99F}" type="parTrans" cxnId="{FA9767A6-7224-4914-ADC0-8BE9A4EF4613}">
      <dgm:prSet/>
      <dgm:spPr/>
      <dgm:t>
        <a:bodyPr/>
        <a:lstStyle/>
        <a:p>
          <a:endParaRPr lang="ru-RU" sz="2400"/>
        </a:p>
      </dgm:t>
    </dgm:pt>
    <dgm:pt modelId="{B5F8BBB4-12A4-42D1-A86F-832EE4735893}" type="sibTrans" cxnId="{FA9767A6-7224-4914-ADC0-8BE9A4EF4613}">
      <dgm:prSet/>
      <dgm:spPr/>
      <dgm:t>
        <a:bodyPr/>
        <a:lstStyle/>
        <a:p>
          <a:endParaRPr lang="ru-RU" sz="2400"/>
        </a:p>
      </dgm:t>
    </dgm:pt>
    <dgm:pt modelId="{38505369-BC70-49F1-91D6-04EFAB023400}" type="pres">
      <dgm:prSet presAssocID="{81FFA0CF-4F38-4C68-B29D-1AAFDAAFAF18}" presName="diagram" presStyleCnt="0">
        <dgm:presLayoutVars>
          <dgm:dir/>
          <dgm:resizeHandles val="exact"/>
        </dgm:presLayoutVars>
      </dgm:prSet>
      <dgm:spPr/>
    </dgm:pt>
    <dgm:pt modelId="{485A8001-140D-47D6-A944-5DDE00C84289}" type="pres">
      <dgm:prSet presAssocID="{288B81D2-9169-43F1-82C2-613D8925EF2A}" presName="node" presStyleLbl="node1" presStyleIdx="0" presStyleCnt="2" custScaleX="44262" custScaleY="42695">
        <dgm:presLayoutVars>
          <dgm:bulletEnabled val="1"/>
        </dgm:presLayoutVars>
      </dgm:prSet>
      <dgm:spPr/>
    </dgm:pt>
    <dgm:pt modelId="{7F21F4DD-AFC9-4E76-9FC5-303101A1F2DA}" type="pres">
      <dgm:prSet presAssocID="{266B6E1A-12DD-4913-B501-7E15ADCEFB34}" presName="sibTrans" presStyleCnt="0"/>
      <dgm:spPr/>
    </dgm:pt>
    <dgm:pt modelId="{5D284131-88F3-43EA-B686-A2A1A685F08C}" type="pres">
      <dgm:prSet presAssocID="{2739C65E-E6EC-40AF-B2F8-DA29DB8FD3F7}" presName="node" presStyleLbl="node1" presStyleIdx="1" presStyleCnt="2" custScaleX="42623" custScaleY="41731">
        <dgm:presLayoutVars>
          <dgm:bulletEnabled val="1"/>
        </dgm:presLayoutVars>
      </dgm:prSet>
      <dgm:spPr/>
    </dgm:pt>
  </dgm:ptLst>
  <dgm:cxnLst>
    <dgm:cxn modelId="{9C4F488F-3410-40AE-B047-F546B0709CE3}" type="presOf" srcId="{81FFA0CF-4F38-4C68-B29D-1AAFDAAFAF18}" destId="{38505369-BC70-49F1-91D6-04EFAB023400}" srcOrd="0" destOrd="0" presId="urn:microsoft.com/office/officeart/2005/8/layout/default"/>
    <dgm:cxn modelId="{FA9767A6-7224-4914-ADC0-8BE9A4EF4613}" srcId="{81FFA0CF-4F38-4C68-B29D-1AAFDAAFAF18}" destId="{2739C65E-E6EC-40AF-B2F8-DA29DB8FD3F7}" srcOrd="1" destOrd="0" parTransId="{D05083DD-D5D0-442C-BDDB-C2E60057B99F}" sibTransId="{B5F8BBB4-12A4-42D1-A86F-832EE4735893}"/>
    <dgm:cxn modelId="{E3104DD4-D109-4DDF-BE0A-DC14C48455EA}" type="presOf" srcId="{2739C65E-E6EC-40AF-B2F8-DA29DB8FD3F7}" destId="{5D284131-88F3-43EA-B686-A2A1A685F08C}" srcOrd="0" destOrd="0" presId="urn:microsoft.com/office/officeart/2005/8/layout/default"/>
    <dgm:cxn modelId="{F3D99DE3-726E-4A79-8975-70DE1055E14E}" srcId="{81FFA0CF-4F38-4C68-B29D-1AAFDAAFAF18}" destId="{288B81D2-9169-43F1-82C2-613D8925EF2A}" srcOrd="0" destOrd="0" parTransId="{0903D9BC-6679-413C-997C-7BE9283CF268}" sibTransId="{266B6E1A-12DD-4913-B501-7E15ADCEFB34}"/>
    <dgm:cxn modelId="{B0D987F2-9A12-45DE-967E-B2BEF595FD5A}" type="presOf" srcId="{288B81D2-9169-43F1-82C2-613D8925EF2A}" destId="{485A8001-140D-47D6-A944-5DDE00C84289}" srcOrd="0" destOrd="0" presId="urn:microsoft.com/office/officeart/2005/8/layout/default"/>
    <dgm:cxn modelId="{B8D83357-B6F5-4686-BCF0-CAC526FDBEAC}" type="presParOf" srcId="{38505369-BC70-49F1-91D6-04EFAB023400}" destId="{485A8001-140D-47D6-A944-5DDE00C84289}" srcOrd="0" destOrd="0" presId="urn:microsoft.com/office/officeart/2005/8/layout/default"/>
    <dgm:cxn modelId="{1301FDB0-508F-41DA-9B27-E803878F74A1}" type="presParOf" srcId="{38505369-BC70-49F1-91D6-04EFAB023400}" destId="{7F21F4DD-AFC9-4E76-9FC5-303101A1F2DA}" srcOrd="1" destOrd="0" presId="urn:microsoft.com/office/officeart/2005/8/layout/default"/>
    <dgm:cxn modelId="{F29DA9E4-7B54-4A4E-847B-C504210A99C6}" type="presParOf" srcId="{38505369-BC70-49F1-91D6-04EFAB023400}" destId="{5D284131-88F3-43EA-B686-A2A1A685F0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95ED0-3853-4705-B85A-4524D8DF6F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32C79-754E-4AE8-B6AC-4B3663FDBBB5}">
      <dgm:prSet phldrT="[Текст]"/>
      <dgm:spPr/>
      <dgm:t>
        <a:bodyPr/>
        <a:lstStyle/>
        <a:p>
          <a:r>
            <a:rPr lang="uk-UA" dirty="0" err="1">
              <a:solidFill>
                <a:schemeClr val="tx1"/>
              </a:solidFill>
            </a:rPr>
            <a:t>Заброшене</a:t>
          </a:r>
          <a:r>
            <a:rPr lang="uk-UA" dirty="0">
              <a:solidFill>
                <a:schemeClr val="tx1"/>
              </a:solidFill>
            </a:rPr>
            <a:t> поле</a:t>
          </a:r>
          <a:endParaRPr lang="ru-RU" dirty="0">
            <a:solidFill>
              <a:schemeClr val="tx1"/>
            </a:solidFill>
          </a:endParaRPr>
        </a:p>
      </dgm:t>
    </dgm:pt>
    <dgm:pt modelId="{22FBA811-8816-4BE4-98E4-EA936137657D}" type="parTrans" cxnId="{7E14076E-B5F2-4B52-9C06-4DE90C6A07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9AA88-5C24-428D-AD45-57119D196A49}" type="sibTrans" cxnId="{7E14076E-B5F2-4B52-9C06-4DE90C6A07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C126FF-BB7F-441F-A150-EC84DF754280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стадія однорічних бур'янів (2-5 років)</a:t>
          </a:r>
          <a:endParaRPr lang="ru-RU" dirty="0">
            <a:solidFill>
              <a:schemeClr val="tx1"/>
            </a:solidFill>
          </a:endParaRPr>
        </a:p>
      </dgm:t>
    </dgm:pt>
    <dgm:pt modelId="{CD7F06C8-CCF7-4FA7-B66C-2FFB1C4FD4CE}" type="parTrans" cxnId="{D563BCAC-4D31-4B06-9083-8B3A265D41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0A3093-3BE9-4208-90D9-D54BC246ED2C}" type="sibTrans" cxnId="{D563BCAC-4D31-4B06-9083-8B3A265D41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8792E-0023-4D4E-B7C9-259D7125B010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стадія короткоживучих злаків (3-10 років);</a:t>
          </a:r>
          <a:endParaRPr lang="ru-RU" dirty="0">
            <a:solidFill>
              <a:schemeClr val="tx1"/>
            </a:solidFill>
          </a:endParaRPr>
        </a:p>
      </dgm:t>
    </dgm:pt>
    <dgm:pt modelId="{8C8A1655-C6D9-40F7-891E-8D413D8DFB50}" type="parTrans" cxnId="{6FD4499B-7B5B-4237-9180-9C9B434F34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2A91B0-43B5-4D64-BBC2-26F249C17440}" type="sibTrans" cxnId="{6FD4499B-7B5B-4237-9180-9C9B434F34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642A70-7B57-45A1-BD08-A19AB66CCDDC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рання стадія багаторічних злаків (10-20 років)</a:t>
          </a:r>
          <a:endParaRPr lang="ru-RU" dirty="0">
            <a:solidFill>
              <a:schemeClr val="tx1"/>
            </a:solidFill>
          </a:endParaRPr>
        </a:p>
      </dgm:t>
    </dgm:pt>
    <dgm:pt modelId="{FB3F82F8-6DB5-44F5-B6FE-89E539775557}" type="parTrans" cxnId="{9C3B7022-4289-4BCA-89B8-E7270D46C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A578CD-7D51-495D-8421-F3D1DC77D18C}" type="sibTrans" cxnId="{9C3B7022-4289-4BCA-89B8-E7270D46C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F6E16B-3336-4248-9362-6B777661F1A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60" baseline="0" dirty="0" err="1">
              <a:solidFill>
                <a:schemeClr val="tx1"/>
              </a:solidFill>
            </a:rPr>
            <a:t>клімаксна</a:t>
          </a:r>
          <a:r>
            <a:rPr lang="uk-UA" sz="1660" baseline="0" dirty="0">
              <a:solidFill>
                <a:schemeClr val="tx1"/>
              </a:solidFill>
            </a:rPr>
            <a:t> стадія багаторічних злаків (досягається за 20-40 років). </a:t>
          </a:r>
          <a:endParaRPr lang="ru-RU" sz="1660" baseline="0" dirty="0">
            <a:solidFill>
              <a:schemeClr val="tx1"/>
            </a:solidFill>
          </a:endParaRP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60" baseline="0" dirty="0">
            <a:solidFill>
              <a:schemeClr val="tx1"/>
            </a:solidFill>
          </a:endParaRPr>
        </a:p>
      </dgm:t>
    </dgm:pt>
    <dgm:pt modelId="{37A74D7E-BE30-4F92-80AC-43652D027EFA}" type="parTrans" cxnId="{E4282D62-267A-495E-A518-D9B842612D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0694E3-5019-4FAD-A21D-40FE2D8769CB}" type="sibTrans" cxnId="{E4282D62-267A-495E-A518-D9B842612D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A63C03-D52B-43D2-B428-4839219C2EB2}" type="pres">
      <dgm:prSet presAssocID="{77F95ED0-3853-4705-B85A-4524D8DF6FE5}" presName="outerComposite" presStyleCnt="0">
        <dgm:presLayoutVars>
          <dgm:chMax val="5"/>
          <dgm:dir/>
          <dgm:resizeHandles val="exact"/>
        </dgm:presLayoutVars>
      </dgm:prSet>
      <dgm:spPr/>
    </dgm:pt>
    <dgm:pt modelId="{C261A95C-FA3F-432D-8BA8-CE116CAD7A1E}" type="pres">
      <dgm:prSet presAssocID="{77F95ED0-3853-4705-B85A-4524D8DF6FE5}" presName="dummyMaxCanvas" presStyleCnt="0">
        <dgm:presLayoutVars/>
      </dgm:prSet>
      <dgm:spPr/>
    </dgm:pt>
    <dgm:pt modelId="{11665397-A549-4AA4-8BA8-B8969A7E8731}" type="pres">
      <dgm:prSet presAssocID="{77F95ED0-3853-4705-B85A-4524D8DF6FE5}" presName="FiveNodes_1" presStyleLbl="node1" presStyleIdx="0" presStyleCnt="5" custLinFactNeighborX="-2564" custLinFactNeighborY="593">
        <dgm:presLayoutVars>
          <dgm:bulletEnabled val="1"/>
        </dgm:presLayoutVars>
      </dgm:prSet>
      <dgm:spPr/>
    </dgm:pt>
    <dgm:pt modelId="{6373CD25-6A69-4498-A307-9BB54CA02827}" type="pres">
      <dgm:prSet presAssocID="{77F95ED0-3853-4705-B85A-4524D8DF6FE5}" presName="FiveNodes_2" presStyleLbl="node1" presStyleIdx="1" presStyleCnt="5">
        <dgm:presLayoutVars>
          <dgm:bulletEnabled val="1"/>
        </dgm:presLayoutVars>
      </dgm:prSet>
      <dgm:spPr/>
    </dgm:pt>
    <dgm:pt modelId="{E3F0F655-E6E3-4EC1-92D9-BFA96AFD6122}" type="pres">
      <dgm:prSet presAssocID="{77F95ED0-3853-4705-B85A-4524D8DF6FE5}" presName="FiveNodes_3" presStyleLbl="node1" presStyleIdx="2" presStyleCnt="5">
        <dgm:presLayoutVars>
          <dgm:bulletEnabled val="1"/>
        </dgm:presLayoutVars>
      </dgm:prSet>
      <dgm:spPr/>
    </dgm:pt>
    <dgm:pt modelId="{BA55C756-9F5F-4249-A8AF-4B27A4CAB4E7}" type="pres">
      <dgm:prSet presAssocID="{77F95ED0-3853-4705-B85A-4524D8DF6FE5}" presName="FiveNodes_4" presStyleLbl="node1" presStyleIdx="3" presStyleCnt="5">
        <dgm:presLayoutVars>
          <dgm:bulletEnabled val="1"/>
        </dgm:presLayoutVars>
      </dgm:prSet>
      <dgm:spPr/>
    </dgm:pt>
    <dgm:pt modelId="{AE9DC629-6BB8-4944-A54B-93A481DAA59E}" type="pres">
      <dgm:prSet presAssocID="{77F95ED0-3853-4705-B85A-4524D8DF6FE5}" presName="FiveNodes_5" presStyleLbl="node1" presStyleIdx="4" presStyleCnt="5">
        <dgm:presLayoutVars>
          <dgm:bulletEnabled val="1"/>
        </dgm:presLayoutVars>
      </dgm:prSet>
      <dgm:spPr/>
    </dgm:pt>
    <dgm:pt modelId="{6611AF8C-3771-44B5-A05E-3C5622CACE71}" type="pres">
      <dgm:prSet presAssocID="{77F95ED0-3853-4705-B85A-4524D8DF6FE5}" presName="FiveConn_1-2" presStyleLbl="fgAccFollowNode1" presStyleIdx="0" presStyleCnt="4">
        <dgm:presLayoutVars>
          <dgm:bulletEnabled val="1"/>
        </dgm:presLayoutVars>
      </dgm:prSet>
      <dgm:spPr/>
    </dgm:pt>
    <dgm:pt modelId="{30B07C44-D73C-4069-9FA2-CB1AC8C3E6F2}" type="pres">
      <dgm:prSet presAssocID="{77F95ED0-3853-4705-B85A-4524D8DF6FE5}" presName="FiveConn_2-3" presStyleLbl="fgAccFollowNode1" presStyleIdx="1" presStyleCnt="4">
        <dgm:presLayoutVars>
          <dgm:bulletEnabled val="1"/>
        </dgm:presLayoutVars>
      </dgm:prSet>
      <dgm:spPr/>
    </dgm:pt>
    <dgm:pt modelId="{0DF337A5-FAF9-4183-B3E1-BA3021B490A6}" type="pres">
      <dgm:prSet presAssocID="{77F95ED0-3853-4705-B85A-4524D8DF6FE5}" presName="FiveConn_3-4" presStyleLbl="fgAccFollowNode1" presStyleIdx="2" presStyleCnt="4">
        <dgm:presLayoutVars>
          <dgm:bulletEnabled val="1"/>
        </dgm:presLayoutVars>
      </dgm:prSet>
      <dgm:spPr/>
    </dgm:pt>
    <dgm:pt modelId="{964FA2F7-4216-4BA3-954C-EF91DED61CCD}" type="pres">
      <dgm:prSet presAssocID="{77F95ED0-3853-4705-B85A-4524D8DF6FE5}" presName="FiveConn_4-5" presStyleLbl="fgAccFollowNode1" presStyleIdx="3" presStyleCnt="4">
        <dgm:presLayoutVars>
          <dgm:bulletEnabled val="1"/>
        </dgm:presLayoutVars>
      </dgm:prSet>
      <dgm:spPr/>
    </dgm:pt>
    <dgm:pt modelId="{65C5A127-35DB-407E-9770-346147F42A48}" type="pres">
      <dgm:prSet presAssocID="{77F95ED0-3853-4705-B85A-4524D8DF6FE5}" presName="FiveNodes_1_text" presStyleLbl="node1" presStyleIdx="4" presStyleCnt="5">
        <dgm:presLayoutVars>
          <dgm:bulletEnabled val="1"/>
        </dgm:presLayoutVars>
      </dgm:prSet>
      <dgm:spPr/>
    </dgm:pt>
    <dgm:pt modelId="{CE836DF8-4301-41B5-B0F0-8500EC8A6E8C}" type="pres">
      <dgm:prSet presAssocID="{77F95ED0-3853-4705-B85A-4524D8DF6FE5}" presName="FiveNodes_2_text" presStyleLbl="node1" presStyleIdx="4" presStyleCnt="5">
        <dgm:presLayoutVars>
          <dgm:bulletEnabled val="1"/>
        </dgm:presLayoutVars>
      </dgm:prSet>
      <dgm:spPr/>
    </dgm:pt>
    <dgm:pt modelId="{893E5BE1-7283-445C-B627-218576FF0BEF}" type="pres">
      <dgm:prSet presAssocID="{77F95ED0-3853-4705-B85A-4524D8DF6FE5}" presName="FiveNodes_3_text" presStyleLbl="node1" presStyleIdx="4" presStyleCnt="5">
        <dgm:presLayoutVars>
          <dgm:bulletEnabled val="1"/>
        </dgm:presLayoutVars>
      </dgm:prSet>
      <dgm:spPr/>
    </dgm:pt>
    <dgm:pt modelId="{57B5D8A6-45EC-4265-9420-33BE21651D70}" type="pres">
      <dgm:prSet presAssocID="{77F95ED0-3853-4705-B85A-4524D8DF6FE5}" presName="FiveNodes_4_text" presStyleLbl="node1" presStyleIdx="4" presStyleCnt="5">
        <dgm:presLayoutVars>
          <dgm:bulletEnabled val="1"/>
        </dgm:presLayoutVars>
      </dgm:prSet>
      <dgm:spPr/>
    </dgm:pt>
    <dgm:pt modelId="{985CA3C5-588B-41AF-93FA-2182DC5B395B}" type="pres">
      <dgm:prSet presAssocID="{77F95ED0-3853-4705-B85A-4524D8DF6FE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C3B7022-4289-4BCA-89B8-E7270D46C166}" srcId="{77F95ED0-3853-4705-B85A-4524D8DF6FE5}" destId="{EF642A70-7B57-45A1-BD08-A19AB66CCDDC}" srcOrd="3" destOrd="0" parTransId="{FB3F82F8-6DB5-44F5-B6FE-89E539775557}" sibTransId="{13A578CD-7D51-495D-8421-F3D1DC77D18C}"/>
    <dgm:cxn modelId="{E8A00C39-16D8-465F-9746-9170048C8E0C}" type="presOf" srcId="{51C126FF-BB7F-441F-A150-EC84DF754280}" destId="{6373CD25-6A69-4498-A307-9BB54CA02827}" srcOrd="0" destOrd="0" presId="urn:microsoft.com/office/officeart/2005/8/layout/vProcess5"/>
    <dgm:cxn modelId="{0689A061-125A-4B52-B9CD-4D03259BE988}" type="presOf" srcId="{6BF6E16B-3336-4248-9362-6B777661F1A5}" destId="{AE9DC629-6BB8-4944-A54B-93A481DAA59E}" srcOrd="0" destOrd="0" presId="urn:microsoft.com/office/officeart/2005/8/layout/vProcess5"/>
    <dgm:cxn modelId="{E4282D62-267A-495E-A518-D9B842612DF9}" srcId="{77F95ED0-3853-4705-B85A-4524D8DF6FE5}" destId="{6BF6E16B-3336-4248-9362-6B777661F1A5}" srcOrd="4" destOrd="0" parTransId="{37A74D7E-BE30-4F92-80AC-43652D027EFA}" sibTransId="{3B0694E3-5019-4FAD-A21D-40FE2D8769CB}"/>
    <dgm:cxn modelId="{36A8B142-8474-4C53-9633-256734F36E0E}" type="presOf" srcId="{250A3093-3BE9-4208-90D9-D54BC246ED2C}" destId="{30B07C44-D73C-4069-9FA2-CB1AC8C3E6F2}" srcOrd="0" destOrd="0" presId="urn:microsoft.com/office/officeart/2005/8/layout/vProcess5"/>
    <dgm:cxn modelId="{7E14076E-B5F2-4B52-9C06-4DE90C6A0765}" srcId="{77F95ED0-3853-4705-B85A-4524D8DF6FE5}" destId="{83032C79-754E-4AE8-B6AC-4B3663FDBBB5}" srcOrd="0" destOrd="0" parTransId="{22FBA811-8816-4BE4-98E4-EA936137657D}" sibTransId="{9C39AA88-5C24-428D-AD45-57119D196A49}"/>
    <dgm:cxn modelId="{9F88C074-2498-4BB5-94F5-35EDFC238F06}" type="presOf" srcId="{6BF6E16B-3336-4248-9362-6B777661F1A5}" destId="{985CA3C5-588B-41AF-93FA-2182DC5B395B}" srcOrd="1" destOrd="0" presId="urn:microsoft.com/office/officeart/2005/8/layout/vProcess5"/>
    <dgm:cxn modelId="{AC520A75-398A-4B20-9E53-F9268C5C30CE}" type="presOf" srcId="{13A578CD-7D51-495D-8421-F3D1DC77D18C}" destId="{964FA2F7-4216-4BA3-954C-EF91DED61CCD}" srcOrd="0" destOrd="0" presId="urn:microsoft.com/office/officeart/2005/8/layout/vProcess5"/>
    <dgm:cxn modelId="{4385CD79-8CB0-4A01-82C2-01BBD9ADDA56}" type="presOf" srcId="{51C126FF-BB7F-441F-A150-EC84DF754280}" destId="{CE836DF8-4301-41B5-B0F0-8500EC8A6E8C}" srcOrd="1" destOrd="0" presId="urn:microsoft.com/office/officeart/2005/8/layout/vProcess5"/>
    <dgm:cxn modelId="{CF84387B-D12B-4EB3-8CEA-4E8B9844F732}" type="presOf" srcId="{3F48792E-0023-4D4E-B7C9-259D7125B010}" destId="{893E5BE1-7283-445C-B627-218576FF0BEF}" srcOrd="1" destOrd="0" presId="urn:microsoft.com/office/officeart/2005/8/layout/vProcess5"/>
    <dgm:cxn modelId="{43C4098D-56C0-43E5-AF84-6983423F92BB}" type="presOf" srcId="{472A91B0-43B5-4D64-BBC2-26F249C17440}" destId="{0DF337A5-FAF9-4183-B3E1-BA3021B490A6}" srcOrd="0" destOrd="0" presId="urn:microsoft.com/office/officeart/2005/8/layout/vProcess5"/>
    <dgm:cxn modelId="{6FD4499B-7B5B-4237-9180-9C9B434F3482}" srcId="{77F95ED0-3853-4705-B85A-4524D8DF6FE5}" destId="{3F48792E-0023-4D4E-B7C9-259D7125B010}" srcOrd="2" destOrd="0" parTransId="{8C8A1655-C6D9-40F7-891E-8D413D8DFB50}" sibTransId="{472A91B0-43B5-4D64-BBC2-26F249C17440}"/>
    <dgm:cxn modelId="{888B61A6-FC88-4E5D-A050-47A840E64B6D}" type="presOf" srcId="{83032C79-754E-4AE8-B6AC-4B3663FDBBB5}" destId="{11665397-A549-4AA4-8BA8-B8969A7E8731}" srcOrd="0" destOrd="0" presId="urn:microsoft.com/office/officeart/2005/8/layout/vProcess5"/>
    <dgm:cxn modelId="{D563BCAC-4D31-4B06-9083-8B3A265D4111}" srcId="{77F95ED0-3853-4705-B85A-4524D8DF6FE5}" destId="{51C126FF-BB7F-441F-A150-EC84DF754280}" srcOrd="1" destOrd="0" parTransId="{CD7F06C8-CCF7-4FA7-B66C-2FFB1C4FD4CE}" sibTransId="{250A3093-3BE9-4208-90D9-D54BC246ED2C}"/>
    <dgm:cxn modelId="{7F7AF5AE-1B1F-4129-AB66-6ADE1437F2E4}" type="presOf" srcId="{EF642A70-7B57-45A1-BD08-A19AB66CCDDC}" destId="{57B5D8A6-45EC-4265-9420-33BE21651D70}" srcOrd="1" destOrd="0" presId="urn:microsoft.com/office/officeart/2005/8/layout/vProcess5"/>
    <dgm:cxn modelId="{160C8BCE-4DA1-4F53-850C-EB57EF3F43B4}" type="presOf" srcId="{9C39AA88-5C24-428D-AD45-57119D196A49}" destId="{6611AF8C-3771-44B5-A05E-3C5622CACE71}" srcOrd="0" destOrd="0" presId="urn:microsoft.com/office/officeart/2005/8/layout/vProcess5"/>
    <dgm:cxn modelId="{ACC110D9-DF30-4A8A-B148-43486D375366}" type="presOf" srcId="{83032C79-754E-4AE8-B6AC-4B3663FDBBB5}" destId="{65C5A127-35DB-407E-9770-346147F42A48}" srcOrd="1" destOrd="0" presId="urn:microsoft.com/office/officeart/2005/8/layout/vProcess5"/>
    <dgm:cxn modelId="{A674E6DA-82A4-4141-8C58-25FB37DECADA}" type="presOf" srcId="{77F95ED0-3853-4705-B85A-4524D8DF6FE5}" destId="{36A63C03-D52B-43D2-B428-4839219C2EB2}" srcOrd="0" destOrd="0" presId="urn:microsoft.com/office/officeart/2005/8/layout/vProcess5"/>
    <dgm:cxn modelId="{19F32FF6-5928-496E-8F6B-57C204C7F8C3}" type="presOf" srcId="{3F48792E-0023-4D4E-B7C9-259D7125B010}" destId="{E3F0F655-E6E3-4EC1-92D9-BFA96AFD6122}" srcOrd="0" destOrd="0" presId="urn:microsoft.com/office/officeart/2005/8/layout/vProcess5"/>
    <dgm:cxn modelId="{D61F4DF8-133A-4CB3-AA52-570ACA4A2D2B}" type="presOf" srcId="{EF642A70-7B57-45A1-BD08-A19AB66CCDDC}" destId="{BA55C756-9F5F-4249-A8AF-4B27A4CAB4E7}" srcOrd="0" destOrd="0" presId="urn:microsoft.com/office/officeart/2005/8/layout/vProcess5"/>
    <dgm:cxn modelId="{A78F7F26-6288-4DD6-87E5-08A5D9CF16BA}" type="presParOf" srcId="{36A63C03-D52B-43D2-B428-4839219C2EB2}" destId="{C261A95C-FA3F-432D-8BA8-CE116CAD7A1E}" srcOrd="0" destOrd="0" presId="urn:microsoft.com/office/officeart/2005/8/layout/vProcess5"/>
    <dgm:cxn modelId="{FEEA5126-BF32-4AB6-ADC4-8353488A6FB6}" type="presParOf" srcId="{36A63C03-D52B-43D2-B428-4839219C2EB2}" destId="{11665397-A549-4AA4-8BA8-B8969A7E8731}" srcOrd="1" destOrd="0" presId="urn:microsoft.com/office/officeart/2005/8/layout/vProcess5"/>
    <dgm:cxn modelId="{4A87D92E-7D8C-4379-B751-58D04A96BA4F}" type="presParOf" srcId="{36A63C03-D52B-43D2-B428-4839219C2EB2}" destId="{6373CD25-6A69-4498-A307-9BB54CA02827}" srcOrd="2" destOrd="0" presId="urn:microsoft.com/office/officeart/2005/8/layout/vProcess5"/>
    <dgm:cxn modelId="{D8B321ED-D5E8-4115-9F36-AE4180CE16F1}" type="presParOf" srcId="{36A63C03-D52B-43D2-B428-4839219C2EB2}" destId="{E3F0F655-E6E3-4EC1-92D9-BFA96AFD6122}" srcOrd="3" destOrd="0" presId="urn:microsoft.com/office/officeart/2005/8/layout/vProcess5"/>
    <dgm:cxn modelId="{3211D3B9-7A62-4B18-90B4-42852F6C495F}" type="presParOf" srcId="{36A63C03-D52B-43D2-B428-4839219C2EB2}" destId="{BA55C756-9F5F-4249-A8AF-4B27A4CAB4E7}" srcOrd="4" destOrd="0" presId="urn:microsoft.com/office/officeart/2005/8/layout/vProcess5"/>
    <dgm:cxn modelId="{7AC9CA23-CF08-41E2-956C-6EA7F38C6E45}" type="presParOf" srcId="{36A63C03-D52B-43D2-B428-4839219C2EB2}" destId="{AE9DC629-6BB8-4944-A54B-93A481DAA59E}" srcOrd="5" destOrd="0" presId="urn:microsoft.com/office/officeart/2005/8/layout/vProcess5"/>
    <dgm:cxn modelId="{6369D9FB-2EDF-4611-92D2-320CAE55B1BF}" type="presParOf" srcId="{36A63C03-D52B-43D2-B428-4839219C2EB2}" destId="{6611AF8C-3771-44B5-A05E-3C5622CACE71}" srcOrd="6" destOrd="0" presId="urn:microsoft.com/office/officeart/2005/8/layout/vProcess5"/>
    <dgm:cxn modelId="{232D0D18-B923-4846-B27A-7D262D5DD4CC}" type="presParOf" srcId="{36A63C03-D52B-43D2-B428-4839219C2EB2}" destId="{30B07C44-D73C-4069-9FA2-CB1AC8C3E6F2}" srcOrd="7" destOrd="0" presId="urn:microsoft.com/office/officeart/2005/8/layout/vProcess5"/>
    <dgm:cxn modelId="{79536B3F-755C-457E-A184-58304CD607ED}" type="presParOf" srcId="{36A63C03-D52B-43D2-B428-4839219C2EB2}" destId="{0DF337A5-FAF9-4183-B3E1-BA3021B490A6}" srcOrd="8" destOrd="0" presId="urn:microsoft.com/office/officeart/2005/8/layout/vProcess5"/>
    <dgm:cxn modelId="{99A8CAD0-8642-4445-B312-BBE387A40038}" type="presParOf" srcId="{36A63C03-D52B-43D2-B428-4839219C2EB2}" destId="{964FA2F7-4216-4BA3-954C-EF91DED61CCD}" srcOrd="9" destOrd="0" presId="urn:microsoft.com/office/officeart/2005/8/layout/vProcess5"/>
    <dgm:cxn modelId="{7CEF3BF6-DBF7-482E-8C5F-14419D6A5556}" type="presParOf" srcId="{36A63C03-D52B-43D2-B428-4839219C2EB2}" destId="{65C5A127-35DB-407E-9770-346147F42A48}" srcOrd="10" destOrd="0" presId="urn:microsoft.com/office/officeart/2005/8/layout/vProcess5"/>
    <dgm:cxn modelId="{9A8EB625-33B5-460A-BB0B-EF44FCB39AAF}" type="presParOf" srcId="{36A63C03-D52B-43D2-B428-4839219C2EB2}" destId="{CE836DF8-4301-41B5-B0F0-8500EC8A6E8C}" srcOrd="11" destOrd="0" presId="urn:microsoft.com/office/officeart/2005/8/layout/vProcess5"/>
    <dgm:cxn modelId="{EAB688AC-4344-4A6A-AB68-2C29DFCABCED}" type="presParOf" srcId="{36A63C03-D52B-43D2-B428-4839219C2EB2}" destId="{893E5BE1-7283-445C-B627-218576FF0BEF}" srcOrd="12" destOrd="0" presId="urn:microsoft.com/office/officeart/2005/8/layout/vProcess5"/>
    <dgm:cxn modelId="{69F3296D-B6BE-4420-99A1-304A92064005}" type="presParOf" srcId="{36A63C03-D52B-43D2-B428-4839219C2EB2}" destId="{57B5D8A6-45EC-4265-9420-33BE21651D70}" srcOrd="13" destOrd="0" presId="urn:microsoft.com/office/officeart/2005/8/layout/vProcess5"/>
    <dgm:cxn modelId="{5F98F7DA-1A51-44C4-9840-6DB566E8AE12}" type="presParOf" srcId="{36A63C03-D52B-43D2-B428-4839219C2EB2}" destId="{985CA3C5-588B-41AF-93FA-2182DC5B39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4E220-D21B-44D0-97BC-41EC06F896B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C4DDE1F-38AA-4819-810C-6DF9F6468F2B}">
      <dgm:prSet phldrT="[Текст]"/>
      <dgm:spPr/>
      <dgm:t>
        <a:bodyPr/>
        <a:lstStyle/>
        <a:p>
          <a:r>
            <a:rPr lang="uk-UA" dirty="0"/>
            <a:t>Термінальна стадія</a:t>
          </a:r>
          <a:endParaRPr lang="ru-RU" dirty="0"/>
        </a:p>
      </dgm:t>
    </dgm:pt>
    <dgm:pt modelId="{707170E1-5A83-4F22-BC82-EDD642E0901E}" type="parTrans" cxnId="{6FD8D8D1-98C2-4CBC-A851-AB884276D2B1}">
      <dgm:prSet/>
      <dgm:spPr/>
      <dgm:t>
        <a:bodyPr/>
        <a:lstStyle/>
        <a:p>
          <a:endParaRPr lang="ru-RU"/>
        </a:p>
      </dgm:t>
    </dgm:pt>
    <dgm:pt modelId="{867916C8-3CCB-4E54-9670-039FE98E10C8}" type="sibTrans" cxnId="{6FD8D8D1-98C2-4CBC-A851-AB884276D2B1}">
      <dgm:prSet/>
      <dgm:spPr/>
      <dgm:t>
        <a:bodyPr/>
        <a:lstStyle/>
        <a:p>
          <a:endParaRPr lang="ru-RU"/>
        </a:p>
      </dgm:t>
    </dgm:pt>
    <dgm:pt modelId="{65C0D4A8-12A9-4C0D-A870-E60531D50C79}">
      <dgm:prSet phldrT="[Текст]"/>
      <dgm:spPr/>
      <dgm:t>
        <a:bodyPr/>
        <a:lstStyle/>
        <a:p>
          <a:r>
            <a:rPr lang="uk-UA" dirty="0"/>
            <a:t>Найбільш стійка</a:t>
          </a:r>
          <a:endParaRPr lang="ru-RU" dirty="0"/>
        </a:p>
      </dgm:t>
    </dgm:pt>
    <dgm:pt modelId="{F9CAB49B-174C-44B9-B21F-DD4AB5B70436}" type="parTrans" cxnId="{16361CB2-2B34-4876-A04A-50DAC6B7ECE7}">
      <dgm:prSet/>
      <dgm:spPr/>
      <dgm:t>
        <a:bodyPr/>
        <a:lstStyle/>
        <a:p>
          <a:endParaRPr lang="ru-RU"/>
        </a:p>
      </dgm:t>
    </dgm:pt>
    <dgm:pt modelId="{5ECE7867-F262-4DDB-9863-F4E005AA5390}" type="sibTrans" cxnId="{16361CB2-2B34-4876-A04A-50DAC6B7ECE7}">
      <dgm:prSet/>
      <dgm:spPr/>
      <dgm:t>
        <a:bodyPr/>
        <a:lstStyle/>
        <a:p>
          <a:endParaRPr lang="ru-RU"/>
        </a:p>
      </dgm:t>
    </dgm:pt>
    <dgm:pt modelId="{93BC0B13-6013-4B7D-9ED9-028FD58A2C2F}">
      <dgm:prSet phldrT="[Текст]"/>
      <dgm:spPr/>
      <dgm:t>
        <a:bodyPr/>
        <a:lstStyle/>
        <a:p>
          <a:r>
            <a:rPr lang="uk-UA" dirty="0"/>
            <a:t>Все в рівновазі</a:t>
          </a:r>
          <a:endParaRPr lang="ru-RU" dirty="0"/>
        </a:p>
      </dgm:t>
    </dgm:pt>
    <dgm:pt modelId="{24FEABD6-EB03-4393-91F1-5DB3522E9ADB}" type="parTrans" cxnId="{2394CB9C-1696-466C-B529-F5B8A46FCC40}">
      <dgm:prSet/>
      <dgm:spPr/>
      <dgm:t>
        <a:bodyPr/>
        <a:lstStyle/>
        <a:p>
          <a:endParaRPr lang="ru-RU"/>
        </a:p>
      </dgm:t>
    </dgm:pt>
    <dgm:pt modelId="{7205BB51-E7C9-44AF-8E9D-6D5BA4D726BE}" type="sibTrans" cxnId="{2394CB9C-1696-466C-B529-F5B8A46FCC40}">
      <dgm:prSet/>
      <dgm:spPr/>
      <dgm:t>
        <a:bodyPr/>
        <a:lstStyle/>
        <a:p>
          <a:endParaRPr lang="ru-RU"/>
        </a:p>
      </dgm:t>
    </dgm:pt>
    <dgm:pt modelId="{FC629AFD-1DB2-4AF2-A02B-552C261F34D8}" type="pres">
      <dgm:prSet presAssocID="{8D54E220-D21B-44D0-97BC-41EC06F896BA}" presName="linearFlow" presStyleCnt="0">
        <dgm:presLayoutVars>
          <dgm:dir/>
          <dgm:resizeHandles val="exact"/>
        </dgm:presLayoutVars>
      </dgm:prSet>
      <dgm:spPr/>
    </dgm:pt>
    <dgm:pt modelId="{5FE40021-549B-4BF9-8AE1-62BBA90DEBC5}" type="pres">
      <dgm:prSet presAssocID="{1C4DDE1F-38AA-4819-810C-6DF9F6468F2B}" presName="comp" presStyleCnt="0"/>
      <dgm:spPr/>
    </dgm:pt>
    <dgm:pt modelId="{FDD49664-CEB9-4340-B04B-E4803C307A22}" type="pres">
      <dgm:prSet presAssocID="{1C4DDE1F-38AA-4819-810C-6DF9F6468F2B}" presName="rect2" presStyleLbl="node1" presStyleIdx="0" presStyleCnt="3">
        <dgm:presLayoutVars>
          <dgm:bulletEnabled val="1"/>
        </dgm:presLayoutVars>
      </dgm:prSet>
      <dgm:spPr/>
    </dgm:pt>
    <dgm:pt modelId="{E43F32BC-8AF5-417C-AA48-BE47AE1B9FB2}" type="pres">
      <dgm:prSet presAssocID="{1C4DDE1F-38AA-4819-810C-6DF9F6468F2B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9B116D6-8E7E-417B-B5C5-F65B450F07E9}" type="pres">
      <dgm:prSet presAssocID="{867916C8-3CCB-4E54-9670-039FE98E10C8}" presName="sibTrans" presStyleCnt="0"/>
      <dgm:spPr/>
    </dgm:pt>
    <dgm:pt modelId="{30BC3E00-BED5-4C6E-BC63-D778EC20B613}" type="pres">
      <dgm:prSet presAssocID="{65C0D4A8-12A9-4C0D-A870-E60531D50C79}" presName="comp" presStyleCnt="0"/>
      <dgm:spPr/>
    </dgm:pt>
    <dgm:pt modelId="{80D0A1D0-3697-4880-B987-0D496F973B2A}" type="pres">
      <dgm:prSet presAssocID="{65C0D4A8-12A9-4C0D-A870-E60531D50C79}" presName="rect2" presStyleLbl="node1" presStyleIdx="1" presStyleCnt="3">
        <dgm:presLayoutVars>
          <dgm:bulletEnabled val="1"/>
        </dgm:presLayoutVars>
      </dgm:prSet>
      <dgm:spPr/>
    </dgm:pt>
    <dgm:pt modelId="{82B13E82-6125-4393-AF07-0AA4AF88E757}" type="pres">
      <dgm:prSet presAssocID="{65C0D4A8-12A9-4C0D-A870-E60531D50C79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DF3451E-C600-4C34-868B-27F62D852F1D}" type="pres">
      <dgm:prSet presAssocID="{5ECE7867-F262-4DDB-9863-F4E005AA5390}" presName="sibTrans" presStyleCnt="0"/>
      <dgm:spPr/>
    </dgm:pt>
    <dgm:pt modelId="{89C9FEC4-971D-42D6-9C68-E1C74D5C8E6D}" type="pres">
      <dgm:prSet presAssocID="{93BC0B13-6013-4B7D-9ED9-028FD58A2C2F}" presName="comp" presStyleCnt="0"/>
      <dgm:spPr/>
    </dgm:pt>
    <dgm:pt modelId="{6122D900-66C3-4CD7-A89A-BB957EAD9304}" type="pres">
      <dgm:prSet presAssocID="{93BC0B13-6013-4B7D-9ED9-028FD58A2C2F}" presName="rect2" presStyleLbl="node1" presStyleIdx="2" presStyleCnt="3">
        <dgm:presLayoutVars>
          <dgm:bulletEnabled val="1"/>
        </dgm:presLayoutVars>
      </dgm:prSet>
      <dgm:spPr/>
    </dgm:pt>
    <dgm:pt modelId="{3B325A61-0B48-4100-8BEB-DAAF79BA2AEC}" type="pres">
      <dgm:prSet presAssocID="{93BC0B13-6013-4B7D-9ED9-028FD58A2C2F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28BD815-EF1A-4EEF-A64E-0CB54EE75DF6}" type="presOf" srcId="{93BC0B13-6013-4B7D-9ED9-028FD58A2C2F}" destId="{6122D900-66C3-4CD7-A89A-BB957EAD9304}" srcOrd="0" destOrd="0" presId="urn:microsoft.com/office/officeart/2008/layout/AlternatingPictureBlocks"/>
    <dgm:cxn modelId="{2394CB9C-1696-466C-B529-F5B8A46FCC40}" srcId="{8D54E220-D21B-44D0-97BC-41EC06F896BA}" destId="{93BC0B13-6013-4B7D-9ED9-028FD58A2C2F}" srcOrd="2" destOrd="0" parTransId="{24FEABD6-EB03-4393-91F1-5DB3522E9ADB}" sibTransId="{7205BB51-E7C9-44AF-8E9D-6D5BA4D726BE}"/>
    <dgm:cxn modelId="{720DF7A2-D7FD-4688-B8C4-E2BB28423C5C}" type="presOf" srcId="{1C4DDE1F-38AA-4819-810C-6DF9F6468F2B}" destId="{FDD49664-CEB9-4340-B04B-E4803C307A22}" srcOrd="0" destOrd="0" presId="urn:microsoft.com/office/officeart/2008/layout/AlternatingPictureBlocks"/>
    <dgm:cxn modelId="{16361CB2-2B34-4876-A04A-50DAC6B7ECE7}" srcId="{8D54E220-D21B-44D0-97BC-41EC06F896BA}" destId="{65C0D4A8-12A9-4C0D-A870-E60531D50C79}" srcOrd="1" destOrd="0" parTransId="{F9CAB49B-174C-44B9-B21F-DD4AB5B70436}" sibTransId="{5ECE7867-F262-4DDB-9863-F4E005AA5390}"/>
    <dgm:cxn modelId="{6FD8D8D1-98C2-4CBC-A851-AB884276D2B1}" srcId="{8D54E220-D21B-44D0-97BC-41EC06F896BA}" destId="{1C4DDE1F-38AA-4819-810C-6DF9F6468F2B}" srcOrd="0" destOrd="0" parTransId="{707170E1-5A83-4F22-BC82-EDD642E0901E}" sibTransId="{867916C8-3CCB-4E54-9670-039FE98E10C8}"/>
    <dgm:cxn modelId="{034D65D4-39F2-414D-8215-7794071036D8}" type="presOf" srcId="{65C0D4A8-12A9-4C0D-A870-E60531D50C79}" destId="{80D0A1D0-3697-4880-B987-0D496F973B2A}" srcOrd="0" destOrd="0" presId="urn:microsoft.com/office/officeart/2008/layout/AlternatingPictureBlocks"/>
    <dgm:cxn modelId="{066993DA-3FF4-430B-92F2-9FAB5CC30769}" type="presOf" srcId="{8D54E220-D21B-44D0-97BC-41EC06F896BA}" destId="{FC629AFD-1DB2-4AF2-A02B-552C261F34D8}" srcOrd="0" destOrd="0" presId="urn:microsoft.com/office/officeart/2008/layout/AlternatingPictureBlocks"/>
    <dgm:cxn modelId="{F1278DA7-EE9A-401B-ABCA-3FE5478AD60B}" type="presParOf" srcId="{FC629AFD-1DB2-4AF2-A02B-552C261F34D8}" destId="{5FE40021-549B-4BF9-8AE1-62BBA90DEBC5}" srcOrd="0" destOrd="0" presId="urn:microsoft.com/office/officeart/2008/layout/AlternatingPictureBlocks"/>
    <dgm:cxn modelId="{2779752A-5EEA-42BB-AD4C-EFE2C735ECAD}" type="presParOf" srcId="{5FE40021-549B-4BF9-8AE1-62BBA90DEBC5}" destId="{FDD49664-CEB9-4340-B04B-E4803C307A22}" srcOrd="0" destOrd="0" presId="urn:microsoft.com/office/officeart/2008/layout/AlternatingPictureBlocks"/>
    <dgm:cxn modelId="{2C97C240-52E9-4D72-BB5E-C4C53404CB4F}" type="presParOf" srcId="{5FE40021-549B-4BF9-8AE1-62BBA90DEBC5}" destId="{E43F32BC-8AF5-417C-AA48-BE47AE1B9FB2}" srcOrd="1" destOrd="0" presId="urn:microsoft.com/office/officeart/2008/layout/AlternatingPictureBlocks"/>
    <dgm:cxn modelId="{2C6FF9F1-711F-4C53-A0C8-A0B97BDAF46C}" type="presParOf" srcId="{FC629AFD-1DB2-4AF2-A02B-552C261F34D8}" destId="{49B116D6-8E7E-417B-B5C5-F65B450F07E9}" srcOrd="1" destOrd="0" presId="urn:microsoft.com/office/officeart/2008/layout/AlternatingPictureBlocks"/>
    <dgm:cxn modelId="{DF59023A-9CBF-4898-B728-7DDBE80E18CD}" type="presParOf" srcId="{FC629AFD-1DB2-4AF2-A02B-552C261F34D8}" destId="{30BC3E00-BED5-4C6E-BC63-D778EC20B613}" srcOrd="2" destOrd="0" presId="urn:microsoft.com/office/officeart/2008/layout/AlternatingPictureBlocks"/>
    <dgm:cxn modelId="{57A826CD-C2C5-47B0-A390-5F34CB08F7A1}" type="presParOf" srcId="{30BC3E00-BED5-4C6E-BC63-D778EC20B613}" destId="{80D0A1D0-3697-4880-B987-0D496F973B2A}" srcOrd="0" destOrd="0" presId="urn:microsoft.com/office/officeart/2008/layout/AlternatingPictureBlocks"/>
    <dgm:cxn modelId="{05268135-E01B-4C44-85C9-78D35D9D3EA8}" type="presParOf" srcId="{30BC3E00-BED5-4C6E-BC63-D778EC20B613}" destId="{82B13E82-6125-4393-AF07-0AA4AF88E757}" srcOrd="1" destOrd="0" presId="urn:microsoft.com/office/officeart/2008/layout/AlternatingPictureBlocks"/>
    <dgm:cxn modelId="{5CEB383C-DD8F-4B6E-8449-DBA31932D999}" type="presParOf" srcId="{FC629AFD-1DB2-4AF2-A02B-552C261F34D8}" destId="{2DF3451E-C600-4C34-868B-27F62D852F1D}" srcOrd="3" destOrd="0" presId="urn:microsoft.com/office/officeart/2008/layout/AlternatingPictureBlocks"/>
    <dgm:cxn modelId="{3D8DB7C9-4CEE-4F6D-AD5F-8DD55F616262}" type="presParOf" srcId="{FC629AFD-1DB2-4AF2-A02B-552C261F34D8}" destId="{89C9FEC4-971D-42D6-9C68-E1C74D5C8E6D}" srcOrd="4" destOrd="0" presId="urn:microsoft.com/office/officeart/2008/layout/AlternatingPictureBlocks"/>
    <dgm:cxn modelId="{D096A29C-6C9D-4D94-9A66-2C99C3BF02E8}" type="presParOf" srcId="{89C9FEC4-971D-42D6-9C68-E1C74D5C8E6D}" destId="{6122D900-66C3-4CD7-A89A-BB957EAD9304}" srcOrd="0" destOrd="0" presId="urn:microsoft.com/office/officeart/2008/layout/AlternatingPictureBlocks"/>
    <dgm:cxn modelId="{A212C218-9A24-4762-8DF0-B51B064CBF95}" type="presParOf" srcId="{89C9FEC4-971D-42D6-9C68-E1C74D5C8E6D}" destId="{3B325A61-0B48-4100-8BEB-DAAF79BA2AE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86420-0226-4858-B2BD-BCBF628727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6FBF8-732F-47C4-B266-F8E063753BC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897EB16-4198-46F9-A6F5-7B3E772A4BF4}" type="parTrans" cxnId="{8CF01907-D2CD-4ED6-8E89-19EB593A1EFD}">
      <dgm:prSet/>
      <dgm:spPr/>
      <dgm:t>
        <a:bodyPr/>
        <a:lstStyle/>
        <a:p>
          <a:endParaRPr lang="ru-RU"/>
        </a:p>
      </dgm:t>
    </dgm:pt>
    <dgm:pt modelId="{3C4675E8-47A3-49FC-B9BC-31FEED0EC21C}" type="sibTrans" cxnId="{8CF01907-D2CD-4ED6-8E89-19EB593A1EFD}">
      <dgm:prSet/>
      <dgm:spPr/>
      <dgm:t>
        <a:bodyPr/>
        <a:lstStyle/>
        <a:p>
          <a:endParaRPr lang="ru-RU"/>
        </a:p>
      </dgm:t>
    </dgm:pt>
    <dgm:pt modelId="{22E36F90-6E44-4E77-9C94-4D44F496033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/>
            <a:t>кліматичний клімакс</a:t>
          </a:r>
          <a:endParaRPr lang="ru-RU" dirty="0"/>
        </a:p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7348304-76AE-4AB4-B2D9-22188DD9FD86}" type="parTrans" cxnId="{CC4FF8D9-2A8D-4FE7-96B4-983610F02F45}">
      <dgm:prSet/>
      <dgm:spPr/>
      <dgm:t>
        <a:bodyPr/>
        <a:lstStyle/>
        <a:p>
          <a:endParaRPr lang="ru-RU"/>
        </a:p>
      </dgm:t>
    </dgm:pt>
    <dgm:pt modelId="{99BD48ED-432E-45F4-9A12-17360597750E}" type="sibTrans" cxnId="{CC4FF8D9-2A8D-4FE7-96B4-983610F02F45}">
      <dgm:prSet/>
      <dgm:spPr/>
      <dgm:t>
        <a:bodyPr/>
        <a:lstStyle/>
        <a:p>
          <a:endParaRPr lang="ru-RU"/>
        </a:p>
      </dgm:t>
    </dgm:pt>
    <dgm:pt modelId="{F9860BE8-0B24-4B80-B5DA-60386B52C7C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7176B52-7734-41A0-837F-D3AB9207226E}" type="parTrans" cxnId="{BD397F4A-3886-44A0-B314-6D4003D0A5B0}">
      <dgm:prSet/>
      <dgm:spPr/>
      <dgm:t>
        <a:bodyPr/>
        <a:lstStyle/>
        <a:p>
          <a:endParaRPr lang="ru-RU"/>
        </a:p>
      </dgm:t>
    </dgm:pt>
    <dgm:pt modelId="{83F740CF-F9AD-48DC-95C4-A47154EF8214}" type="sibTrans" cxnId="{BD397F4A-3886-44A0-B314-6D4003D0A5B0}">
      <dgm:prSet/>
      <dgm:spPr/>
      <dgm:t>
        <a:bodyPr/>
        <a:lstStyle/>
        <a:p>
          <a:endParaRPr lang="ru-RU"/>
        </a:p>
      </dgm:t>
    </dgm:pt>
    <dgm:pt modelId="{F9FB3A34-9A4D-423D-8531-16558A2B113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/>
            <a:t>локальний </a:t>
          </a:r>
          <a:r>
            <a:rPr lang="uk-UA" dirty="0"/>
            <a:t>або </a:t>
          </a:r>
          <a:r>
            <a:rPr lang="uk-UA" b="1" dirty="0" err="1"/>
            <a:t>едафічний</a:t>
          </a:r>
          <a:r>
            <a:rPr lang="uk-UA" b="1" dirty="0"/>
            <a:t> клімакс</a:t>
          </a:r>
          <a:endParaRPr lang="ru-RU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0E8C5529-D58E-4978-8188-82D3732ECFA3}" type="parTrans" cxnId="{12AA4701-54EF-4776-8018-BE7DCE01E7FF}">
      <dgm:prSet/>
      <dgm:spPr/>
      <dgm:t>
        <a:bodyPr/>
        <a:lstStyle/>
        <a:p>
          <a:endParaRPr lang="ru-RU"/>
        </a:p>
      </dgm:t>
    </dgm:pt>
    <dgm:pt modelId="{D767B0D0-E9CE-476D-8680-2701EC1A8017}" type="sibTrans" cxnId="{12AA4701-54EF-4776-8018-BE7DCE01E7FF}">
      <dgm:prSet/>
      <dgm:spPr/>
      <dgm:t>
        <a:bodyPr/>
        <a:lstStyle/>
        <a:p>
          <a:endParaRPr lang="ru-RU"/>
        </a:p>
      </dgm:t>
    </dgm:pt>
    <dgm:pt modelId="{CE7FE5CA-4356-4AED-84F1-8817116F420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2796B88-86D1-4C1D-9368-72B3490C175C}" type="parTrans" cxnId="{A0644410-83FE-467B-8400-E7D13678A969}">
      <dgm:prSet/>
      <dgm:spPr/>
      <dgm:t>
        <a:bodyPr/>
        <a:lstStyle/>
        <a:p>
          <a:endParaRPr lang="ru-RU"/>
        </a:p>
      </dgm:t>
    </dgm:pt>
    <dgm:pt modelId="{A07CE693-754C-4919-BD2E-60F54C448504}" type="sibTrans" cxnId="{A0644410-83FE-467B-8400-E7D13678A969}">
      <dgm:prSet/>
      <dgm:spPr/>
      <dgm:t>
        <a:bodyPr/>
        <a:lstStyle/>
        <a:p>
          <a:endParaRPr lang="ru-RU"/>
        </a:p>
      </dgm:t>
    </dgm:pt>
    <dgm:pt modelId="{5CB12A13-8CF3-4583-990A-2F2526A874A8}">
      <dgm:prSet phldrT="[Текст]"/>
      <dgm:spPr/>
      <dgm:t>
        <a:bodyPr/>
        <a:lstStyle/>
        <a:p>
          <a:r>
            <a:rPr lang="uk-UA" b="1" dirty="0"/>
            <a:t>антропогенний </a:t>
          </a:r>
          <a:r>
            <a:rPr lang="uk-UA" b="1" dirty="0" err="1"/>
            <a:t>субклімакс</a:t>
          </a:r>
          <a:r>
            <a:rPr lang="uk-UA" dirty="0"/>
            <a:t>  (</a:t>
          </a:r>
          <a:r>
            <a:rPr lang="uk-UA" dirty="0" err="1"/>
            <a:t>дисклімакс</a:t>
          </a:r>
          <a:r>
            <a:rPr lang="uk-UA" dirty="0"/>
            <a:t>)</a:t>
          </a:r>
          <a:endParaRPr lang="ru-RU" dirty="0"/>
        </a:p>
      </dgm:t>
    </dgm:pt>
    <dgm:pt modelId="{9AD94B2B-0396-4CBE-9DC0-F880549E7060}" type="parTrans" cxnId="{D4923E4D-9EF3-4A4F-9D4D-9ECF2E4B3B10}">
      <dgm:prSet/>
      <dgm:spPr/>
      <dgm:t>
        <a:bodyPr/>
        <a:lstStyle/>
        <a:p>
          <a:endParaRPr lang="ru-RU"/>
        </a:p>
      </dgm:t>
    </dgm:pt>
    <dgm:pt modelId="{A4AE8C0F-5AC8-4BF4-9EE4-94B25626FD0E}" type="sibTrans" cxnId="{D4923E4D-9EF3-4A4F-9D4D-9ECF2E4B3B10}">
      <dgm:prSet/>
      <dgm:spPr/>
      <dgm:t>
        <a:bodyPr/>
        <a:lstStyle/>
        <a:p>
          <a:endParaRPr lang="ru-RU"/>
        </a:p>
      </dgm:t>
    </dgm:pt>
    <dgm:pt modelId="{CD28D993-4DBF-458A-B8B4-5B719E151C34}" type="pres">
      <dgm:prSet presAssocID="{2AB86420-0226-4858-B2BD-BCBF6287278A}" presName="Name0" presStyleCnt="0">
        <dgm:presLayoutVars>
          <dgm:dir/>
          <dgm:animLvl val="lvl"/>
          <dgm:resizeHandles val="exact"/>
        </dgm:presLayoutVars>
      </dgm:prSet>
      <dgm:spPr/>
    </dgm:pt>
    <dgm:pt modelId="{51029692-899C-48A0-AB3C-B936DB9DAAE8}" type="pres">
      <dgm:prSet presAssocID="{97C6FBF8-732F-47C4-B266-F8E063753BCD}" presName="linNode" presStyleCnt="0"/>
      <dgm:spPr/>
    </dgm:pt>
    <dgm:pt modelId="{23BA8669-032E-4AFE-BFFE-F8CEA9CD5A71}" type="pres">
      <dgm:prSet presAssocID="{97C6FBF8-732F-47C4-B266-F8E063753BC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FDC6B38-82DB-40FD-BB8D-FD9D2E844A1A}" type="pres">
      <dgm:prSet presAssocID="{97C6FBF8-732F-47C4-B266-F8E063753BCD}" presName="descendantText" presStyleLbl="alignAccFollowNode1" presStyleIdx="0" presStyleCnt="3" custScaleX="63591">
        <dgm:presLayoutVars>
          <dgm:bulletEnabled val="1"/>
        </dgm:presLayoutVars>
      </dgm:prSet>
      <dgm:spPr/>
    </dgm:pt>
    <dgm:pt modelId="{9965457E-1162-4D58-8F52-CE83F4A1D868}" type="pres">
      <dgm:prSet presAssocID="{3C4675E8-47A3-49FC-B9BC-31FEED0EC21C}" presName="sp" presStyleCnt="0"/>
      <dgm:spPr/>
    </dgm:pt>
    <dgm:pt modelId="{DA21C800-2A03-4EE4-BEB8-C92B3F2DEBF8}" type="pres">
      <dgm:prSet presAssocID="{F9860BE8-0B24-4B80-B5DA-60386B52C7C7}" presName="linNode" presStyleCnt="0"/>
      <dgm:spPr/>
    </dgm:pt>
    <dgm:pt modelId="{1E8263EA-BED4-4039-932F-79E3F6A29B5A}" type="pres">
      <dgm:prSet presAssocID="{F9860BE8-0B24-4B80-B5DA-60386B52C7C7}" presName="parentText" presStyleLbl="node1" presStyleIdx="1" presStyleCnt="3" custLinFactNeighborY="-565">
        <dgm:presLayoutVars>
          <dgm:chMax val="1"/>
          <dgm:bulletEnabled val="1"/>
        </dgm:presLayoutVars>
      </dgm:prSet>
      <dgm:spPr/>
    </dgm:pt>
    <dgm:pt modelId="{EE2B4DCB-A653-433E-9B9F-4A15187B6666}" type="pres">
      <dgm:prSet presAssocID="{F9860BE8-0B24-4B80-B5DA-60386B52C7C7}" presName="descendantText" presStyleLbl="alignAccFollowNode1" presStyleIdx="1" presStyleCnt="3" custScaleX="63591">
        <dgm:presLayoutVars>
          <dgm:bulletEnabled val="1"/>
        </dgm:presLayoutVars>
      </dgm:prSet>
      <dgm:spPr/>
    </dgm:pt>
    <dgm:pt modelId="{9DA3D7C1-7999-411A-BC74-5DDE468F7547}" type="pres">
      <dgm:prSet presAssocID="{83F740CF-F9AD-48DC-95C4-A47154EF8214}" presName="sp" presStyleCnt="0"/>
      <dgm:spPr/>
    </dgm:pt>
    <dgm:pt modelId="{BE141147-465A-4FA8-8CBF-C64DB315AC59}" type="pres">
      <dgm:prSet presAssocID="{CE7FE5CA-4356-4AED-84F1-8817116F4208}" presName="linNode" presStyleCnt="0"/>
      <dgm:spPr/>
    </dgm:pt>
    <dgm:pt modelId="{6B2533DC-C39B-421E-A7CB-187D53B9CCAA}" type="pres">
      <dgm:prSet presAssocID="{CE7FE5CA-4356-4AED-84F1-8817116F420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229A26-92E7-4D0D-BAF9-C04C92820FA0}" type="pres">
      <dgm:prSet presAssocID="{CE7FE5CA-4356-4AED-84F1-8817116F4208}" presName="descendantText" presStyleLbl="alignAccFollowNode1" presStyleIdx="2" presStyleCnt="3" custScaleX="63591">
        <dgm:presLayoutVars>
          <dgm:bulletEnabled val="1"/>
        </dgm:presLayoutVars>
      </dgm:prSet>
      <dgm:spPr/>
    </dgm:pt>
  </dgm:ptLst>
  <dgm:cxnLst>
    <dgm:cxn modelId="{12AA4701-54EF-4776-8018-BE7DCE01E7FF}" srcId="{F9860BE8-0B24-4B80-B5DA-60386B52C7C7}" destId="{F9FB3A34-9A4D-423D-8531-16558A2B113F}" srcOrd="0" destOrd="0" parTransId="{0E8C5529-D58E-4978-8188-82D3732ECFA3}" sibTransId="{D767B0D0-E9CE-476D-8680-2701EC1A8017}"/>
    <dgm:cxn modelId="{8CF01907-D2CD-4ED6-8E89-19EB593A1EFD}" srcId="{2AB86420-0226-4858-B2BD-BCBF6287278A}" destId="{97C6FBF8-732F-47C4-B266-F8E063753BCD}" srcOrd="0" destOrd="0" parTransId="{6897EB16-4198-46F9-A6F5-7B3E772A4BF4}" sibTransId="{3C4675E8-47A3-49FC-B9BC-31FEED0EC21C}"/>
    <dgm:cxn modelId="{4CD56C0E-FD5A-4412-911D-338EDFB13879}" type="presOf" srcId="{22E36F90-6E44-4E77-9C94-4D44F4960334}" destId="{EFDC6B38-82DB-40FD-BB8D-FD9D2E844A1A}" srcOrd="0" destOrd="0" presId="urn:microsoft.com/office/officeart/2005/8/layout/vList5"/>
    <dgm:cxn modelId="{A0644410-83FE-467B-8400-E7D13678A969}" srcId="{2AB86420-0226-4858-B2BD-BCBF6287278A}" destId="{CE7FE5CA-4356-4AED-84F1-8817116F4208}" srcOrd="2" destOrd="0" parTransId="{92796B88-86D1-4C1D-9368-72B3490C175C}" sibTransId="{A07CE693-754C-4919-BD2E-60F54C448504}"/>
    <dgm:cxn modelId="{3720E73E-7997-4433-AC86-B2FB817A060D}" type="presOf" srcId="{5CB12A13-8CF3-4583-990A-2F2526A874A8}" destId="{4B229A26-92E7-4D0D-BAF9-C04C92820FA0}" srcOrd="0" destOrd="0" presId="urn:microsoft.com/office/officeart/2005/8/layout/vList5"/>
    <dgm:cxn modelId="{BD397F4A-3886-44A0-B314-6D4003D0A5B0}" srcId="{2AB86420-0226-4858-B2BD-BCBF6287278A}" destId="{F9860BE8-0B24-4B80-B5DA-60386B52C7C7}" srcOrd="1" destOrd="0" parTransId="{D7176B52-7734-41A0-837F-D3AB9207226E}" sibTransId="{83F740CF-F9AD-48DC-95C4-A47154EF8214}"/>
    <dgm:cxn modelId="{D4923E4D-9EF3-4A4F-9D4D-9ECF2E4B3B10}" srcId="{CE7FE5CA-4356-4AED-84F1-8817116F4208}" destId="{5CB12A13-8CF3-4583-990A-2F2526A874A8}" srcOrd="0" destOrd="0" parTransId="{9AD94B2B-0396-4CBE-9DC0-F880549E7060}" sibTransId="{A4AE8C0F-5AC8-4BF4-9EE4-94B25626FD0E}"/>
    <dgm:cxn modelId="{E5D45D79-1EA7-4A34-A070-F6AB84C0152D}" type="presOf" srcId="{F9FB3A34-9A4D-423D-8531-16558A2B113F}" destId="{EE2B4DCB-A653-433E-9B9F-4A15187B6666}" srcOrd="0" destOrd="0" presId="urn:microsoft.com/office/officeart/2005/8/layout/vList5"/>
    <dgm:cxn modelId="{73689593-DD62-4267-98E0-AF074F959A7D}" type="presOf" srcId="{CE7FE5CA-4356-4AED-84F1-8817116F4208}" destId="{6B2533DC-C39B-421E-A7CB-187D53B9CCAA}" srcOrd="0" destOrd="0" presId="urn:microsoft.com/office/officeart/2005/8/layout/vList5"/>
    <dgm:cxn modelId="{DE191FA6-1ECF-43FA-9A56-72EFA25C24C4}" type="presOf" srcId="{2AB86420-0226-4858-B2BD-BCBF6287278A}" destId="{CD28D993-4DBF-458A-B8B4-5B719E151C34}" srcOrd="0" destOrd="0" presId="urn:microsoft.com/office/officeart/2005/8/layout/vList5"/>
    <dgm:cxn modelId="{A84E28D8-7DC0-4053-8A1D-0D7F79178FC5}" type="presOf" srcId="{F9860BE8-0B24-4B80-B5DA-60386B52C7C7}" destId="{1E8263EA-BED4-4039-932F-79E3F6A29B5A}" srcOrd="0" destOrd="0" presId="urn:microsoft.com/office/officeart/2005/8/layout/vList5"/>
    <dgm:cxn modelId="{CC4FF8D9-2A8D-4FE7-96B4-983610F02F45}" srcId="{97C6FBF8-732F-47C4-B266-F8E063753BCD}" destId="{22E36F90-6E44-4E77-9C94-4D44F4960334}" srcOrd="0" destOrd="0" parTransId="{77348304-76AE-4AB4-B2D9-22188DD9FD86}" sibTransId="{99BD48ED-432E-45F4-9A12-17360597750E}"/>
    <dgm:cxn modelId="{BC0373F5-C4CA-4814-BAB5-C00FF0464F87}" type="presOf" srcId="{97C6FBF8-732F-47C4-B266-F8E063753BCD}" destId="{23BA8669-032E-4AFE-BFFE-F8CEA9CD5A71}" srcOrd="0" destOrd="0" presId="urn:microsoft.com/office/officeart/2005/8/layout/vList5"/>
    <dgm:cxn modelId="{96A5B2C2-B81A-4375-AD24-71218E119ED0}" type="presParOf" srcId="{CD28D993-4DBF-458A-B8B4-5B719E151C34}" destId="{51029692-899C-48A0-AB3C-B936DB9DAAE8}" srcOrd="0" destOrd="0" presId="urn:microsoft.com/office/officeart/2005/8/layout/vList5"/>
    <dgm:cxn modelId="{F670C74A-4C0B-46E2-9245-2A7EBCA1B0CC}" type="presParOf" srcId="{51029692-899C-48A0-AB3C-B936DB9DAAE8}" destId="{23BA8669-032E-4AFE-BFFE-F8CEA9CD5A71}" srcOrd="0" destOrd="0" presId="urn:microsoft.com/office/officeart/2005/8/layout/vList5"/>
    <dgm:cxn modelId="{C32119E7-2810-4602-86BB-BD4046532986}" type="presParOf" srcId="{51029692-899C-48A0-AB3C-B936DB9DAAE8}" destId="{EFDC6B38-82DB-40FD-BB8D-FD9D2E844A1A}" srcOrd="1" destOrd="0" presId="urn:microsoft.com/office/officeart/2005/8/layout/vList5"/>
    <dgm:cxn modelId="{2F9ACA0A-060A-41CE-8ECA-B55DC8B2DC78}" type="presParOf" srcId="{CD28D993-4DBF-458A-B8B4-5B719E151C34}" destId="{9965457E-1162-4D58-8F52-CE83F4A1D868}" srcOrd="1" destOrd="0" presId="urn:microsoft.com/office/officeart/2005/8/layout/vList5"/>
    <dgm:cxn modelId="{3D27FF73-00A6-4D0A-BB63-36E5875B5094}" type="presParOf" srcId="{CD28D993-4DBF-458A-B8B4-5B719E151C34}" destId="{DA21C800-2A03-4EE4-BEB8-C92B3F2DEBF8}" srcOrd="2" destOrd="0" presId="urn:microsoft.com/office/officeart/2005/8/layout/vList5"/>
    <dgm:cxn modelId="{E5BE0222-32B1-4F31-9519-30A48008DB76}" type="presParOf" srcId="{DA21C800-2A03-4EE4-BEB8-C92B3F2DEBF8}" destId="{1E8263EA-BED4-4039-932F-79E3F6A29B5A}" srcOrd="0" destOrd="0" presId="urn:microsoft.com/office/officeart/2005/8/layout/vList5"/>
    <dgm:cxn modelId="{68A0C9DB-AFEA-4F4D-9B9C-28A15EB7CAA1}" type="presParOf" srcId="{DA21C800-2A03-4EE4-BEB8-C92B3F2DEBF8}" destId="{EE2B4DCB-A653-433E-9B9F-4A15187B6666}" srcOrd="1" destOrd="0" presId="urn:microsoft.com/office/officeart/2005/8/layout/vList5"/>
    <dgm:cxn modelId="{4030C304-657D-436A-9C0B-CDF9F34CFB7F}" type="presParOf" srcId="{CD28D993-4DBF-458A-B8B4-5B719E151C34}" destId="{9DA3D7C1-7999-411A-BC74-5DDE468F7547}" srcOrd="3" destOrd="0" presId="urn:microsoft.com/office/officeart/2005/8/layout/vList5"/>
    <dgm:cxn modelId="{F1A3AE18-BE16-43D3-A48C-C8B98756EB1D}" type="presParOf" srcId="{CD28D993-4DBF-458A-B8B4-5B719E151C34}" destId="{BE141147-465A-4FA8-8CBF-C64DB315AC59}" srcOrd="4" destOrd="0" presId="urn:microsoft.com/office/officeart/2005/8/layout/vList5"/>
    <dgm:cxn modelId="{EF7C5B72-4AEB-4A85-BCC0-B807E48C3586}" type="presParOf" srcId="{BE141147-465A-4FA8-8CBF-C64DB315AC59}" destId="{6B2533DC-C39B-421E-A7CB-187D53B9CCAA}" srcOrd="0" destOrd="0" presId="urn:microsoft.com/office/officeart/2005/8/layout/vList5"/>
    <dgm:cxn modelId="{1E2D5329-EED8-4B38-BFDC-AA49F0E5F1DE}" type="presParOf" srcId="{BE141147-465A-4FA8-8CBF-C64DB315AC59}" destId="{4B229A26-92E7-4D0D-BAF9-C04C92820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A8001-140D-47D6-A944-5DDE00C84289}">
      <dsp:nvSpPr>
        <dsp:cNvPr id="0" name=""/>
        <dsp:cNvSpPr/>
      </dsp:nvSpPr>
      <dsp:spPr>
        <a:xfrm>
          <a:off x="136826" y="2115136"/>
          <a:ext cx="3888406" cy="225044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rgbClr val="7030A0"/>
              </a:solidFill>
            </a:rPr>
            <a:t>Сукцесія, що починається на ділянці, яка раніше не була зайнята життям (на потоці застиглої лави), називається </a:t>
          </a:r>
          <a:r>
            <a:rPr lang="uk-UA" sz="2400" b="1" kern="1200" dirty="0">
              <a:solidFill>
                <a:srgbClr val="7030A0"/>
              </a:solidFill>
            </a:rPr>
            <a:t>первинною сукцесію</a:t>
          </a:r>
          <a:r>
            <a:rPr lang="uk-UA" sz="2400" kern="1200" dirty="0">
              <a:solidFill>
                <a:srgbClr val="7030A0"/>
              </a:solidFill>
            </a:rPr>
            <a:t>.</a:t>
          </a:r>
          <a:br>
            <a:rPr lang="uk-UA" sz="2400" kern="1200" dirty="0">
              <a:solidFill>
                <a:srgbClr val="7030A0"/>
              </a:solidFill>
            </a:rPr>
          </a:br>
          <a:endParaRPr lang="ru-RU" sz="2400" kern="1200" dirty="0">
            <a:solidFill>
              <a:srgbClr val="7030A0"/>
            </a:solidFill>
          </a:endParaRPr>
        </a:p>
      </dsp:txBody>
      <dsp:txXfrm>
        <a:off x="136826" y="2115136"/>
        <a:ext cx="3888406" cy="2250447"/>
      </dsp:txXfrm>
    </dsp:sp>
    <dsp:sp modelId="{5D284131-88F3-43EA-B686-A2A1A685F08C}">
      <dsp:nvSpPr>
        <dsp:cNvPr id="0" name=""/>
        <dsp:cNvSpPr/>
      </dsp:nvSpPr>
      <dsp:spPr>
        <a:xfrm>
          <a:off x="4903729" y="2140542"/>
          <a:ext cx="3744420" cy="219963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rgbClr val="7030A0"/>
              </a:solidFill>
            </a:rPr>
            <a:t>Сукцесія, що починається на площі, з якої видалено колишнє угруповання (лісова вирубка, занедбане поле), називається </a:t>
          </a:r>
          <a:r>
            <a:rPr lang="uk-UA" sz="2400" b="1" kern="1200" dirty="0">
              <a:solidFill>
                <a:srgbClr val="7030A0"/>
              </a:solidFill>
            </a:rPr>
            <a:t>вторинною сукцесією</a:t>
          </a:r>
          <a:r>
            <a:rPr lang="uk-UA" sz="2400" kern="1200" dirty="0">
              <a:solidFill>
                <a:srgbClr val="7030A0"/>
              </a:solidFill>
            </a:rPr>
            <a:t>.  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903729" y="2140542"/>
        <a:ext cx="3744420" cy="219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5397-A549-4AA4-8BA8-B8969A7E8731}">
      <dsp:nvSpPr>
        <dsp:cNvPr id="0" name=""/>
        <dsp:cNvSpPr/>
      </dsp:nvSpPr>
      <dsp:spPr>
        <a:xfrm>
          <a:off x="0" y="3969"/>
          <a:ext cx="4229886" cy="66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 err="1">
              <a:solidFill>
                <a:schemeClr val="tx1"/>
              </a:solidFill>
            </a:rPr>
            <a:t>Заброшене</a:t>
          </a:r>
          <a:r>
            <a:rPr lang="uk-UA" sz="1700" kern="1200" dirty="0">
              <a:solidFill>
                <a:schemeClr val="tx1"/>
              </a:solidFill>
            </a:rPr>
            <a:t> поле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9608" y="23577"/>
        <a:ext cx="3429169" cy="630235"/>
      </dsp:txXfrm>
    </dsp:sp>
    <dsp:sp modelId="{6373CD25-6A69-4498-A307-9BB54CA02827}">
      <dsp:nvSpPr>
        <dsp:cNvPr id="0" name=""/>
        <dsp:cNvSpPr/>
      </dsp:nvSpPr>
      <dsp:spPr>
        <a:xfrm>
          <a:off x="315868" y="762430"/>
          <a:ext cx="4229886" cy="66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стадія однорічних бур'янів (2-5 років)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5476" y="782038"/>
        <a:ext cx="3439659" cy="630235"/>
      </dsp:txXfrm>
    </dsp:sp>
    <dsp:sp modelId="{E3F0F655-E6E3-4EC1-92D9-BFA96AFD6122}">
      <dsp:nvSpPr>
        <dsp:cNvPr id="0" name=""/>
        <dsp:cNvSpPr/>
      </dsp:nvSpPr>
      <dsp:spPr>
        <a:xfrm>
          <a:off x="631736" y="1524860"/>
          <a:ext cx="4229886" cy="66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стадія короткоживучих злаків (3-10 років);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51344" y="1544468"/>
        <a:ext cx="3439659" cy="630235"/>
      </dsp:txXfrm>
    </dsp:sp>
    <dsp:sp modelId="{BA55C756-9F5F-4249-A8AF-4B27A4CAB4E7}">
      <dsp:nvSpPr>
        <dsp:cNvPr id="0" name=""/>
        <dsp:cNvSpPr/>
      </dsp:nvSpPr>
      <dsp:spPr>
        <a:xfrm>
          <a:off x="947604" y="2287291"/>
          <a:ext cx="4229886" cy="66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рання стадія багаторічних злаків (10-20 років)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967212" y="2306899"/>
        <a:ext cx="3439659" cy="630235"/>
      </dsp:txXfrm>
    </dsp:sp>
    <dsp:sp modelId="{AE9DC629-6BB8-4944-A54B-93A481DAA59E}">
      <dsp:nvSpPr>
        <dsp:cNvPr id="0" name=""/>
        <dsp:cNvSpPr/>
      </dsp:nvSpPr>
      <dsp:spPr>
        <a:xfrm>
          <a:off x="1263472" y="3049721"/>
          <a:ext cx="4229886" cy="66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60" kern="1200" baseline="0" dirty="0" err="1">
              <a:solidFill>
                <a:schemeClr val="tx1"/>
              </a:solidFill>
            </a:rPr>
            <a:t>клімаксна</a:t>
          </a:r>
          <a:r>
            <a:rPr lang="uk-UA" sz="1660" kern="1200" baseline="0" dirty="0">
              <a:solidFill>
                <a:schemeClr val="tx1"/>
              </a:solidFill>
            </a:rPr>
            <a:t> стадія багаторічних злаків (досягається за 20-40 років). </a:t>
          </a:r>
          <a:endParaRPr lang="ru-RU" sz="1660" kern="1200" baseline="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60" kern="1200" baseline="0" dirty="0">
            <a:solidFill>
              <a:schemeClr val="tx1"/>
            </a:solidFill>
          </a:endParaRPr>
        </a:p>
      </dsp:txBody>
      <dsp:txXfrm>
        <a:off x="1283080" y="3069329"/>
        <a:ext cx="3439659" cy="630235"/>
      </dsp:txXfrm>
    </dsp:sp>
    <dsp:sp modelId="{6611AF8C-3771-44B5-A05E-3C5622CACE71}">
      <dsp:nvSpPr>
        <dsp:cNvPr id="0" name=""/>
        <dsp:cNvSpPr/>
      </dsp:nvSpPr>
      <dsp:spPr>
        <a:xfrm>
          <a:off x="3794743" y="489071"/>
          <a:ext cx="435143" cy="4351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chemeClr val="tx1"/>
            </a:solidFill>
          </a:endParaRPr>
        </a:p>
      </dsp:txBody>
      <dsp:txXfrm>
        <a:off x="3892650" y="489071"/>
        <a:ext cx="239329" cy="327445"/>
      </dsp:txXfrm>
    </dsp:sp>
    <dsp:sp modelId="{30B07C44-D73C-4069-9FA2-CB1AC8C3E6F2}">
      <dsp:nvSpPr>
        <dsp:cNvPr id="0" name=""/>
        <dsp:cNvSpPr/>
      </dsp:nvSpPr>
      <dsp:spPr>
        <a:xfrm>
          <a:off x="4110611" y="1251501"/>
          <a:ext cx="435143" cy="4351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chemeClr val="tx1"/>
            </a:solidFill>
          </a:endParaRPr>
        </a:p>
      </dsp:txBody>
      <dsp:txXfrm>
        <a:off x="4208518" y="1251501"/>
        <a:ext cx="239329" cy="327445"/>
      </dsp:txXfrm>
    </dsp:sp>
    <dsp:sp modelId="{0DF337A5-FAF9-4183-B3E1-BA3021B490A6}">
      <dsp:nvSpPr>
        <dsp:cNvPr id="0" name=""/>
        <dsp:cNvSpPr/>
      </dsp:nvSpPr>
      <dsp:spPr>
        <a:xfrm>
          <a:off x="4426479" y="2002774"/>
          <a:ext cx="435143" cy="4351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chemeClr val="tx1"/>
            </a:solidFill>
          </a:endParaRPr>
        </a:p>
      </dsp:txBody>
      <dsp:txXfrm>
        <a:off x="4524386" y="2002774"/>
        <a:ext cx="239329" cy="327445"/>
      </dsp:txXfrm>
    </dsp:sp>
    <dsp:sp modelId="{964FA2F7-4216-4BA3-954C-EF91DED61CCD}">
      <dsp:nvSpPr>
        <dsp:cNvPr id="0" name=""/>
        <dsp:cNvSpPr/>
      </dsp:nvSpPr>
      <dsp:spPr>
        <a:xfrm>
          <a:off x="4742347" y="2772643"/>
          <a:ext cx="435143" cy="4351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solidFill>
              <a:schemeClr val="tx1"/>
            </a:solidFill>
          </a:endParaRPr>
        </a:p>
      </dsp:txBody>
      <dsp:txXfrm>
        <a:off x="4840254" y="2772643"/>
        <a:ext cx="239329" cy="327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9664-CEB9-4340-B04B-E4803C307A22}">
      <dsp:nvSpPr>
        <dsp:cNvPr id="0" name=""/>
        <dsp:cNvSpPr/>
      </dsp:nvSpPr>
      <dsp:spPr>
        <a:xfrm>
          <a:off x="2053016" y="1752"/>
          <a:ext cx="2409158" cy="1089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Термінальна стадія</a:t>
          </a:r>
          <a:endParaRPr lang="ru-RU" sz="3000" kern="1200" dirty="0"/>
        </a:p>
      </dsp:txBody>
      <dsp:txXfrm>
        <a:off x="2053016" y="1752"/>
        <a:ext cx="2409158" cy="1089623"/>
      </dsp:txXfrm>
    </dsp:sp>
    <dsp:sp modelId="{E43F32BC-8AF5-417C-AA48-BE47AE1B9FB2}">
      <dsp:nvSpPr>
        <dsp:cNvPr id="0" name=""/>
        <dsp:cNvSpPr/>
      </dsp:nvSpPr>
      <dsp:spPr>
        <a:xfrm>
          <a:off x="866416" y="1752"/>
          <a:ext cx="1078727" cy="10896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0A1D0-3697-4880-B987-0D496F973B2A}">
      <dsp:nvSpPr>
        <dsp:cNvPr id="0" name=""/>
        <dsp:cNvSpPr/>
      </dsp:nvSpPr>
      <dsp:spPr>
        <a:xfrm>
          <a:off x="866416" y="1271164"/>
          <a:ext cx="2409158" cy="1089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Найбільш стійка</a:t>
          </a:r>
          <a:endParaRPr lang="ru-RU" sz="3000" kern="1200" dirty="0"/>
        </a:p>
      </dsp:txBody>
      <dsp:txXfrm>
        <a:off x="866416" y="1271164"/>
        <a:ext cx="2409158" cy="1089623"/>
      </dsp:txXfrm>
    </dsp:sp>
    <dsp:sp modelId="{82B13E82-6125-4393-AF07-0AA4AF88E757}">
      <dsp:nvSpPr>
        <dsp:cNvPr id="0" name=""/>
        <dsp:cNvSpPr/>
      </dsp:nvSpPr>
      <dsp:spPr>
        <a:xfrm>
          <a:off x="3383447" y="1271164"/>
          <a:ext cx="1078727" cy="108962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2D900-66C3-4CD7-A89A-BB957EAD9304}">
      <dsp:nvSpPr>
        <dsp:cNvPr id="0" name=""/>
        <dsp:cNvSpPr/>
      </dsp:nvSpPr>
      <dsp:spPr>
        <a:xfrm>
          <a:off x="2053016" y="2540575"/>
          <a:ext cx="2409158" cy="1089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Все в рівновазі</a:t>
          </a:r>
          <a:endParaRPr lang="ru-RU" sz="3000" kern="1200" dirty="0"/>
        </a:p>
      </dsp:txBody>
      <dsp:txXfrm>
        <a:off x="2053016" y="2540575"/>
        <a:ext cx="2409158" cy="1089623"/>
      </dsp:txXfrm>
    </dsp:sp>
    <dsp:sp modelId="{3B325A61-0B48-4100-8BEB-DAAF79BA2AEC}">
      <dsp:nvSpPr>
        <dsp:cNvPr id="0" name=""/>
        <dsp:cNvSpPr/>
      </dsp:nvSpPr>
      <dsp:spPr>
        <a:xfrm>
          <a:off x="866416" y="2540575"/>
          <a:ext cx="1078727" cy="108962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C6B38-82DB-40FD-BB8D-FD9D2E844A1A}">
      <dsp:nvSpPr>
        <dsp:cNvPr id="0" name=""/>
        <dsp:cNvSpPr/>
      </dsp:nvSpPr>
      <dsp:spPr>
        <a:xfrm rot="5400000">
          <a:off x="3383306" y="-565564"/>
          <a:ext cx="936362" cy="2305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/>
            <a:t>кліматичний клімакс</a:t>
          </a:r>
          <a:endParaRPr lang="ru-RU" sz="16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</dsp:txBody>
      <dsp:txXfrm rot="-5400000">
        <a:off x="2698924" y="164527"/>
        <a:ext cx="2259419" cy="844944"/>
      </dsp:txXfrm>
    </dsp:sp>
    <dsp:sp modelId="{23BA8669-032E-4AFE-BFFE-F8CEA9CD5A71}">
      <dsp:nvSpPr>
        <dsp:cNvPr id="0" name=""/>
        <dsp:cNvSpPr/>
      </dsp:nvSpPr>
      <dsp:spPr>
        <a:xfrm>
          <a:off x="659900" y="1773"/>
          <a:ext cx="2039022" cy="117045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717037" y="58910"/>
        <a:ext cx="1924748" cy="1056179"/>
      </dsp:txXfrm>
    </dsp:sp>
    <dsp:sp modelId="{EE2B4DCB-A653-433E-9B9F-4A15187B6666}">
      <dsp:nvSpPr>
        <dsp:cNvPr id="0" name=""/>
        <dsp:cNvSpPr/>
      </dsp:nvSpPr>
      <dsp:spPr>
        <a:xfrm rot="5400000">
          <a:off x="3383306" y="663411"/>
          <a:ext cx="936362" cy="2305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/>
            <a:t>локальний </a:t>
          </a:r>
          <a:r>
            <a:rPr lang="uk-UA" sz="1600" kern="1200" dirty="0"/>
            <a:t>або </a:t>
          </a:r>
          <a:r>
            <a:rPr lang="uk-UA" sz="1600" b="1" kern="1200" dirty="0" err="1"/>
            <a:t>едафічний</a:t>
          </a:r>
          <a:r>
            <a:rPr lang="uk-UA" sz="1600" b="1" kern="1200" dirty="0"/>
            <a:t> клімакс</a:t>
          </a:r>
          <a:endParaRPr lang="ru-RU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/>
        </a:p>
      </dsp:txBody>
      <dsp:txXfrm rot="-5400000">
        <a:off x="2698924" y="1393503"/>
        <a:ext cx="2259419" cy="844944"/>
      </dsp:txXfrm>
    </dsp:sp>
    <dsp:sp modelId="{1E8263EA-BED4-4039-932F-79E3F6A29B5A}">
      <dsp:nvSpPr>
        <dsp:cNvPr id="0" name=""/>
        <dsp:cNvSpPr/>
      </dsp:nvSpPr>
      <dsp:spPr>
        <a:xfrm>
          <a:off x="659900" y="1224136"/>
          <a:ext cx="2039022" cy="117045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717037" y="1281273"/>
        <a:ext cx="1924748" cy="1056179"/>
      </dsp:txXfrm>
    </dsp:sp>
    <dsp:sp modelId="{4B229A26-92E7-4D0D-BAF9-C04C92820FA0}">
      <dsp:nvSpPr>
        <dsp:cNvPr id="0" name=""/>
        <dsp:cNvSpPr/>
      </dsp:nvSpPr>
      <dsp:spPr>
        <a:xfrm rot="5400000">
          <a:off x="3383306" y="1892387"/>
          <a:ext cx="936362" cy="2305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антропогенний </a:t>
          </a:r>
          <a:r>
            <a:rPr lang="uk-UA" sz="1600" b="1" kern="1200" dirty="0" err="1"/>
            <a:t>субклімакс</a:t>
          </a:r>
          <a:r>
            <a:rPr lang="uk-UA" sz="1600" kern="1200" dirty="0"/>
            <a:t>  (</a:t>
          </a:r>
          <a:r>
            <a:rPr lang="uk-UA" sz="1600" kern="1200" dirty="0" err="1"/>
            <a:t>дисклімакс</a:t>
          </a:r>
          <a:r>
            <a:rPr lang="uk-UA" sz="1600" kern="1200" dirty="0"/>
            <a:t>)</a:t>
          </a:r>
          <a:endParaRPr lang="ru-RU" sz="1600" kern="1200" dirty="0"/>
        </a:p>
      </dsp:txBody>
      <dsp:txXfrm rot="-5400000">
        <a:off x="2698924" y="2622479"/>
        <a:ext cx="2259419" cy="844944"/>
      </dsp:txXfrm>
    </dsp:sp>
    <dsp:sp modelId="{6B2533DC-C39B-421E-A7CB-187D53B9CCAA}">
      <dsp:nvSpPr>
        <dsp:cNvPr id="0" name=""/>
        <dsp:cNvSpPr/>
      </dsp:nvSpPr>
      <dsp:spPr>
        <a:xfrm>
          <a:off x="659900" y="2459725"/>
          <a:ext cx="2039022" cy="117045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717037" y="2516862"/>
        <a:ext cx="1924748" cy="1056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9DF7E-E229-450E-880E-F977B18884C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60EB-C324-4B3A-A6E5-DAB01F0F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60EB-C324-4B3A-A6E5-DAB01F0F56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5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0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1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1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9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0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3E82-1407-41BD-8837-6ECCBB7F04D2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5E5-046C-464C-BAC8-140701B2B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/>
              <a:t>ДИНАМІЧНИЙ РОЗВИТОК ЕКОСИСТЕМИ. СУКЦЕСІЇ.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6400800" cy="478904"/>
          </a:xfrm>
        </p:spPr>
        <p:txBody>
          <a:bodyPr>
            <a:normAutofit fontScale="92500" lnSpcReduction="20000"/>
          </a:bodyPr>
          <a:lstStyle/>
          <a:p>
            <a:pPr indent="900113" algn="l"/>
            <a:r>
              <a:rPr lang="uk-UA" i="1" dirty="0">
                <a:solidFill>
                  <a:schemeClr val="tx1"/>
                </a:solidFill>
              </a:rPr>
              <a:t>Лекція 9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1466"/>
            <a:ext cx="444976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0" y="3427543"/>
            <a:ext cx="33909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7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7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/>
              <a:t>Тенденції змін основних характеристик екосистеми при </a:t>
            </a:r>
            <a:r>
              <a:rPr lang="uk-UA" sz="2800" b="1" dirty="0" err="1"/>
              <a:t>сукцесійному</a:t>
            </a:r>
            <a:r>
              <a:rPr lang="uk-UA" sz="2800" b="1" dirty="0"/>
              <a:t> розвитку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313" y="692696"/>
            <a:ext cx="79517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buAutoNum type="arabicPeriod"/>
            </a:pPr>
            <a:r>
              <a:rPr lang="uk-UA" sz="1600" b="1" dirty="0"/>
              <a:t>Енергетика екосистеми</a:t>
            </a:r>
            <a:r>
              <a:rPr lang="uk-UA" sz="1600" dirty="0"/>
              <a:t>: зростає біомаса (В) і кількість органічного детриту;  зростає валова продукція (Р) за рахунок первинної;  зменшується чиста продукція; збільшується дихання (R);  співвідношення Р / R наближається до одиниці (рівноваги); співвідношення В / Р зростає.</a:t>
            </a:r>
          </a:p>
          <a:p>
            <a:endParaRPr lang="ru-RU" sz="1600" dirty="0"/>
          </a:p>
          <a:p>
            <a:pPr algn="just"/>
            <a:r>
              <a:rPr lang="uk-UA" sz="1600" dirty="0"/>
              <a:t>  2. </a:t>
            </a:r>
            <a:r>
              <a:rPr lang="uk-UA" sz="1600" b="1" dirty="0"/>
              <a:t>Кругообіг біогенних елементів</a:t>
            </a:r>
            <a:r>
              <a:rPr lang="uk-UA" sz="1600" dirty="0"/>
              <a:t>: стає все більш замкнутим; збільшується час обороту і запас важливих елементів; утримується і зберігається більше біогенних елементів.</a:t>
            </a:r>
          </a:p>
          <a:p>
            <a:pPr algn="just"/>
            <a:endParaRPr lang="ru-RU" sz="1600" dirty="0"/>
          </a:p>
          <a:p>
            <a:pPr algn="just"/>
            <a:r>
              <a:rPr lang="uk-UA" sz="1600" dirty="0"/>
              <a:t>  3. </a:t>
            </a:r>
            <a:r>
              <a:rPr lang="uk-UA" sz="1600" b="1" dirty="0"/>
              <a:t>Види і структура угруповання</a:t>
            </a:r>
            <a:r>
              <a:rPr lang="uk-UA" sz="1600" dirty="0"/>
              <a:t>: змінюється видовий склад; зростає  видове багатство, як компонент різноманітності;  r-стратеги в широких масштабах заміщуються К-стратегами;  ускладнюються і подовжуються життєві цикли;  збільшується величина організмів і (або) їх стадій розселення;  значною мірою розвивається взаємовигідний симбіоз.</a:t>
            </a:r>
          </a:p>
          <a:p>
            <a:pPr algn="just"/>
            <a:endParaRPr lang="ru-RU" sz="1600" dirty="0"/>
          </a:p>
          <a:p>
            <a:pPr algn="just"/>
            <a:r>
              <a:rPr lang="uk-UA" sz="1600" dirty="0"/>
              <a:t>  4. </a:t>
            </a:r>
            <a:r>
              <a:rPr lang="uk-UA" sz="1600" b="1" dirty="0"/>
              <a:t>Стабільність</a:t>
            </a:r>
            <a:r>
              <a:rPr lang="uk-UA" sz="1600" dirty="0"/>
              <a:t>: зростає резистентна стійкість; знижується пружна стійкість. </a:t>
            </a:r>
          </a:p>
          <a:p>
            <a:pPr algn="just"/>
            <a:endParaRPr lang="ru-RU" sz="1600" dirty="0"/>
          </a:p>
          <a:p>
            <a:r>
              <a:rPr lang="uk-UA" sz="1600" dirty="0"/>
              <a:t> 5. </a:t>
            </a:r>
            <a:r>
              <a:rPr lang="uk-UA" sz="1600" b="1" dirty="0"/>
              <a:t>Загальна стратегія</a:t>
            </a:r>
            <a:r>
              <a:rPr lang="uk-UA" sz="1600" dirty="0"/>
              <a:t>: зростає ефективність використання енергії та біогенних елементів.  </a:t>
            </a:r>
            <a:endParaRPr lang="ru-RU" sz="1600" dirty="0"/>
          </a:p>
          <a:p>
            <a:r>
              <a:rPr lang="uk-UA" sz="1600" dirty="0"/>
              <a:t>Привнесені речовини або енергія, геологічні сили, антропогенні порушення можуть змінити, порушити або повернути назад розглянуті тенденції.  Наприклад, в результаті  внесення добрив на поля або </a:t>
            </a:r>
            <a:r>
              <a:rPr lang="uk-UA" sz="1600" dirty="0" err="1"/>
              <a:t>евтрофікації</a:t>
            </a:r>
            <a:r>
              <a:rPr lang="uk-UA" sz="1600" dirty="0"/>
              <a:t> озера в результаті водозбору (надходження в озеро біогенних елементів з ґрунту) в </a:t>
            </a:r>
            <a:r>
              <a:rPr lang="uk-UA" sz="1600" dirty="0" err="1"/>
              <a:t>сукцесійному</a:t>
            </a:r>
            <a:r>
              <a:rPr lang="uk-UA" sz="1600" dirty="0"/>
              <a:t> відношенні така система відкидається назад до більш молодого стану.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/>
              <a:t>Чи можна відкинути екосистему в своєму розвитку назад до більш молодої стадії?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2674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dirty="0" err="1"/>
              <a:t>Клімаксова</a:t>
            </a:r>
            <a:r>
              <a:rPr lang="uk-UA" sz="3200" b="1" dirty="0"/>
              <a:t> екосистема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6339905"/>
              </p:ext>
            </p:extLst>
          </p:nvPr>
        </p:nvGraphicFramePr>
        <p:xfrm>
          <a:off x="-540568" y="620688"/>
          <a:ext cx="5328592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629210"/>
              </p:ext>
            </p:extLst>
          </p:nvPr>
        </p:nvGraphicFramePr>
        <p:xfrm>
          <a:off x="4139952" y="2852936"/>
          <a:ext cx="5663952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0016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Теми на самостійне опрацювання: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8448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err="1"/>
              <a:t>Біоми</a:t>
            </a:r>
            <a:r>
              <a:rPr lang="uk-UA" dirty="0"/>
              <a:t>.</a:t>
            </a:r>
          </a:p>
          <a:p>
            <a:pPr marL="342900" indent="-342900">
              <a:buAutoNum type="arabicPeriod"/>
            </a:pPr>
            <a:r>
              <a:rPr lang="uk-UA" dirty="0"/>
              <a:t>Біогеохімічні круговороти.</a:t>
            </a:r>
          </a:p>
          <a:p>
            <a:pPr marL="342900" indent="-342900">
              <a:buAutoNum type="arabicPeriod"/>
            </a:pPr>
            <a:r>
              <a:rPr lang="uk-UA" dirty="0" err="1"/>
              <a:t>Агроекосистеми</a:t>
            </a:r>
            <a:r>
              <a:rPr lang="uk-UA" dirty="0"/>
              <a:t>.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rgbClr val="FF0000"/>
                </a:solidFill>
              </a:rPr>
              <a:t>Вчення Вернадського про біосферу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77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/>
              <a:t>Сукцесія </a:t>
            </a:r>
            <a:r>
              <a:rPr lang="uk-UA" sz="2800" dirty="0"/>
              <a:t>(від лат </a:t>
            </a:r>
            <a:r>
              <a:rPr lang="en-US" sz="2800" i="1" dirty="0" err="1"/>
              <a:t>succesio</a:t>
            </a:r>
            <a:r>
              <a:rPr lang="uk-UA" sz="2800" dirty="0"/>
              <a:t> – наступність) – послідовна необоротна  й закономірна  динамічна зміна однієї екосистеми (фітоценозу,біоценозу, мікробного угрупування) іншою на певній ділянці середовища.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429000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/>
              <a:t>Сутність процесу  </a:t>
            </a:r>
            <a:r>
              <a:rPr lang="uk-UA" sz="2000" dirty="0"/>
              <a:t>- </a:t>
            </a:r>
            <a:r>
              <a:rPr lang="uk-UA" dirty="0"/>
              <a:t>зміна видової структури і </a:t>
            </a:r>
            <a:r>
              <a:rPr lang="uk-UA" dirty="0" err="1"/>
              <a:t>біоценотичних</a:t>
            </a:r>
            <a:r>
              <a:rPr lang="uk-UA" dirty="0"/>
              <a:t> процесів з  плином часу. </a:t>
            </a:r>
          </a:p>
          <a:p>
            <a:endParaRPr lang="uk-UA" dirty="0"/>
          </a:p>
          <a:p>
            <a:pPr algn="just"/>
            <a:r>
              <a:rPr lang="uk-UA" dirty="0"/>
              <a:t> </a:t>
            </a:r>
            <a:r>
              <a:rPr lang="uk-UA" u="sng" dirty="0"/>
              <a:t>Причина </a:t>
            </a:r>
            <a:r>
              <a:rPr lang="uk-UA" dirty="0"/>
              <a:t> -  зміна угрупованням фізіологічного середовища і взаємодії конкуренція - співіснування на популяційному рівні.   Отже, сукцесія </a:t>
            </a:r>
            <a:r>
              <a:rPr lang="uk-UA" b="1" dirty="0"/>
              <a:t>контролюється спільнотою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u="sng" dirty="0"/>
              <a:t>Фізичне середовище визначає </a:t>
            </a:r>
            <a:r>
              <a:rPr lang="uk-UA" dirty="0"/>
              <a:t>характер і швидкість зміни, а часто і обмежує межі розвитку.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7" y="1943923"/>
            <a:ext cx="3157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8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/>
              <a:t>Алогенна</a:t>
            </a:r>
            <a:r>
              <a:rPr lang="uk-UA" sz="2800" b="1" dirty="0"/>
              <a:t> та аутогенна сукцесія</a:t>
            </a:r>
            <a:endParaRPr lang="ru-RU" sz="28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052736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4048" y="1052736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2768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сукцесійні</a:t>
            </a:r>
            <a:r>
              <a:rPr lang="uk-UA" dirty="0"/>
              <a:t> зміни визначаються переважно внутрішніми взаємодіями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2048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 зміни впливають або контролюють їх зовнішні сили середовища (пожежі, шторми)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0" y="386104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88" y="3799568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8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074242"/>
          </a:xfrm>
        </p:spPr>
        <p:txBody>
          <a:bodyPr>
            <a:normAutofit/>
          </a:bodyPr>
          <a:lstStyle/>
          <a:p>
            <a:pPr algn="just"/>
            <a:br>
              <a:rPr lang="ru-RU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2560948"/>
              </p:ext>
            </p:extLst>
          </p:nvPr>
        </p:nvGraphicFramePr>
        <p:xfrm>
          <a:off x="179512" y="116632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84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886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86" y="29341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9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81"/>
            <a:ext cx="4558432" cy="463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0462" y="263691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Ліс на скелях</a:t>
            </a:r>
          </a:p>
          <a:p>
            <a:endParaRPr lang="uk-UA" dirty="0"/>
          </a:p>
          <a:p>
            <a:r>
              <a:rPr lang="uk-UA" dirty="0"/>
              <a:t>Озеро, що перетворюється на ліс</a:t>
            </a:r>
          </a:p>
          <a:p>
            <a:endParaRPr lang="uk-UA" dirty="0"/>
          </a:p>
          <a:p>
            <a:r>
              <a:rPr lang="uk-UA" dirty="0"/>
              <a:t> Відновлення лісу після пожежі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39455" r="3273" b="10778"/>
          <a:stretch/>
        </p:blipFill>
        <p:spPr bwMode="auto">
          <a:xfrm>
            <a:off x="3505604" y="4509120"/>
            <a:ext cx="5369634" cy="212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476604" y="2420888"/>
            <a:ext cx="53830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 flipV="1">
            <a:off x="4283968" y="2924944"/>
            <a:ext cx="636494" cy="45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52120" y="4114240"/>
            <a:ext cx="144016" cy="250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b="6300"/>
          <a:stretch/>
        </p:blipFill>
        <p:spPr bwMode="auto">
          <a:xfrm>
            <a:off x="4048401" y="109169"/>
            <a:ext cx="48564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9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177" y="37853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Послідовність угруповань, що змінюють одне одного в даному просторі називається </a:t>
            </a:r>
            <a:r>
              <a:rPr lang="uk-UA" b="1" dirty="0" err="1"/>
              <a:t>сукцесійною</a:t>
            </a:r>
            <a:r>
              <a:rPr lang="uk-UA" b="1" dirty="0"/>
              <a:t> серією. </a:t>
            </a:r>
            <a:r>
              <a:rPr lang="uk-UA" dirty="0"/>
              <a:t>Відносно недовговічні перехідні угруповання називаються </a:t>
            </a:r>
            <a:r>
              <a:rPr lang="uk-UA" dirty="0" err="1"/>
              <a:t>серіальними</a:t>
            </a:r>
            <a:r>
              <a:rPr lang="uk-UA" dirty="0"/>
              <a:t> або піонерними стадіями.  Термінальна стабілізована система відома під назвою </a:t>
            </a:r>
            <a:r>
              <a:rPr lang="uk-UA" b="1" dirty="0"/>
              <a:t>клімаксу</a:t>
            </a:r>
            <a:r>
              <a:rPr lang="uk-UA" dirty="0"/>
              <a:t>, який існує до тих пір, поки його не порушують сильний зовнішній вплив. 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898" y="2120814"/>
            <a:ext cx="834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Зміна видового складу рослинності називається </a:t>
            </a:r>
            <a:r>
              <a:rPr lang="uk-UA" b="1" dirty="0"/>
              <a:t>флористичною естафетою</a:t>
            </a:r>
            <a:r>
              <a:rPr lang="uk-UA" dirty="0"/>
              <a:t>, тварин - </a:t>
            </a:r>
            <a:r>
              <a:rPr lang="uk-UA" b="1" dirty="0"/>
              <a:t>фауністичною естафетою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145"/>
            <a:ext cx="3799725" cy="39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4501317"/>
              </p:ext>
            </p:extLst>
          </p:nvPr>
        </p:nvGraphicFramePr>
        <p:xfrm>
          <a:off x="3635895" y="2924943"/>
          <a:ext cx="5493359" cy="371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465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t="13447" r="-1" b="13636"/>
          <a:stretch/>
        </p:blipFill>
        <p:spPr bwMode="auto">
          <a:xfrm>
            <a:off x="1017772" y="111008"/>
            <a:ext cx="6895523" cy="3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1" y="3829182"/>
            <a:ext cx="4113593" cy="291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5257"/>
            <a:ext cx="3851895" cy="30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2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Створення водосховища – яка сукцесія?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20" y="2060848"/>
            <a:ext cx="34608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96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539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ДИНАМІЧНИЙ РОЗВИТОК ЕКОСИСТЕМИ. СУКЦЕСІЇ. </vt:lpstr>
      <vt:lpstr>Сукцесія (від лат succesio – наступність) – послідовна необоротна  й закономірна  динамічна зміна однієї екосистеми (фітоценозу,біоценозу, мікробного угрупування) іншою на певній ділянці середовища.   </vt:lpstr>
      <vt:lpstr>Презентация PowerPoint</vt:lpstr>
      <vt:lpstr>Алогенна та аутогенна сукцесія</vt:lpstr>
      <vt:lpstr> </vt:lpstr>
      <vt:lpstr>Презентация PowerPoint</vt:lpstr>
      <vt:lpstr>Презентация PowerPoint</vt:lpstr>
      <vt:lpstr>Презентация PowerPoint</vt:lpstr>
      <vt:lpstr>Створення водосховища – яка сукцесія?</vt:lpstr>
      <vt:lpstr>Тенденції змін основних характеристик екосистеми при сукцесійному розвитку </vt:lpstr>
      <vt:lpstr>Чи можна відкинути екосистему в своєму розвитку назад до більш молодої стадії?</vt:lpstr>
      <vt:lpstr>Клімаксова екосистема</vt:lpstr>
      <vt:lpstr>Теми на самостійне опрацювання: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ДИНАМІЧНИЙ РОЗВИТОК ЕКОСИСТЕМИ. СУКЦЕСІЇ.</dc:title>
  <dc:creator>александр</dc:creator>
  <cp:lastModifiedBy>helenVoit@gmail.com</cp:lastModifiedBy>
  <cp:revision>14</cp:revision>
  <dcterms:created xsi:type="dcterms:W3CDTF">2018-11-25T18:32:02Z</dcterms:created>
  <dcterms:modified xsi:type="dcterms:W3CDTF">2020-12-16T13:50:36Z</dcterms:modified>
</cp:coreProperties>
</file>