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68" autoAdjust="0"/>
  </p:normalViewPr>
  <p:slideViewPr>
    <p:cSldViewPr snapToGrid="0">
      <p:cViewPr varScale="1">
        <p:scale>
          <a:sx n="80" d="100"/>
          <a:sy n="80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D83F7-EFF1-4DA0-AE88-C901BB97E33B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3BB1B-DC8F-48E0-969A-24E4ECCE46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32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3BB1B-DC8F-48E0-969A-24E4ECCE469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594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81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44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1395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84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4046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110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882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10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06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78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33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58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84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17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85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76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3D9A0-0FC3-4495-BDBD-5507D6DCBB3C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78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E03F2A-FCC3-4CF2-80C0-FEA06EFDE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901" y="755374"/>
            <a:ext cx="10399712" cy="4273825"/>
          </a:xfrm>
        </p:spPr>
        <p:txBody>
          <a:bodyPr>
            <a:noAutofit/>
          </a:bodyPr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 ВНУТРІШНЬОГРУПОВОЇ ДИНАМІКИ ТА ФУНКЦИЇ КЕРІВНИКА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76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8A249-7F10-48B7-BF14-EB6A2968F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7764" y="365125"/>
            <a:ext cx="9356035" cy="5065291"/>
          </a:xfrm>
        </p:spPr>
        <p:txBody>
          <a:bodyPr>
            <a:normAutofit fontScale="90000"/>
          </a:bodyPr>
          <a:lstStyle/>
          <a:p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 «групова динаміка» був використаний К. 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Левіним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1939р.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1945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 MTI був створений центр по вивченню групової динаміки.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Групова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динаміка - сукупність динамічних процесів, які одночасно проходять в групі в певну одиницю часу.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групової динаміки: </a:t>
            </a:r>
            <a:b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цілі групи (визначаються тим, в яку систему діяльності вона включена);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норми - сукупність неписаних правил і стандартів поведінки, що регулюють взаємовідносини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її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учасниками: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норми, які задає керівник; норми, вироблені самою групою;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структура групи і проблема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лідерства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sz="3400" dirty="0"/>
              <a:t/>
            </a:r>
            <a:br>
              <a:rPr lang="ru-RU" sz="3400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7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FA8ED-525A-4729-91B4-D814C5C03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104" y="365124"/>
            <a:ext cx="9574696" cy="6072998"/>
          </a:xfrm>
        </p:spPr>
        <p:txBody>
          <a:bodyPr>
            <a:no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 ролей. Р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Шіндлер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найчастіші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ролі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лідер, який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імпонує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групі, спонукає її до дії, надає їй впевненість і рішучість;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експерт, який має спеціальні знання, які група високо оцінює;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пасивні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члени групи, більшість яких ототожнює себе з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лідером та легко пристосовуються до нових обставин; 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«крайній» член групи, який відстає від колективу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 певним критерієм); </a:t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противник, який активно виступає проти лідера (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зустрічається нечасто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7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B0DD8-DAF9-4F43-8BF6-39693533E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4"/>
            <a:ext cx="11268075" cy="6244397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М.Белбін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для отримання ефективної групи необхідні наступні ролі: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голова,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 керівництво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координацію дій;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організатор - найбільш мобільний і впливовий член групи;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«генератор ідей» -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інтелектуальний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вплив;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контролер-критик;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дослідники резерву (найбільш популярні і товариські);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трудоголіки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координатори команди;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завершувач (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перевіряє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деталі).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41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393700"/>
            <a:ext cx="9753600" cy="6311900"/>
          </a:xfrm>
        </p:spPr>
        <p:txBody>
          <a:bodyPr>
            <a:normAutofit fontScale="90000"/>
          </a:bodyPr>
          <a:lstStyle/>
          <a:p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Функції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Лідерство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обов’язків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Налагодження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міжособистісних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836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393700"/>
            <a:ext cx="9753600" cy="6311900"/>
          </a:xfrm>
        </p:spPr>
        <p:txBody>
          <a:bodyPr>
            <a:normAutofit/>
          </a:bodyPr>
          <a:lstStyle/>
          <a:p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А.Етціоні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виділив 3 типи формальних організацій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утилітарні, ті, які платять людям за працю;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нормативні -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виступають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заради заробітку, а для досягнення будь-якої мети (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добровільні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- «Червоний хрест»);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примусові організації (включення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 насильницьким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методом -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тюрма, психіатричні 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лікарні).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995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124" y="231140"/>
            <a:ext cx="10267315" cy="6311900"/>
          </a:xfrm>
        </p:spPr>
        <p:txBody>
          <a:bodyPr>
            <a:normAutofit fontScale="90000"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Бюрократія - організаційна модель, вибудувана для максимально ефективного виконання завдань.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Характерні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риси: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спеціалізація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ієрархія;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встановлення;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компетентність;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знеособленість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формальні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письмові комунікації.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9672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124" y="231140"/>
            <a:ext cx="10267315" cy="6311900"/>
          </a:xfrm>
        </p:spPr>
        <p:txBody>
          <a:bodyPr>
            <a:normAutofit fontScale="90000"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бюрократії: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дегуманізація людей (знеособленість);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відчуження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(людина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маленька частина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механізмі);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неефективність;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бюрократичний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ритуалізм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(поняття ввів Р.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Мертон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така заклопотаність точним виконанням правил і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встановлень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ставить під загрозу досягнення організаційних цілей;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бюрократична інерція - тенденція бюрократичних організація до самозбереження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(яка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має ніякого відношення до організаційних завдань).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3591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2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3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4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5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6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7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754</TotalTime>
  <Words>53</Words>
  <Application>Microsoft Office PowerPoint</Application>
  <PresentationFormat>Широкоэкранный</PresentationFormat>
  <Paragraphs>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ПРОЦЕСИ ВНУТРІШНЬОГРУПОВОЇ ДИНАМІКИ ТА ФУНКЦИЇ КЕРІВНИКА</vt:lpstr>
      <vt:lpstr>Термін «групова динаміка» був використаний К. Левіним в 1939р.   1945 - в MTI був створений центр по вивченню групової динаміки.   Групова динаміка - сукупність динамічних процесів, які одночасно проходять в групі в певну одиницю часу.  Характеристики групової динаміки:  1 - цілі групи (визначаються тим, в яку систему діяльності вона включена);  2 - норми - сукупність неписаних правил і стандартів поведінки, що регулюють взаємовідносини має її учасниками: норми, які задає керівник; норми, вироблені самою групою;  3 - структура групи і проблема лідерства.      </vt:lpstr>
      <vt:lpstr>Розподіл ролей. Р. Шіндлер - найчастіші ролі   1 - лідер, який імпонує групі, спонукає її до дії, надає їй впевненість і рішучість;  2 - експерт, який має спеціальні знання, які група високо оцінює;  3 - пасивні члени групи, більшість яких ототожнює себе з лідером та легко пристосовуються до нових обставин;  4 - «крайній» член групи, який відстає від колективу (за певним критерієм);  5 - противник, який активно виступає проти лідера (зустрічається нечасто).       </vt:lpstr>
      <vt:lpstr>  М.Белбін - для отримання ефективної групи необхідні наступні ролі:  1 - голова, здійснює керівництво і координацію дій;  2 - організатор - найбільш мобільний і впливовий член групи;  3 - «генератор ідей» - інтелектуальний вплив;  4 - контролер-критик;  5 - дослідники резерву (найбільш популярні і товариські);  6 - трудоголіки;  7 - координатори команди;  8 - завершувач (перевіряє деталі).     </vt:lpstr>
      <vt:lpstr>Функції керівника  Лідерство Організація Прийняття рішень Розподіл обов’язків Налагодження взаємодії Контроль Формування міжособистісних відносин Аналіз Аудит       </vt:lpstr>
      <vt:lpstr>А.Етціоні виділив 3 типи формальних організацій:  1 - утилітарні, ті, які платять людям за працю;  2 - нормативні - виступають не заради заробітку, а для досягнення будь-якої мети (добровільні організації - «Червоний хрест»);  3 - примусові організації (включення здійснюється насильницьким методом - тюрма, психіатричні  лікарні).       </vt:lpstr>
      <vt:lpstr>Бюрократія - організаційна модель, вибудувана для максимально ефективного виконання завдань.   Характерні риси:  спеціалізація;  посадова ієрархія;  правила і встановлення;  технічна компетентність;  знеособленість;  формальні письмові комунікації.        </vt:lpstr>
      <vt:lpstr>Проблеми бюрократії:   1 - дегуманізація людей (знеособленість);  2 - відчуження (людина – маленька частина в механізмі);  3 - неефективність;  4 - бюрократичний ритуалізм (поняття ввів Р. Мертон) - така заклопотаність точним виконанням правил і встановлень, яка ставить під загрозу досягнення організаційних цілей;  5 - бюрократична інерція - тенденція бюрократичних організація до самозбереження (яка не має ніякого відношення до організаційних завдань).  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СОЦІАЛІЗАЦІЯ</dc:title>
  <dc:creator>user</dc:creator>
  <cp:lastModifiedBy>user</cp:lastModifiedBy>
  <cp:revision>30</cp:revision>
  <dcterms:created xsi:type="dcterms:W3CDTF">2020-09-04T19:13:21Z</dcterms:created>
  <dcterms:modified xsi:type="dcterms:W3CDTF">2021-04-16T07:11:01Z</dcterms:modified>
</cp:coreProperties>
</file>