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80" d="100"/>
          <a:sy n="80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1" y="755374"/>
            <a:ext cx="10399712" cy="4273825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ВНУТРІШНЬОГРУПОВОЇ ДИНАМІКИ ТА ФУНКЦИЇ КЕРІВНИКА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4" y="365125"/>
            <a:ext cx="9356035" cy="5065291"/>
          </a:xfrm>
        </p:spPr>
        <p:txBody>
          <a:bodyPr>
            <a:normAutofit fontScale="90000"/>
          </a:bodyPr>
          <a:lstStyle/>
          <a:p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«групова динаміка» був використаний К.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Левіним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1939р.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1945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MTI був створений центр по вивченню групової динаміки.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- сукупність динамічних процесів, які одночасно проходять в групі в певну одиницю часу.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групової динаміки: 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цілі групи (визначаються тим, в яку систему діяльності вона включена);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норми - сукупність неписаних правил і стандартів поведінки, що регулюють взаємовідносини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учасниками: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норми, які задає керівник; норми, вироблені самою групою;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структура групи і проблема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ролей. 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Шіндлер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найчастіші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лідер, який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імпонує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групі, спонукає її до дії, надає їй впевненість і рішучість;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експерт, який має спеціальні знання, які група високо оцінює;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члени групи, більшість яких ототожнює себе 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лідером та легко пристосовуються до нових обставин;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«крайній» член групи, який відстає від колективу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 певним критерієм);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противник, який активно виступає проти лідера (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 нечасто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4"/>
            <a:ext cx="11268075" cy="624439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М.Белбін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отримання ефективної групи необхідні наступні ролі: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голова,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керівництво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координацію дій;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організатор - найбільш мобільний і впливовий член групи;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«генератор ідей» 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контролер-критик;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дослідники резерву (найбільш популярні і товариські);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трудоголіки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координатори команди;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завершувач (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деталі).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6311900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6311900"/>
          </a:xfrm>
        </p:spPr>
        <p:txBody>
          <a:bodyPr>
            <a:normAutofit/>
          </a:bodyPr>
          <a:lstStyle/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А.Етціоні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виділив 3 типи формальних організацій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утилітарні, ті, які платять людям за працю;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нормативні 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заради заробітку, а для досягнення будь-якої мети (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- «Червоний хрест»);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примусові організації (включення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насильницьким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тюрма, психіатричні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лікарні).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995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4" y="231140"/>
            <a:ext cx="10267315" cy="6311900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Бюрократія - організаційна модель, вибудувана для максимально ефективного виконання завдань.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риси: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встановлення;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знеособленість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 комунікації.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67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4" y="231140"/>
            <a:ext cx="10267315" cy="6311900"/>
          </a:xfrm>
        </p:spPr>
        <p:txBody>
          <a:bodyPr>
            <a:normAutofit fontScale="9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бюрократії: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дегуманізація людей (знеособленість);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відчуження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(людина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маленька частина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механізмі);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неефективність;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бюрократичний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ритуалізм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(поняття ввів Р.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Мертон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така заклопотаність точним виконанням правил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ставить під загрозу досягнення організаційних цілей;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бюрократична інерція - тенденція бюрократичних організація до самозбереження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(яка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має ніякого відношення до організаційних завдань).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359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5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6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7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53</Words>
  <Application>Microsoft Office PowerPoint</Application>
  <PresentationFormat>Широкоэкранный</PresentationFormat>
  <Paragraphs>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ПРОЦЕСИ ВНУТРІШНЬОГРУПОВОЇ ДИНАМІКИ ТА ФУНКЦИЇ КЕРІВНИКА</vt:lpstr>
      <vt:lpstr>Термін «групова динаміка» був використаний К. Левіним в 1939р.   1945 - в MTI був створений центр по вивченню групової динаміки.   Групова динаміка - сукупність динамічних процесів, які одночасно проходять в групі в певну одиницю часу.  Характеристики групової динаміки:  1 - цілі групи (визначаються тим, в яку систему діяльності вона включена);  2 - норми - сукупність неписаних правил і стандартів поведінки, що регулюють взаємовідносини має її учасниками: норми, які задає керівник; норми, вироблені самою групою;  3 - структура групи і проблема лідерства.      </vt:lpstr>
      <vt:lpstr>Розподіл ролей. Р. Шіндлер - найчастіші ролі   1 - лідер, який імпонує групі, спонукає її до дії, надає їй впевненість і рішучість;  2 - експерт, який має спеціальні знання, які група високо оцінює;  3 - пасивні члени групи, більшість яких ототожнює себе з лідером та легко пристосовуються до нових обставин;  4 - «крайній» член групи, який відстає від колективу (за певним критерієм);  5 - противник, який активно виступає проти лідера (зустрічається нечасто).       </vt:lpstr>
      <vt:lpstr>  М.Белбін - для отримання ефективної групи необхідні наступні ролі:  1 - голова, здійснює керівництво і координацію дій;  2 - організатор - найбільш мобільний і впливовий член групи;  3 - «генератор ідей» - інтелектуальний вплив;  4 - контролер-критик;  5 - дослідники резерву (найбільш популярні і товариські);  6 - трудоголіки;  7 - координатори команди;  8 - завершувач (перевіряє деталі).     </vt:lpstr>
      <vt:lpstr>Функції керівника  Лідерство Організація Прийняття рішень Розподіл обов’язків Налагодження взаємодії Контроль Формування міжособистісних відносин Аналіз Аудит       </vt:lpstr>
      <vt:lpstr>А.Етціоні виділив 3 типи формальних організацій:  1 - утилітарні, ті, які платять людям за працю;  2 - нормативні - виступають не заради заробітку, а для досягнення будь-якої мети (добровільні організації - «Червоний хрест»);  3 - примусові організації (включення здійснюється насильницьким методом - тюрма, психіатричні  лікарні).       </vt:lpstr>
      <vt:lpstr>Бюрократія - організаційна модель, вибудувана для максимально ефективного виконання завдань.   Характерні риси:  спеціалізація;  посадова ієрархія;  правила і встановлення;  технічна компетентність;  знеособленість;  формальні письмові комунікації.        </vt:lpstr>
      <vt:lpstr>Проблеми бюрократії:   1 - дегуманізація людей (знеособленість);  2 - відчуження (людина – маленька частина в механізмі);  3 - неефективність;  4 - бюрократичний ритуалізм (поняття ввів Р. Мертон) - така заклопотаність точним виконанням правил і встановлень, яка ставить під загрозу досягнення організаційних цілей;  5 - бюрократична інерція - тенденція бюрократичних організація до самозбереження (яка не має ніякого відношення до організаційних завдань).  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30</cp:revision>
  <dcterms:created xsi:type="dcterms:W3CDTF">2020-09-04T19:13:21Z</dcterms:created>
  <dcterms:modified xsi:type="dcterms:W3CDTF">2021-04-16T07:11:01Z</dcterms:modified>
</cp:coreProperties>
</file>