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0" r:id="rId9"/>
    <p:sldId id="277" r:id="rId10"/>
    <p:sldId id="279" r:id="rId11"/>
    <p:sldId id="281" r:id="rId12"/>
    <p:sldId id="282" r:id="rId13"/>
    <p:sldId id="265" r:id="rId14"/>
    <p:sldId id="266" r:id="rId15"/>
    <p:sldId id="268" r:id="rId16"/>
    <p:sldId id="280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ED6E96-3416-4E2C-B1A4-FB71BF563C3E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0F5F9B-CEDD-4F20-BB52-2869B339B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1936" cy="147002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«</a:t>
            </a:r>
            <a:r>
              <a:rPr lang="ru-RU" sz="6600" dirty="0" err="1" smtClean="0"/>
              <a:t>Пе</a:t>
            </a:r>
            <a:r>
              <a:rPr lang="uk-UA" sz="6600" dirty="0" err="1" smtClean="0"/>
              <a:t>рші</a:t>
            </a:r>
            <a:r>
              <a:rPr lang="uk-UA" sz="6600" dirty="0" smtClean="0"/>
              <a:t> диктори </a:t>
            </a:r>
            <a:r>
              <a:rPr lang="uk-UA" sz="6600" dirty="0" err="1" smtClean="0"/>
              <a:t>України”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Підготувала</a:t>
            </a:r>
            <a:r>
              <a:rPr lang="uk-UA" dirty="0" smtClean="0"/>
              <a:t> студентка </a:t>
            </a:r>
            <a:r>
              <a:rPr lang="en-US" dirty="0" smtClean="0"/>
              <a:t>V </a:t>
            </a:r>
            <a:r>
              <a:rPr lang="uk-UA" dirty="0" smtClean="0"/>
              <a:t>курсу</a:t>
            </a:r>
          </a:p>
          <a:p>
            <a:r>
              <a:rPr lang="uk-UA" dirty="0" smtClean="0"/>
              <a:t> кафедри акторської майстерності та дизайну</a:t>
            </a:r>
          </a:p>
          <a:p>
            <a:r>
              <a:rPr lang="uk-UA" dirty="0" smtClean="0"/>
              <a:t>Лазько Алла</a:t>
            </a:r>
          </a:p>
          <a:p>
            <a:endParaRPr lang="ru-RU" dirty="0"/>
          </a:p>
        </p:txBody>
      </p:sp>
      <p:sp>
        <p:nvSpPr>
          <p:cNvPr id="32770" name="AutoShape 2" descr="&amp;Kcy;&amp;acy;&amp;rcy;&amp;tcy;&amp;icy;&amp;ncy;&amp;kcy;&amp;icy; &amp;pcy;&amp;ocy; &amp;zcy;&amp;acy;&amp;pcy;&amp;rcy;&amp;ocy;&amp;scy;&amp;ucy; &amp;ecy;&amp;mcy;&amp;pcy;&amp;acy;&amp;tcy;&amp;icy;&amp;yacy;"/>
          <p:cNvSpPr>
            <a:spLocks noChangeAspect="1" noChangeArrowheads="1"/>
          </p:cNvSpPr>
          <p:nvPr/>
        </p:nvSpPr>
        <p:spPr bwMode="auto">
          <a:xfrm>
            <a:off x="155575" y="-1485900"/>
            <a:ext cx="4762500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63691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72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Comic Sans MS" pitchFamily="66" charset="0"/>
              </a:rPr>
              <a:t>Спогади</a:t>
            </a:r>
            <a:r>
              <a:rPr lang="ru-RU" sz="4000" dirty="0" smtClean="0">
                <a:latin typeface="Comic Sans MS" pitchFamily="66" charset="0"/>
              </a:rPr>
              <a:t> Олени </a:t>
            </a:r>
            <a:r>
              <a:rPr lang="ru-RU" sz="4000" dirty="0" err="1" smtClean="0">
                <a:latin typeface="Comic Sans MS" pitchFamily="66" charset="0"/>
              </a:rPr>
              <a:t>Ніколаєвой</a:t>
            </a:r>
            <a:r>
              <a:rPr lang="ru-RU" sz="4000" dirty="0" smtClean="0">
                <a:latin typeface="Comic Sans MS" pitchFamily="66" charset="0"/>
              </a:rPr>
              <a:t>:</a:t>
            </a:r>
            <a:endParaRPr lang="ru-RU" sz="4000" dirty="0"/>
          </a:p>
        </p:txBody>
      </p:sp>
      <p:pic>
        <p:nvPicPr>
          <p:cNvPr id="4" name="Picture 4" descr="&amp;Ocy;&amp;lcy;&amp;softcy;&amp;gcy;&amp;acy; &amp;Kcy;&amp;Ucy;&amp;Ncy;&amp;Gcy;&amp;Ucy;&amp;Rcy;&amp;TScy;&amp;IE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150" y="1268760"/>
            <a:ext cx="4217339" cy="53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66936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smtClean="0">
                <a:latin typeface="Comic Sans MS" pitchFamily="66" charset="0"/>
              </a:rPr>
              <a:t>«….на </a:t>
            </a:r>
            <a:r>
              <a:rPr lang="ru-RU" sz="2800" dirty="0" smtClean="0">
                <a:latin typeface="Comic Sans MS" pitchFamily="66" charset="0"/>
              </a:rPr>
              <a:t>все УТ было ровно два диктора - Ольга Даниленко и я. Сегодня у ведущих есть </a:t>
            </a:r>
            <a:r>
              <a:rPr lang="ru-RU" sz="2800" dirty="0" err="1" smtClean="0">
                <a:latin typeface="Comic Sans MS" pitchFamily="66" charset="0"/>
              </a:rPr>
              <a:t>телесуфлеры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подслушки</a:t>
            </a:r>
            <a:r>
              <a:rPr lang="ru-RU" sz="2800" dirty="0" smtClean="0">
                <a:latin typeface="Comic Sans MS" pitchFamily="66" charset="0"/>
              </a:rPr>
              <a:t> и прочие </a:t>
            </a:r>
            <a:r>
              <a:rPr lang="ru-RU" sz="2800" dirty="0" err="1" smtClean="0">
                <a:latin typeface="Comic Sans MS" pitchFamily="66" charset="0"/>
              </a:rPr>
              <a:t>телеподсказки</a:t>
            </a:r>
            <a:r>
              <a:rPr lang="ru-RU" sz="2800" dirty="0" smtClean="0">
                <a:latin typeface="Comic Sans MS" pitchFamily="66" charset="0"/>
              </a:rPr>
              <a:t>: сиди, читай бегущую строку, и никаких проблем. Нам же приходилось заучивать на память очень много текста. Любая отсебятина была исключена, разве что иногда слова местами </a:t>
            </a:r>
            <a:r>
              <a:rPr lang="ru-RU" sz="2800" dirty="0" smtClean="0">
                <a:latin typeface="Comic Sans MS" pitchFamily="66" charset="0"/>
              </a:rPr>
              <a:t>поменяем. Все </a:t>
            </a:r>
            <a:r>
              <a:rPr lang="ru-RU" sz="2800" dirty="0" smtClean="0">
                <a:latin typeface="Comic Sans MS" pitchFamily="66" charset="0"/>
              </a:rPr>
              <a:t>шло в прямом эфире, о записи тогда и не слышали. Чтобы провести передачу на уровне, нужно было хорошо отдохнуть, выспаться, прийти на работу в хорошем расположении духа и отлично </a:t>
            </a:r>
            <a:r>
              <a:rPr lang="ru-RU" sz="2800" dirty="0" smtClean="0">
                <a:latin typeface="Comic Sans MS" pitchFamily="66" charset="0"/>
              </a:rPr>
              <a:t>выглядеть……</a:t>
            </a:r>
          </a:p>
          <a:p>
            <a:pPr>
              <a:buNone/>
            </a:pPr>
            <a:r>
              <a:rPr lang="ru-RU" sz="2100" dirty="0" smtClean="0">
                <a:latin typeface="Comic Sans MS" pitchFamily="66" charset="0"/>
              </a:rPr>
              <a:t>            </a:t>
            </a:r>
            <a:endParaRPr lang="ru-RU" sz="21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533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.....оговорки</a:t>
            </a:r>
            <a:r>
              <a:rPr lang="ru-RU" sz="2800" dirty="0" smtClean="0">
                <a:latin typeface="Comic Sans MS" pitchFamily="66" charset="0"/>
              </a:rPr>
              <a:t>, ошибки и прочие шалости в эфире случались крайне редко, но все-таки случались. Как-то вместо "балалайка" я сказала "</a:t>
            </a:r>
            <a:r>
              <a:rPr lang="ru-RU" sz="2800" dirty="0" err="1" smtClean="0">
                <a:latin typeface="Comic Sans MS" pitchFamily="66" charset="0"/>
              </a:rPr>
              <a:t>бабалайка</a:t>
            </a:r>
            <a:r>
              <a:rPr lang="ru-RU" sz="2800" dirty="0" smtClean="0">
                <a:latin typeface="Comic Sans MS" pitchFamily="66" charset="0"/>
              </a:rPr>
              <a:t>". Что было - не передать. На ковер вызвали</a:t>
            </a:r>
            <a:r>
              <a:rPr lang="ru-RU" sz="2800" dirty="0" smtClean="0">
                <a:latin typeface="Comic Sans MS" pitchFamily="66" charset="0"/>
              </a:rPr>
              <a:t>!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             Я </a:t>
            </a:r>
            <a:r>
              <a:rPr lang="ru-RU" sz="2800" dirty="0" smtClean="0">
                <a:latin typeface="Comic Sans MS" pitchFamily="66" charset="0"/>
              </a:rPr>
              <a:t>с куклой Буратино вела еще и детские передачи, занималась с детками в школе молодых дикторов, поэтому, помимо основных эфиров, представляла еще и детские фильмы. Казалось бы, работы всего ничего. Нужно было сказать: "Зараз </a:t>
            </a:r>
            <a:r>
              <a:rPr lang="ru-RU" sz="2800" dirty="0" err="1" smtClean="0">
                <a:latin typeface="Comic Sans MS" pitchFamily="66" charset="0"/>
              </a:rPr>
              <a:t>ви</a:t>
            </a:r>
            <a:r>
              <a:rPr lang="ru-RU" sz="2800" dirty="0" smtClean="0">
                <a:latin typeface="Comic Sans MS" pitchFamily="66" charset="0"/>
              </a:rPr>
              <a:t> подивитесь </a:t>
            </a:r>
            <a:r>
              <a:rPr lang="ru-RU" sz="2800" dirty="0" err="1" smtClean="0">
                <a:latin typeface="Comic Sans MS" pitchFamily="66" charset="0"/>
              </a:rPr>
              <a:t>фiльм</a:t>
            </a:r>
            <a:r>
              <a:rPr lang="ru-RU" sz="2800" dirty="0" smtClean="0">
                <a:latin typeface="Comic Sans MS" pitchFamily="66" charset="0"/>
              </a:rPr>
              <a:t>..." - и закончить: "</a:t>
            </a:r>
            <a:r>
              <a:rPr lang="ru-RU" sz="2800" dirty="0" err="1" smtClean="0">
                <a:latin typeface="Comic Sans MS" pitchFamily="66" charset="0"/>
              </a:rPr>
              <a:t>Ви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подивилися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фiльм</a:t>
            </a:r>
            <a:r>
              <a:rPr lang="ru-RU" sz="2800" dirty="0" smtClean="0">
                <a:latin typeface="Comic Sans MS" pitchFamily="66" charset="0"/>
              </a:rPr>
              <a:t>...". Но добавьте к этому 12 часов обязательного эфира плюс заставки. Словом, работала 25 часов в сутки, раньше полуночи из студии не </a:t>
            </a:r>
            <a:r>
              <a:rPr lang="ru-RU" sz="2800" dirty="0" smtClean="0">
                <a:latin typeface="Comic Sans MS" pitchFamily="66" charset="0"/>
              </a:rPr>
              <a:t>уходила…»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454808"/>
          </a:xfrm>
        </p:spPr>
        <p:txBody>
          <a:bodyPr>
            <a:normAutofit/>
          </a:bodyPr>
          <a:lstStyle/>
          <a:p>
            <a:r>
              <a:rPr lang="ru-RU" dirty="0" smtClean="0"/>
              <a:t>У 1956 р. почала </a:t>
            </a:r>
            <a:r>
              <a:rPr lang="ru-RU" dirty="0" err="1" smtClean="0"/>
              <a:t>діяти</a:t>
            </a:r>
            <a:r>
              <a:rPr lang="ru-RU" dirty="0" smtClean="0"/>
              <a:t> друга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-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студія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 Через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засвітилися</a:t>
            </a:r>
            <a:r>
              <a:rPr lang="ru-RU" dirty="0" smtClean="0"/>
              <a:t> </a:t>
            </a:r>
            <a:r>
              <a:rPr lang="ru-RU" dirty="0" err="1" smtClean="0"/>
              <a:t>голубі</a:t>
            </a:r>
            <a:r>
              <a:rPr lang="ru-RU" dirty="0" smtClean="0"/>
              <a:t> </a:t>
            </a:r>
            <a:r>
              <a:rPr lang="ru-RU" dirty="0" err="1" smtClean="0"/>
              <a:t>екрани</a:t>
            </a:r>
            <a:r>
              <a:rPr lang="ru-RU" dirty="0" smtClean="0"/>
              <a:t> в </a:t>
            </a:r>
            <a:r>
              <a:rPr lang="ru-RU" dirty="0" err="1" smtClean="0"/>
              <a:t>Донецьку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Одесі</a:t>
            </a:r>
            <a:r>
              <a:rPr lang="ru-RU" dirty="0" smtClean="0"/>
              <a:t>. У 1957 р. стала до 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Львівська</a:t>
            </a:r>
            <a:r>
              <a:rPr lang="ru-RU" dirty="0" smtClean="0"/>
              <a:t> </a:t>
            </a:r>
            <a:r>
              <a:rPr lang="ru-RU" dirty="0" err="1" smtClean="0"/>
              <a:t>телестудія</a:t>
            </a:r>
            <a:r>
              <a:rPr lang="ru-RU" dirty="0" smtClean="0"/>
              <a:t>. </a:t>
            </a:r>
            <a:r>
              <a:rPr lang="ru-RU" dirty="0" smtClean="0"/>
              <a:t>З 1958 р. почали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телестудії</a:t>
            </a:r>
            <a:r>
              <a:rPr lang="ru-RU" dirty="0" smtClean="0"/>
              <a:t> у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Луганську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1959 р. - у </a:t>
            </a:r>
            <a:r>
              <a:rPr lang="ru-RU" dirty="0" err="1" smtClean="0"/>
              <a:t>Сімферополі</a:t>
            </a:r>
            <a:r>
              <a:rPr lang="ru-RU" dirty="0" smtClean="0"/>
              <a:t>, </a:t>
            </a:r>
            <a:r>
              <a:rPr lang="ru-RU" dirty="0" err="1" smtClean="0"/>
              <a:t>Херсоні</a:t>
            </a:r>
            <a:r>
              <a:rPr lang="ru-RU" dirty="0" smtClean="0"/>
              <a:t>, </a:t>
            </a:r>
            <a:r>
              <a:rPr lang="ru-RU" dirty="0" err="1" smtClean="0"/>
              <a:t>Запоріжжі</a:t>
            </a:r>
            <a:r>
              <a:rPr lang="ru-RU" dirty="0" smtClean="0"/>
              <a:t> та </a:t>
            </a:r>
            <a:r>
              <a:rPr lang="ru-RU" dirty="0" err="1" smtClean="0"/>
              <a:t>Миколаєві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 descr="&amp;Kcy;&amp;acy;&amp;rcy;&amp;tcy;&amp;icy;&amp;ncy;&amp;kcy;&amp;icy; &amp;pcy;&amp;ocy; &amp;zcy;&amp;acy;&amp;pcy;&amp;rcy;&amp;ocy;&amp;scy;&amp;ucy; &amp;pcy;&amp;iecy;&amp;rcy;&amp;vcy;&amp;ycy;&amp;iecy; &amp;tcy;&amp;iecy;&amp;lcy;&amp;iecy;&amp;scy;&amp;tcy;&amp;ucy;&amp;dcy;&amp;icy;&amp;i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95074"/>
            <a:ext cx="3394348" cy="2545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У 1965 р.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в </a:t>
            </a:r>
            <a:r>
              <a:rPr lang="ru-RU" dirty="0" err="1" smtClean="0"/>
              <a:t>ефір</a:t>
            </a:r>
            <a:r>
              <a:rPr lang="ru-RU" dirty="0" smtClean="0"/>
              <a:t> </a:t>
            </a:r>
            <a:r>
              <a:rPr lang="ru-RU" dirty="0" err="1" smtClean="0"/>
              <a:t>загальноукраїнська</a:t>
            </a:r>
            <a:r>
              <a:rPr lang="ru-RU" dirty="0" smtClean="0"/>
              <a:t> (</a:t>
            </a:r>
            <a:r>
              <a:rPr lang="ru-RU" dirty="0" err="1" smtClean="0"/>
              <a:t>загальнореспубліканська</a:t>
            </a:r>
            <a:r>
              <a:rPr lang="ru-RU" dirty="0" smtClean="0"/>
              <a:t>) </a:t>
            </a:r>
            <a:r>
              <a:rPr lang="ru-RU" dirty="0" err="1" smtClean="0"/>
              <a:t>телепрограма</a:t>
            </a:r>
            <a:r>
              <a:rPr lang="ru-RU" dirty="0" smtClean="0"/>
              <a:t>, яку </a:t>
            </a:r>
            <a:r>
              <a:rPr lang="ru-RU" dirty="0" err="1" smtClean="0"/>
              <a:t>підготувала</a:t>
            </a:r>
            <a:r>
              <a:rPr lang="ru-RU" dirty="0" smtClean="0"/>
              <a:t> для УТ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телестудія</a:t>
            </a:r>
            <a:r>
              <a:rPr lang="ru-RU" dirty="0" smtClean="0"/>
              <a:t>;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започатковано</a:t>
            </a:r>
            <a:r>
              <a:rPr lang="ru-RU" dirty="0" smtClean="0"/>
              <a:t> "</a:t>
            </a:r>
            <a:r>
              <a:rPr lang="ru-RU" dirty="0" err="1" smtClean="0"/>
              <a:t>виходи</a:t>
            </a:r>
            <a:r>
              <a:rPr lang="ru-RU" dirty="0" smtClean="0"/>
              <a:t>"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телестудій</a:t>
            </a:r>
            <a:r>
              <a:rPr lang="ru-RU" dirty="0" smtClean="0"/>
              <a:t> на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провідну</a:t>
            </a:r>
            <a:r>
              <a:rPr lang="ru-RU" dirty="0" smtClean="0"/>
              <a:t> роль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відігравала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</a:t>
            </a:r>
            <a:r>
              <a:rPr lang="ru-RU" dirty="0" err="1" smtClean="0"/>
              <a:t>телестудія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 descr="&amp;Kcy;&amp;acy;&amp;rcy;&amp;tcy;&amp;icy;&amp;ncy;&amp;kcy;&amp;icy; &amp;pcy;&amp;ocy; &amp;zcy;&amp;acy;&amp;pcy;&amp;rcy;&amp;ocy;&amp;scy;&amp;ucy; &amp;pcy;&amp;iecy;&amp;rcy;&amp;vcy;&amp;ycy;&amp;iecy; &amp;tcy;&amp;iecy;&amp;lcy;&amp;iecy;&amp;scy;&amp;tcy;&amp;ucy;&amp;dcy;&amp;icy;&amp;i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619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6300192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 1969 р.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</a:t>
            </a:r>
            <a:r>
              <a:rPr lang="ru-RU" b="1" dirty="0" err="1" smtClean="0"/>
              <a:t>з'явилось</a:t>
            </a:r>
            <a:r>
              <a:rPr lang="ru-RU" b="1" dirty="0" smtClean="0"/>
              <a:t> </a:t>
            </a:r>
            <a:r>
              <a:rPr lang="ru-RU" b="1" dirty="0" err="1" smtClean="0"/>
              <a:t>кольорове</a:t>
            </a:r>
            <a:r>
              <a:rPr lang="ru-RU" b="1" dirty="0" smtClean="0"/>
              <a:t> </a:t>
            </a:r>
            <a:r>
              <a:rPr lang="ru-RU" b="1" dirty="0" err="1" smtClean="0"/>
              <a:t>телебачення</a:t>
            </a:r>
            <a:r>
              <a:rPr lang="ru-RU" b="1" dirty="0" smtClean="0"/>
              <a:t>. </a:t>
            </a:r>
            <a:r>
              <a:rPr lang="ru-RU" dirty="0" err="1" smtClean="0"/>
              <a:t>Новий</a:t>
            </a:r>
            <a:r>
              <a:rPr lang="ru-RU" dirty="0" smtClean="0"/>
              <a:t> телецентр у </a:t>
            </a:r>
            <a:r>
              <a:rPr lang="ru-RU" dirty="0" err="1" smtClean="0"/>
              <a:t>столиці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телевежею</a:t>
            </a:r>
            <a:r>
              <a:rPr lang="ru-RU" dirty="0" smtClean="0"/>
              <a:t> </a:t>
            </a:r>
            <a:r>
              <a:rPr lang="ru-RU" dirty="0" err="1" smtClean="0"/>
              <a:t>будували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1967 до 1973 року. </a:t>
            </a:r>
            <a:r>
              <a:rPr lang="ru-RU" dirty="0" smtClean="0"/>
              <a:t>І </a:t>
            </a:r>
            <a:r>
              <a:rPr lang="ru-RU" dirty="0" err="1" smtClean="0"/>
              <a:t>хоч</a:t>
            </a:r>
            <a:r>
              <a:rPr lang="ru-RU" dirty="0" smtClean="0"/>
              <a:t> вежа, як </a:t>
            </a:r>
            <a:r>
              <a:rPr lang="ru-RU" dirty="0" err="1" smtClean="0"/>
              <a:t>і</a:t>
            </a:r>
            <a:r>
              <a:rPr lang="ru-RU" dirty="0" smtClean="0"/>
              <a:t> весь комплекс, </a:t>
            </a:r>
            <a:r>
              <a:rPr lang="ru-RU" dirty="0" err="1" smtClean="0"/>
              <a:t>розрахована</a:t>
            </a:r>
            <a:r>
              <a:rPr lang="ru-RU" dirty="0" smtClean="0"/>
              <a:t> на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закладеному</a:t>
            </a:r>
            <a:r>
              <a:rPr lang="ru-RU" dirty="0" smtClean="0"/>
              <a:t> резерву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20 </a:t>
            </a:r>
            <a:r>
              <a:rPr lang="ru-RU" dirty="0" err="1" smtClean="0"/>
              <a:t>телепередавачів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Наприкінці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охоплювало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де проживало 97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- практично все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Другу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третю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дивитися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, 93% </a:t>
            </a:r>
            <a:r>
              <a:rPr lang="ru-RU" dirty="0" err="1" smtClean="0"/>
              <a:t>і</a:t>
            </a:r>
            <a:r>
              <a:rPr lang="ru-RU" dirty="0" smtClean="0"/>
              <a:t> 65%.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найвищі</a:t>
            </a:r>
            <a:r>
              <a:rPr lang="ru-RU" dirty="0" smtClean="0"/>
              <a:t>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в </a:t>
            </a:r>
            <a:r>
              <a:rPr lang="ru-RU" dirty="0" err="1" smtClean="0"/>
              <a:t>колишньому</a:t>
            </a:r>
            <a:r>
              <a:rPr lang="ru-RU" dirty="0" smtClean="0"/>
              <a:t> СРСР.</a:t>
            </a:r>
          </a:p>
          <a:p>
            <a:endParaRPr lang="ru-RU" dirty="0"/>
          </a:p>
        </p:txBody>
      </p:sp>
      <p:pic>
        <p:nvPicPr>
          <p:cNvPr id="5" name="Picture 2" descr="http://www.aif.ua/pictures/201308/%D0%A2%D0%B5%D0%BB%D0%B5%D0%B2%D1%8B%D1%88%D0%BA%D0%B0_%D0%BD%D0%B0_%D0%A1%D1%8B%D1%80%D1%86%D0%B5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8788" y="1124744"/>
            <a:ext cx="307521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858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Професія</a:t>
            </a:r>
            <a:r>
              <a:rPr lang="ru-RU" dirty="0" smtClean="0"/>
              <a:t> </a:t>
            </a:r>
            <a:r>
              <a:rPr lang="ru-RU" dirty="0" smtClean="0"/>
              <a:t>диктора </a:t>
            </a:r>
            <a:r>
              <a:rPr lang="ru-RU" dirty="0" err="1" smtClean="0"/>
              <a:t>телебачення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блакитна</a:t>
            </a:r>
            <a:r>
              <a:rPr lang="ru-RU" dirty="0" smtClean="0"/>
              <a:t>, </a:t>
            </a:r>
            <a:r>
              <a:rPr lang="ru-RU" dirty="0" err="1" smtClean="0"/>
              <a:t>яскрава</a:t>
            </a:r>
            <a:r>
              <a:rPr lang="ru-RU" dirty="0" smtClean="0"/>
              <a:t> </a:t>
            </a:r>
            <a:r>
              <a:rPr lang="ru-RU" dirty="0" err="1" smtClean="0"/>
              <a:t>мрія</a:t>
            </a:r>
            <a:r>
              <a:rPr lang="ru-RU" dirty="0" smtClean="0"/>
              <a:t>,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приваблювала</a:t>
            </a:r>
            <a:r>
              <a:rPr lang="ru-RU" dirty="0" smtClean="0"/>
              <a:t> </a:t>
            </a:r>
            <a:r>
              <a:rPr lang="ru-RU" dirty="0" err="1" smtClean="0"/>
              <a:t>амбітних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людей </a:t>
            </a:r>
            <a:r>
              <a:rPr lang="ru-RU" dirty="0" err="1" smtClean="0"/>
              <a:t>своїми</a:t>
            </a:r>
            <a:r>
              <a:rPr lang="ru-RU" dirty="0" smtClean="0"/>
              <a:t> перспективами. </a:t>
            </a:r>
            <a:r>
              <a:rPr lang="ru-RU" dirty="0" err="1" smtClean="0"/>
              <a:t>Однак</a:t>
            </a:r>
            <a:r>
              <a:rPr lang="ru-RU" dirty="0" smtClean="0"/>
              <a:t> на </a:t>
            </a:r>
            <a:r>
              <a:rPr lang="ru-RU" dirty="0" err="1" smtClean="0"/>
              <a:t>ділі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статус </a:t>
            </a:r>
            <a:r>
              <a:rPr lang="ru-RU" dirty="0" err="1" smtClean="0"/>
              <a:t>провідного</a:t>
            </a:r>
            <a:r>
              <a:rPr lang="ru-RU" dirty="0" smtClean="0"/>
              <a:t> диктора </a:t>
            </a:r>
            <a:r>
              <a:rPr lang="ru-RU" dirty="0" err="1" smtClean="0"/>
              <a:t>грунтується</a:t>
            </a:r>
            <a:r>
              <a:rPr lang="ru-RU" dirty="0" smtClean="0"/>
              <a:t> на </a:t>
            </a:r>
            <a:r>
              <a:rPr lang="ru-RU" dirty="0" err="1" smtClean="0"/>
              <a:t>наполегливій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старанності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досвіді</a:t>
            </a:r>
            <a:r>
              <a:rPr lang="ru-RU" dirty="0" smtClean="0"/>
              <a:t>. </a:t>
            </a:r>
            <a:r>
              <a:rPr lang="ru-RU" dirty="0" err="1" smtClean="0"/>
              <a:t>Дивлячись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, </a:t>
            </a:r>
            <a:r>
              <a:rPr lang="ru-RU" dirty="0" err="1" smtClean="0"/>
              <a:t>глядач</a:t>
            </a:r>
            <a:r>
              <a:rPr lang="ru-RU" dirty="0" smtClean="0"/>
              <a:t> часто </a:t>
            </a:r>
            <a:r>
              <a:rPr lang="ru-RU" dirty="0" err="1" smtClean="0"/>
              <a:t>шукає</a:t>
            </a:r>
            <a:r>
              <a:rPr lang="ru-RU" dirty="0" smtClean="0"/>
              <a:t> в </a:t>
            </a:r>
            <a:r>
              <a:rPr lang="ru-RU" dirty="0" err="1" smtClean="0"/>
              <a:t>телеведучого</a:t>
            </a:r>
            <a:r>
              <a:rPr lang="ru-RU" dirty="0" smtClean="0"/>
              <a:t> </a:t>
            </a:r>
            <a:r>
              <a:rPr lang="ru-RU" dirty="0" err="1" smtClean="0"/>
              <a:t>спокій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стабільність</a:t>
            </a:r>
            <a:r>
              <a:rPr lang="ru-RU" dirty="0" smtClean="0"/>
              <a:t>, </a:t>
            </a:r>
            <a:r>
              <a:rPr lang="ru-RU" dirty="0" err="1" smtClean="0"/>
              <a:t>слухаючи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- </a:t>
            </a:r>
            <a:r>
              <a:rPr lang="ru-RU" dirty="0" err="1" smtClean="0"/>
              <a:t>умиротворення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піднести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потрібним</a:t>
            </a:r>
            <a:r>
              <a:rPr lang="ru-RU" dirty="0" smtClean="0"/>
              <a:t> </a:t>
            </a:r>
            <a:r>
              <a:rPr lang="ru-RU" dirty="0" err="1" smtClean="0"/>
              <a:t>психологічним</a:t>
            </a:r>
            <a:r>
              <a:rPr lang="ru-RU" dirty="0" smtClean="0"/>
              <a:t> </a:t>
            </a:r>
            <a:r>
              <a:rPr lang="ru-RU" dirty="0" err="1" smtClean="0"/>
              <a:t>підживленням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фундаментом </a:t>
            </a:r>
            <a:r>
              <a:rPr lang="ru-RU" dirty="0" err="1" smtClean="0"/>
              <a:t>майстерності</a:t>
            </a:r>
            <a:r>
              <a:rPr lang="ru-RU" dirty="0" smtClean="0"/>
              <a:t> диктора </a:t>
            </a:r>
            <a:r>
              <a:rPr lang="ru-RU" dirty="0" err="1" smtClean="0"/>
              <a:t>телебачення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8914" name="Picture 2" descr="&amp;Kcy;&amp;acy;&amp;rcy;&amp;tcy;&amp;icy;&amp;ncy;&amp;kcy;&amp;icy; &amp;pcy;&amp;ocy; &amp;zcy;&amp;acy;&amp;pcy;&amp;rcy;&amp;ocy;&amp;scy;&amp;ucy; &amp;zcy;&amp;ncy;&amp;acy;&amp;kcy; &amp;vcy;&amp;ocy;&amp;scy;&amp;kcy;&amp;lcy;&amp;icy;&amp;tscy;&amp;a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951" y="0"/>
            <a:ext cx="1482049" cy="1482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7380312" cy="1399032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8964488" cy="4077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sz="2800" dirty="0" smtClean="0"/>
          </a:p>
          <a:p>
            <a:r>
              <a:rPr lang="ru-RU" dirty="0" smtClean="0"/>
              <a:t>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телебачення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розпочалася</a:t>
            </a:r>
            <a:r>
              <a:rPr lang="ru-RU" b="1" dirty="0" smtClean="0"/>
              <a:t> у 1925 р.,</a:t>
            </a:r>
            <a:r>
              <a:rPr lang="ru-RU" dirty="0" smtClean="0"/>
              <a:t> коли </a:t>
            </a:r>
            <a:r>
              <a:rPr lang="ru-RU" dirty="0" err="1" smtClean="0"/>
              <a:t>талановитому</a:t>
            </a:r>
            <a:r>
              <a:rPr lang="ru-RU" dirty="0" smtClean="0"/>
              <a:t> </a:t>
            </a:r>
            <a:r>
              <a:rPr lang="ru-RU" dirty="0" err="1" smtClean="0"/>
              <a:t>фізикові-експериментатору</a:t>
            </a:r>
            <a:r>
              <a:rPr lang="ru-RU" dirty="0" smtClean="0"/>
              <a:t> </a:t>
            </a:r>
            <a:r>
              <a:rPr lang="ru-RU" dirty="0" err="1" smtClean="0"/>
              <a:t>Борисові</a:t>
            </a:r>
            <a:r>
              <a:rPr lang="ru-RU" dirty="0" smtClean="0"/>
              <a:t> </a:t>
            </a:r>
            <a:r>
              <a:rPr lang="ru-RU" dirty="0" err="1" smtClean="0"/>
              <a:t>Грабовському</a:t>
            </a:r>
            <a:r>
              <a:rPr lang="ru-RU" dirty="0" smtClean="0"/>
              <a:t>,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першу в </a:t>
            </a:r>
            <a:r>
              <a:rPr lang="ru-RU" dirty="0" err="1" smtClean="0"/>
              <a:t>колишньому</a:t>
            </a:r>
            <a:r>
              <a:rPr lang="ru-RU" dirty="0" smtClean="0"/>
              <a:t> СРСР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телевізійну</a:t>
            </a:r>
            <a:r>
              <a:rPr lang="ru-RU" dirty="0" smtClean="0"/>
              <a:t> передачу.</a:t>
            </a:r>
          </a:p>
          <a:p>
            <a:r>
              <a:rPr lang="ru-RU" dirty="0" err="1" smtClean="0"/>
              <a:t>Загалом</a:t>
            </a:r>
            <a:r>
              <a:rPr lang="ru-RU" dirty="0" smtClean="0"/>
              <a:t> же у 30-ті роки XX ст. в </a:t>
            </a:r>
            <a:r>
              <a:rPr lang="ru-RU" dirty="0" err="1" smtClean="0"/>
              <a:t>колишньому</a:t>
            </a:r>
            <a:r>
              <a:rPr lang="ru-RU" dirty="0" smtClean="0"/>
              <a:t> СРСР, до </a:t>
            </a:r>
            <a:r>
              <a:rPr lang="ru-RU" dirty="0" err="1" smtClean="0"/>
              <a:t>якого</a:t>
            </a:r>
            <a:r>
              <a:rPr lang="ru-RU" dirty="0" smtClean="0"/>
              <a:t> належала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услід</a:t>
            </a:r>
            <a:r>
              <a:rPr lang="ru-RU" dirty="0" smtClean="0"/>
              <a:t> за СІЛА, </a:t>
            </a:r>
            <a:r>
              <a:rPr lang="ru-RU" dirty="0" err="1" smtClean="0"/>
              <a:t>Англією</a:t>
            </a:r>
            <a:r>
              <a:rPr lang="ru-RU" dirty="0" smtClean="0"/>
              <a:t>, </a:t>
            </a:r>
            <a:r>
              <a:rPr lang="ru-RU" dirty="0" err="1" smtClean="0"/>
              <a:t>Францією</a:t>
            </a:r>
            <a:r>
              <a:rPr lang="ru-RU" dirty="0" smtClean="0"/>
              <a:t>, почало </a:t>
            </a:r>
            <a:r>
              <a:rPr lang="ru-RU" dirty="0" err="1" smtClean="0"/>
              <a:t>розвиватися</a:t>
            </a:r>
            <a:r>
              <a:rPr lang="ru-RU" dirty="0" smtClean="0"/>
              <a:t> так </a:t>
            </a:r>
            <a:r>
              <a:rPr lang="ru-RU" dirty="0" err="1" smtClean="0"/>
              <a:t>зване</a:t>
            </a:r>
            <a:r>
              <a:rPr lang="ru-RU" dirty="0" smtClean="0"/>
              <a:t> </a:t>
            </a:r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дослідні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механічного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проводили в </a:t>
            </a:r>
            <a:r>
              <a:rPr lang="ru-RU" dirty="0" err="1" smtClean="0"/>
              <a:t>Одесі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3651"/>
            <a:ext cx="4032448" cy="3144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0"/>
            <a:ext cx="8895215" cy="2420888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21952"/>
          </a:xfrm>
        </p:spPr>
        <p:txBody>
          <a:bodyPr>
            <a:normAutofit/>
          </a:bodyPr>
          <a:lstStyle/>
          <a:p>
            <a:r>
              <a:rPr lang="ru-RU" b="1" dirty="0" smtClean="0"/>
              <a:t>У 1939 р. першу телепередачу </a:t>
            </a:r>
            <a:r>
              <a:rPr lang="ru-RU" b="1" dirty="0" err="1" smtClean="0"/>
              <a:t>здійснено</a:t>
            </a:r>
            <a:r>
              <a:rPr lang="ru-RU" b="1" dirty="0" smtClean="0"/>
              <a:t> </a:t>
            </a:r>
            <a:r>
              <a:rPr lang="ru-RU" b="1" dirty="0" smtClean="0"/>
              <a:t>в </a:t>
            </a:r>
            <a:r>
              <a:rPr lang="ru-RU" b="1" dirty="0" err="1" smtClean="0"/>
              <a:t>Києві</a:t>
            </a:r>
            <a:r>
              <a:rPr lang="ru-RU" b="1" dirty="0" smtClean="0"/>
              <a:t>.</a:t>
            </a:r>
            <a:r>
              <a:rPr lang="ru-RU" dirty="0" smtClean="0"/>
              <a:t> Першими Передачами </a:t>
            </a:r>
            <a:r>
              <a:rPr lang="ru-RU" dirty="0" err="1" smtClean="0"/>
              <a:t>Київського</a:t>
            </a:r>
            <a:r>
              <a:rPr lang="ru-RU" dirty="0" smtClean="0"/>
              <a:t> телецентру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брали участь </a:t>
            </a:r>
            <a:r>
              <a:rPr lang="ru-RU" dirty="0" err="1" smtClean="0"/>
              <a:t>незабутні</a:t>
            </a:r>
            <a:r>
              <a:rPr lang="ru-RU" dirty="0" smtClean="0"/>
              <a:t> М. І. </a:t>
            </a:r>
            <a:r>
              <a:rPr lang="ru-RU" dirty="0" err="1" smtClean="0"/>
              <a:t>Литвиненко-Вольгемут</a:t>
            </a:r>
            <a:r>
              <a:rPr lang="ru-RU" dirty="0" smtClean="0"/>
              <a:t>, І. С. </a:t>
            </a:r>
            <a:r>
              <a:rPr lang="ru-RU" dirty="0" err="1" smtClean="0"/>
              <a:t>Паторжинський</a:t>
            </a:r>
            <a:r>
              <a:rPr lang="ru-RU" dirty="0" smtClean="0"/>
              <a:t>, О. А. </a:t>
            </a:r>
            <a:r>
              <a:rPr lang="ru-RU" dirty="0" err="1" smtClean="0"/>
              <a:t>Петрусенко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артисти</a:t>
            </a:r>
            <a:r>
              <a:rPr lang="ru-RU" dirty="0" smtClean="0"/>
              <a:t>.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сприймалося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як </a:t>
            </a:r>
            <a:r>
              <a:rPr lang="ru-RU" dirty="0" err="1" smtClean="0"/>
              <a:t>засіб</a:t>
            </a:r>
            <a:r>
              <a:rPr lang="ru-RU" dirty="0" smtClean="0"/>
              <a:t> "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тиражування</a:t>
            </a:r>
            <a:r>
              <a:rPr lang="ru-RU" dirty="0" smtClean="0"/>
              <a:t>"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8434" name="Picture 2" descr="&amp;Kcy;&amp;acy;&amp;rcy;&amp;tcy;&amp;icy;&amp;ncy;&amp;kcy;&amp;icy; &amp;pcy;&amp;ocy; &amp;zcy;&amp;acy;&amp;pcy;&amp;rcy;&amp;ocy;&amp;scy;&amp;ucy; &amp;bcy;&amp;acy;&amp;lcy;&amp;iecy;&amp;tcy; &amp;scy;&amp;tcy;&amp;acy;&amp;rcy;&amp;ycy;&amp;jcy; &amp;tcy;&amp;iecy;&amp;lcy;&amp;iecy;&amp;vcy;&amp;icy;&amp;zcy;&amp;o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571071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4572000"/>
          </a:xfrm>
        </p:spPr>
        <p:txBody>
          <a:bodyPr/>
          <a:lstStyle/>
          <a:p>
            <a:r>
              <a:rPr lang="ru-RU" dirty="0" err="1" smtClean="0"/>
              <a:t>Аудиторія</a:t>
            </a:r>
            <a:r>
              <a:rPr lang="ru-RU" dirty="0" smtClean="0"/>
              <a:t> перших </a:t>
            </a:r>
            <a:r>
              <a:rPr lang="ru-RU" dirty="0" err="1" smtClean="0"/>
              <a:t>трансляцій</a:t>
            </a:r>
            <a:r>
              <a:rPr lang="ru-RU" dirty="0" smtClean="0"/>
              <a:t> </a:t>
            </a:r>
            <a:r>
              <a:rPr lang="ru-RU" dirty="0" err="1" smtClean="0"/>
              <a:t>складалася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власників</a:t>
            </a:r>
            <a:r>
              <a:rPr lang="ru-RU" dirty="0" smtClean="0"/>
              <a:t> </a:t>
            </a:r>
            <a:r>
              <a:rPr lang="ru-RU" dirty="0" err="1" smtClean="0"/>
              <a:t>телеприймачів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Перервала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. </a:t>
            </a:r>
            <a:r>
              <a:rPr lang="ru-RU" dirty="0" err="1" smtClean="0"/>
              <a:t>Київський</a:t>
            </a:r>
            <a:r>
              <a:rPr lang="ru-RU" dirty="0" smtClean="0"/>
              <a:t> телецентр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зруйнований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&amp;Kcy;&amp;acy;&amp;rcy;&amp;tcy;&amp;icy;&amp;ncy;&amp;kcy;&amp;icy; &amp;pcy;&amp;ocy; &amp;zcy;&amp;acy;&amp;pcy;&amp;rcy;&amp;ocy;&amp;scy;&amp;ucy; &amp;kcy;&amp;icy;&amp;iecy;&amp;vcy; &amp;vcy;&amp;ocy; &amp;vcy;&amp;rcy;&amp;iecy;&amp;mcy;&amp;yacy; &amp;vcy;&amp;tcy;&amp;ocy;&amp;rcy;&amp;ocy;&amp;jcy; &amp;mcy;&amp;icy;&amp;rcy;&amp;ocy;&amp;v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624" y="3356992"/>
            <a:ext cx="4747631" cy="3239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050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 1949 р. на </a:t>
            </a:r>
            <a:r>
              <a:rPr lang="ru-RU" b="1" dirty="0" err="1" smtClean="0"/>
              <a:t>Хрещатику</a:t>
            </a:r>
            <a:r>
              <a:rPr lang="ru-RU" b="1" dirty="0" smtClean="0"/>
              <a:t>, 26 </a:t>
            </a:r>
            <a:r>
              <a:rPr lang="ru-RU" b="1" dirty="0" err="1" smtClean="0"/>
              <a:t>розпочалося</a:t>
            </a:r>
            <a:r>
              <a:rPr lang="ru-RU" b="1" dirty="0" smtClean="0"/>
              <a:t> </a:t>
            </a:r>
            <a:r>
              <a:rPr lang="ru-RU" b="1" dirty="0" err="1" smtClean="0"/>
              <a:t>будівництво</a:t>
            </a:r>
            <a:r>
              <a:rPr lang="ru-RU" b="1" dirty="0" smtClean="0"/>
              <a:t> нового</a:t>
            </a:r>
            <a:r>
              <a:rPr lang="ru-RU" dirty="0" smtClean="0"/>
              <a:t> </a:t>
            </a:r>
            <a:r>
              <a:rPr lang="ru-RU" b="1" dirty="0" smtClean="0"/>
              <a:t>телецентру</a:t>
            </a:r>
            <a:r>
              <a:rPr lang="ru-RU" dirty="0" smtClean="0"/>
              <a:t>. Через два роки </a:t>
            </a:r>
            <a:r>
              <a:rPr lang="ru-RU" dirty="0" err="1" smtClean="0"/>
              <a:t>було</a:t>
            </a:r>
            <a:r>
              <a:rPr lang="ru-RU" dirty="0" smtClean="0"/>
              <a:t> завершено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телецентру - </a:t>
            </a:r>
            <a:r>
              <a:rPr lang="ru-RU" dirty="0" err="1" smtClean="0"/>
              <a:t>передавальну</a:t>
            </a:r>
            <a:r>
              <a:rPr lang="ru-RU" dirty="0" smtClean="0"/>
              <a:t> </a:t>
            </a:r>
            <a:r>
              <a:rPr lang="ru-RU" dirty="0" err="1" smtClean="0"/>
              <a:t>станцію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вежею,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сягала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190 м. </a:t>
            </a:r>
            <a:r>
              <a:rPr lang="ru-RU" dirty="0" err="1" smtClean="0"/>
              <a:t>Тривало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апаратно-студійного</a:t>
            </a:r>
            <a:r>
              <a:rPr lang="ru-RU" dirty="0" smtClean="0"/>
              <a:t> комплексу.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павільйонів</a:t>
            </a:r>
            <a:r>
              <a:rPr lang="ru-RU" dirty="0" smtClean="0"/>
              <a:t>, тому першими передачами стали два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кінофільми</a:t>
            </a:r>
            <a:r>
              <a:rPr lang="ru-RU" dirty="0" smtClean="0"/>
              <a:t>. А </a:t>
            </a:r>
            <a:r>
              <a:rPr lang="ru-RU" dirty="0" err="1" smtClean="0"/>
              <a:t>після</a:t>
            </a:r>
            <a:r>
              <a:rPr lang="ru-RU" dirty="0" smtClean="0"/>
              <a:t> того, як став до ладу "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павільйон</a:t>
            </a:r>
            <a:r>
              <a:rPr lang="ru-RU" dirty="0" smtClean="0"/>
              <a:t>",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1 </a:t>
            </a:r>
            <a:r>
              <a:rPr lang="ru-RU" dirty="0" err="1" smtClean="0"/>
              <a:t>травня</a:t>
            </a:r>
            <a:r>
              <a:rPr lang="ru-RU" dirty="0" smtClean="0"/>
              <a:t> 1952 р. передано в </a:t>
            </a:r>
            <a:r>
              <a:rPr lang="ru-RU" dirty="0" err="1" smtClean="0"/>
              <a:t>ефір</a:t>
            </a:r>
            <a:r>
              <a:rPr lang="ru-RU" dirty="0" smtClean="0"/>
              <a:t> великий </a:t>
            </a:r>
            <a:r>
              <a:rPr lang="ru-RU" dirty="0" err="1" smtClean="0"/>
              <a:t>святковий</a:t>
            </a:r>
            <a:r>
              <a:rPr lang="ru-RU" dirty="0" smtClean="0"/>
              <a:t> концерт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оперних</a:t>
            </a:r>
            <a:r>
              <a:rPr lang="ru-RU" dirty="0" smtClean="0"/>
              <a:t> </a:t>
            </a:r>
            <a:r>
              <a:rPr lang="ru-RU" dirty="0" err="1" smtClean="0"/>
              <a:t>співаків</a:t>
            </a:r>
            <a:r>
              <a:rPr lang="ru-RU" dirty="0" smtClean="0"/>
              <a:t> столичного театру </a:t>
            </a:r>
            <a:r>
              <a:rPr lang="ru-RU" dirty="0" err="1" smtClean="0"/>
              <a:t>ім</a:t>
            </a:r>
            <a:r>
              <a:rPr lang="ru-RU" dirty="0" smtClean="0"/>
              <a:t>. Т. Г. </a:t>
            </a:r>
            <a:r>
              <a:rPr lang="ru-RU" dirty="0" err="1" smtClean="0"/>
              <a:t>Шевченка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8" name="Picture 4" descr="&amp;Kcy;&amp;acy;&amp;rcy;&amp;tcy;&amp;icy;&amp;ncy;&amp;kcy;&amp;icy; &amp;pcy;&amp;ocy; &amp;zcy;&amp;acy;&amp;pcy;&amp;rcy;&amp;ocy;&amp;scy;&amp;ucy; &amp;ucy;&amp;kcy;&amp;rcy;&amp;acy;&amp;icy;&amp;ncy;&amp;scy;&amp;kcy;&amp;icy;&amp;jcy; &amp;tcy;&amp;iecy;&amp;lcy;&amp;iecy;&amp;tscy;&amp;iecy;&amp;ncy;&amp;tcy;&amp;rcy; &amp;scy;&amp;tcy;&amp;acy;&amp;rcy;&amp;iuk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608512" cy="3008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454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b="1" dirty="0" err="1" smtClean="0"/>
              <a:t>Б</a:t>
            </a:r>
            <a:r>
              <a:rPr lang="ru-RU" b="1" dirty="0" err="1" smtClean="0"/>
              <a:t>ільш-менш</a:t>
            </a:r>
            <a:r>
              <a:rPr lang="ru-RU" b="1" dirty="0" smtClean="0"/>
              <a:t> </a:t>
            </a:r>
            <a:r>
              <a:rPr lang="ru-RU" b="1" dirty="0" err="1" smtClean="0"/>
              <a:t>регулярне</a:t>
            </a:r>
            <a:r>
              <a:rPr lang="ru-RU" b="1" dirty="0" smtClean="0"/>
              <a:t> </a:t>
            </a:r>
            <a:r>
              <a:rPr lang="ru-RU" b="1" dirty="0" err="1" smtClean="0"/>
              <a:t>мовлення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Київської</a:t>
            </a:r>
            <a:r>
              <a:rPr lang="ru-RU" b="1" dirty="0" smtClean="0"/>
              <a:t> </a:t>
            </a:r>
            <a:r>
              <a:rPr lang="ru-RU" b="1" dirty="0" err="1" smtClean="0"/>
              <a:t>телестудії</a:t>
            </a:r>
            <a:r>
              <a:rPr lang="ru-RU" b="1" dirty="0" smtClean="0"/>
              <a:t> </a:t>
            </a:r>
            <a:r>
              <a:rPr lang="ru-RU" b="1" dirty="0" err="1" smtClean="0"/>
              <a:t>почалося</a:t>
            </a:r>
            <a:r>
              <a:rPr lang="ru-RU" b="1" dirty="0" smtClean="0"/>
              <a:t> у 1952 р.</a:t>
            </a:r>
            <a:r>
              <a:rPr lang="ru-RU" dirty="0" smtClean="0"/>
              <a:t> Першими дикторами </a:t>
            </a:r>
            <a:r>
              <a:rPr lang="ru-RU" dirty="0" err="1" smtClean="0"/>
              <a:t>були</a:t>
            </a:r>
            <a:r>
              <a:rPr lang="ru-RU" dirty="0" smtClean="0"/>
              <a:t> 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Ніколаєва</a:t>
            </a:r>
            <a:r>
              <a:rPr lang="ru-RU" dirty="0" smtClean="0"/>
              <a:t> та </a:t>
            </a:r>
            <a:r>
              <a:rPr lang="ru-RU" dirty="0" smtClean="0"/>
              <a:t>Ольга Даниленко. До </a:t>
            </a:r>
            <a:r>
              <a:rPr lang="ru-RU" dirty="0" err="1" smtClean="0"/>
              <a:t>речі</a:t>
            </a:r>
            <a:r>
              <a:rPr lang="ru-RU" dirty="0" smtClean="0"/>
              <a:t>, один </a:t>
            </a:r>
            <a:r>
              <a:rPr lang="ru-RU" dirty="0" err="1" smtClean="0"/>
              <a:t>із</a:t>
            </a:r>
            <a:r>
              <a:rPr lang="ru-RU" dirty="0" smtClean="0"/>
              <a:t> перших </a:t>
            </a:r>
            <a:r>
              <a:rPr lang="ru-RU" dirty="0" err="1" smtClean="0"/>
              <a:t>дослідників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у </a:t>
            </a:r>
            <a:r>
              <a:rPr lang="ru-RU" dirty="0" err="1" smtClean="0"/>
              <a:t>колишньому</a:t>
            </a:r>
            <a:r>
              <a:rPr lang="ru-RU" dirty="0" smtClean="0"/>
              <a:t> СРСР В. </a:t>
            </a:r>
            <a:r>
              <a:rPr lang="ru-RU" dirty="0" err="1" smtClean="0"/>
              <a:t>Саппак</a:t>
            </a:r>
            <a:r>
              <a:rPr lang="ru-RU" dirty="0" smtClean="0"/>
              <a:t> так писав про </a:t>
            </a:r>
            <a:r>
              <a:rPr lang="ru-RU" dirty="0" err="1" smtClean="0"/>
              <a:t>побачену</a:t>
            </a:r>
            <a:r>
              <a:rPr lang="ru-RU" dirty="0" smtClean="0"/>
              <a:t> на </a:t>
            </a:r>
            <a:r>
              <a:rPr lang="ru-RU" dirty="0" err="1" smtClean="0"/>
              <a:t>телеекрані</a:t>
            </a:r>
            <a:r>
              <a:rPr lang="ru-RU" dirty="0" smtClean="0"/>
              <a:t> О. Даниленко: "</a:t>
            </a:r>
            <a:r>
              <a:rPr lang="ru-RU" dirty="0" err="1" smtClean="0"/>
              <a:t>Красуня-українка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зійшла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святкового</a:t>
            </a:r>
            <a:r>
              <a:rPr lang="ru-RU" dirty="0" smtClean="0"/>
              <a:t> плаката". </a:t>
            </a:r>
          </a:p>
          <a:p>
            <a:endParaRPr lang="ru-RU" dirty="0"/>
          </a:p>
        </p:txBody>
      </p:sp>
      <p:sp>
        <p:nvSpPr>
          <p:cNvPr id="26626" name="AutoShape 2" descr="&amp;Kcy;&amp;acy;&amp;rcy;&amp;tcy;&amp;icy;&amp;ncy;&amp;kcy;&amp;icy; &amp;pcy;&amp;ocy; &amp;zcy;&amp;acy;&amp;pcy;&amp;rcy;&amp;ocy;&amp;scy;&amp;ucy; &amp;kcy;&amp;acy;&amp;rcy;&amp;lcy; &amp;rcy;&amp;ocy;&amp;dcy;&amp;zhcy;&amp;iecy;&amp;r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30765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&amp;Dcy;&amp;acy;&amp;ncy;&amp;icy;&amp;lcy;&amp;iecy;&amp;ncy;&amp;kcy;&amp;ocy;&amp;Ocy;&amp;lcy;&amp;softcy;&amp;gcy;&amp;acy;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54030"/>
            <a:ext cx="2304256" cy="2488598"/>
          </a:xfrm>
          <a:prstGeom prst="rect">
            <a:avLst/>
          </a:prstGeom>
          <a:noFill/>
        </p:spPr>
      </p:pic>
      <p:pic>
        <p:nvPicPr>
          <p:cNvPr id="15366" name="Picture 6" descr="&amp;Ncy;&amp;iukcy;&amp;kcy;&amp;ocy;&amp;lcy;&amp;acy;&amp;jukcy;&amp;vcy;&amp;acy;&amp;Ocy;&amp;lcy;&amp;iecy;&amp;ncy;&amp;acy;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03087"/>
            <a:ext cx="2625080" cy="242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У лютому 1956 р. </a:t>
            </a:r>
            <a:r>
              <a:rPr lang="ru-RU" dirty="0" err="1" smtClean="0"/>
              <a:t>кияни</a:t>
            </a:r>
            <a:r>
              <a:rPr lang="ru-RU" dirty="0" smtClean="0"/>
              <a:t> </a:t>
            </a:r>
            <a:r>
              <a:rPr lang="ru-RU" dirty="0" err="1" smtClean="0"/>
              <a:t>побачили</a:t>
            </a:r>
            <a:r>
              <a:rPr lang="ru-RU" dirty="0" smtClean="0"/>
              <a:t> перший </a:t>
            </a:r>
            <a:r>
              <a:rPr lang="ru-RU" dirty="0" err="1" smtClean="0"/>
              <a:t>випуск</a:t>
            </a:r>
            <a:r>
              <a:rPr lang="ru-RU" dirty="0" smtClean="0"/>
              <a:t> "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вістей</a:t>
            </a:r>
            <a:r>
              <a:rPr lang="ru-RU" dirty="0" smtClean="0"/>
              <a:t>", </a:t>
            </a:r>
            <a:r>
              <a:rPr lang="ru-RU" dirty="0" err="1" smtClean="0"/>
              <a:t>точніше</a:t>
            </a:r>
            <a:r>
              <a:rPr lang="ru-RU" dirty="0" smtClean="0"/>
              <a:t>, </a:t>
            </a:r>
            <a:r>
              <a:rPr lang="ru-RU" dirty="0" err="1" smtClean="0"/>
              <a:t>почули</a:t>
            </a:r>
            <a:r>
              <a:rPr lang="ru-RU" dirty="0" smtClean="0"/>
              <a:t> - диктор читав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екрана</a:t>
            </a:r>
            <a:r>
              <a:rPr lang="ru-RU" dirty="0" smtClean="0"/>
              <a:t> </a:t>
            </a:r>
            <a:r>
              <a:rPr lang="ru-RU" dirty="0" err="1" smtClean="0"/>
              <a:t>усні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через три роки, у 1959 р., в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випусках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зоровий</a:t>
            </a:r>
            <a:r>
              <a:rPr lang="ru-RU" dirty="0" smtClean="0"/>
              <a:t> ряд. Передача новин мала </a:t>
            </a:r>
            <a:r>
              <a:rPr lang="ru-RU" dirty="0" err="1" smtClean="0"/>
              <a:t>назву</a:t>
            </a:r>
            <a:r>
              <a:rPr lang="ru-RU" dirty="0" smtClean="0"/>
              <a:t> "</a:t>
            </a:r>
            <a:r>
              <a:rPr lang="ru-RU" dirty="0" err="1" smtClean="0"/>
              <a:t>Телевізійний</a:t>
            </a:r>
            <a:r>
              <a:rPr lang="ru-RU" dirty="0" smtClean="0"/>
              <a:t> </a:t>
            </a:r>
            <a:r>
              <a:rPr lang="ru-RU" dirty="0" err="1" smtClean="0"/>
              <a:t>кіножурнал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4338" name="Picture 2" descr="&amp;Kcy;&amp;acy;&amp;rcy;&amp;tcy;&amp;icy;&amp;ncy;&amp;kcy;&amp;icy; &amp;pcy;&amp;ocy; &amp;zcy;&amp;acy;&amp;pcy;&amp;rcy;&amp;ocy;&amp;scy;&amp;ucy; &amp;scy;&amp;tcy;&amp;acy;&amp;rcy;&amp;ycy;&amp;iecy; &amp;tcy;&amp;iecy;&amp;lcy;&amp;iecy;&amp;vcy;&amp;icy;&amp;zcy;&amp;ocy;&amp;rcy;&amp;ycy; &amp;scy;&amp;scy;&amp;s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968552" cy="3315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72000"/>
          </a:xfrm>
        </p:spPr>
        <p:txBody>
          <a:bodyPr>
            <a:normAutofit/>
          </a:bodyPr>
          <a:lstStyle/>
          <a:p>
            <a:r>
              <a:rPr lang="uk-UA" dirty="0" smtClean="0"/>
              <a:t>Олена Ніколаєва та оператор, 1959 р.</a:t>
            </a:r>
            <a:endParaRPr lang="ru-RU" dirty="0"/>
          </a:p>
        </p:txBody>
      </p:sp>
      <p:pic>
        <p:nvPicPr>
          <p:cNvPr id="5" name="Picture 2" descr="https://chernivtsievents.files.wordpress.com/2014/05/12_2_.gif?w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38" y="764704"/>
            <a:ext cx="901856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72000"/>
          </a:xfrm>
        </p:spPr>
        <p:txBody>
          <a:bodyPr>
            <a:normAutofit/>
          </a:bodyPr>
          <a:lstStyle/>
          <a:p>
            <a:r>
              <a:rPr lang="uk-UA" dirty="0" smtClean="0"/>
              <a:t>Ольга Даниленко та Олена Ніколаєва за 5 хвилин до початку прямого ефіру</a:t>
            </a:r>
            <a:endParaRPr lang="ru-RU" dirty="0"/>
          </a:p>
        </p:txBody>
      </p:sp>
      <p:pic>
        <p:nvPicPr>
          <p:cNvPr id="35842" name="Picture 2" descr="http://www.aif.ua/pictures/201308/%D0%9E_-%D0%94%D0%B0%D0%BD%D0%B8%D0%BB%D0%B5%D0%BD%D0%BA%D0%BE-%D0%B8-%D0%95_-%D0%9D%D0%B8%D0%BA%D0%BE%D0%BB%D0%B0%D0%B5%D0%B2%D0%B0-%D0%B7%D0%B0-%D0%BF%D1%8F%D1%82%D1%8C-%D0%BC%D0%B8%D0%BD%D1%83%D1%82-%D0%B4%D0%BE-%D0%BF%D1%80%D1%8F%D0%BC%D0%BE%D0%B3%D0%BE-%D1%8D%D1%84%D0%B8%D1%80%D0%B0,-1960-%D0%B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08304" cy="5504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370</TotalTime>
  <Words>810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«Перші диктори України”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ДЯКУЮ ЗА УВАГУ!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23</cp:revision>
  <dcterms:created xsi:type="dcterms:W3CDTF">2016-11-03T07:27:57Z</dcterms:created>
  <dcterms:modified xsi:type="dcterms:W3CDTF">2017-02-15T21:26:31Z</dcterms:modified>
</cp:coreProperties>
</file>