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66" r:id="rId11"/>
    <p:sldId id="267" r:id="rId12"/>
    <p:sldId id="268" r:id="rId13"/>
    <p:sldId id="271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420EF2-5084-4BE7-A1DB-A3BB09250BD1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90D210-4292-481D-A08C-A5EB7B205828}">
      <dgm:prSet phldrT="[Текст]"/>
      <dgm:spPr/>
      <dgm:t>
        <a:bodyPr/>
        <a:lstStyle/>
        <a:p>
          <a:r>
            <a:rPr lang="uk-UA" dirty="0" smtClean="0"/>
            <a:t>Інформаційна компетентність</a:t>
          </a:r>
          <a:endParaRPr lang="ru-RU" dirty="0"/>
        </a:p>
      </dgm:t>
    </dgm:pt>
    <dgm:pt modelId="{E059D35B-0271-45E4-A4D6-FA726A2E4DA9}" type="parTrans" cxnId="{6912D446-43EA-4EBA-BB25-8EBE62F5A839}">
      <dgm:prSet/>
      <dgm:spPr/>
      <dgm:t>
        <a:bodyPr/>
        <a:lstStyle/>
        <a:p>
          <a:endParaRPr lang="ru-RU"/>
        </a:p>
      </dgm:t>
    </dgm:pt>
    <dgm:pt modelId="{CCAC443F-EFF4-486B-8AFB-9E90812B3301}" type="sibTrans" cxnId="{6912D446-43EA-4EBA-BB25-8EBE62F5A839}">
      <dgm:prSet/>
      <dgm:spPr/>
      <dgm:t>
        <a:bodyPr/>
        <a:lstStyle/>
        <a:p>
          <a:endParaRPr lang="ru-RU"/>
        </a:p>
      </dgm:t>
    </dgm:pt>
    <dgm:pt modelId="{BC2C437D-8591-4826-BA90-3F301EA019DC}">
      <dgm:prSet phldrT="[Текст]" custT="1"/>
      <dgm:spPr/>
      <dgm:t>
        <a:bodyPr/>
        <a:lstStyle/>
        <a:p>
          <a:r>
            <a:rPr lang="uk-UA" sz="2000" dirty="0" err="1" smtClean="0"/>
            <a:t>ціннісно</a:t>
          </a:r>
          <a:r>
            <a:rPr lang="uk-UA" sz="2000" dirty="0" smtClean="0"/>
            <a:t>-мотиваційний компонент</a:t>
          </a:r>
          <a:endParaRPr lang="ru-RU" sz="2000" dirty="0"/>
        </a:p>
      </dgm:t>
    </dgm:pt>
    <dgm:pt modelId="{0B3D920D-C6EC-4326-8F63-85B96936DA6B}" type="parTrans" cxnId="{16815CF6-73FC-48CE-9A53-FFE8A9A80C61}">
      <dgm:prSet/>
      <dgm:spPr/>
      <dgm:t>
        <a:bodyPr/>
        <a:lstStyle/>
        <a:p>
          <a:endParaRPr lang="ru-RU"/>
        </a:p>
      </dgm:t>
    </dgm:pt>
    <dgm:pt modelId="{701C2126-231C-4AA4-92D0-9CA5D0FA0836}" type="sibTrans" cxnId="{16815CF6-73FC-48CE-9A53-FFE8A9A80C61}">
      <dgm:prSet/>
      <dgm:spPr/>
      <dgm:t>
        <a:bodyPr/>
        <a:lstStyle/>
        <a:p>
          <a:endParaRPr lang="ru-RU"/>
        </a:p>
      </dgm:t>
    </dgm:pt>
    <dgm:pt modelId="{41A820B3-D37F-4308-BEF7-B43CFAD7E45A}">
      <dgm:prSet phldrT="[Текст]" custT="1"/>
      <dgm:spPr/>
      <dgm:t>
        <a:bodyPr/>
        <a:lstStyle/>
        <a:p>
          <a:r>
            <a:rPr lang="uk-UA" sz="2000" dirty="0" smtClean="0"/>
            <a:t>когнітивний компонент  </a:t>
          </a:r>
          <a:endParaRPr lang="ru-RU" sz="2000" dirty="0"/>
        </a:p>
      </dgm:t>
    </dgm:pt>
    <dgm:pt modelId="{FCD0AE55-AD70-4340-8B9F-A715754DC89F}" type="parTrans" cxnId="{78529131-0C63-406E-BCBB-17D2BD5A6E94}">
      <dgm:prSet/>
      <dgm:spPr/>
      <dgm:t>
        <a:bodyPr/>
        <a:lstStyle/>
        <a:p>
          <a:endParaRPr lang="ru-RU"/>
        </a:p>
      </dgm:t>
    </dgm:pt>
    <dgm:pt modelId="{5D0F0AC5-2622-40B0-A629-33E6B58D2CCD}" type="sibTrans" cxnId="{78529131-0C63-406E-BCBB-17D2BD5A6E94}">
      <dgm:prSet/>
      <dgm:spPr/>
      <dgm:t>
        <a:bodyPr/>
        <a:lstStyle/>
        <a:p>
          <a:endParaRPr lang="ru-RU"/>
        </a:p>
      </dgm:t>
    </dgm:pt>
    <dgm:pt modelId="{9A2BF218-23F5-4C41-BAEF-38AA9F03138F}">
      <dgm:prSet phldrT="[Текст]" custT="1"/>
      <dgm:spPr/>
      <dgm:t>
        <a:bodyPr/>
        <a:lstStyle/>
        <a:p>
          <a:r>
            <a:rPr lang="uk-UA" sz="2000" dirty="0" smtClean="0"/>
            <a:t>діяльнісний компонент</a:t>
          </a:r>
          <a:endParaRPr lang="ru-RU" sz="2000" dirty="0"/>
        </a:p>
      </dgm:t>
    </dgm:pt>
    <dgm:pt modelId="{7CECB250-9798-465D-8520-7131718BAE45}" type="parTrans" cxnId="{DA9314B7-538F-4A36-87E1-8D74940032CE}">
      <dgm:prSet/>
      <dgm:spPr/>
      <dgm:t>
        <a:bodyPr/>
        <a:lstStyle/>
        <a:p>
          <a:endParaRPr lang="ru-RU"/>
        </a:p>
      </dgm:t>
    </dgm:pt>
    <dgm:pt modelId="{B2EDD7B9-88A5-455B-93EC-2D24AA890E45}" type="sibTrans" cxnId="{DA9314B7-538F-4A36-87E1-8D74940032CE}">
      <dgm:prSet/>
      <dgm:spPr/>
      <dgm:t>
        <a:bodyPr/>
        <a:lstStyle/>
        <a:p>
          <a:endParaRPr lang="ru-RU"/>
        </a:p>
      </dgm:t>
    </dgm:pt>
    <dgm:pt modelId="{8BD276AA-51EB-4308-B7CE-619782B029BB}">
      <dgm:prSet phldrT="[Текст]" custT="1"/>
      <dgm:spPr/>
      <dgm:t>
        <a:bodyPr/>
        <a:lstStyle/>
        <a:p>
          <a:r>
            <a:rPr lang="uk-UA" sz="2000" dirty="0" smtClean="0"/>
            <a:t>рефлексивний  компонент  </a:t>
          </a:r>
          <a:endParaRPr lang="ru-RU" sz="2000" dirty="0"/>
        </a:p>
      </dgm:t>
    </dgm:pt>
    <dgm:pt modelId="{F6794262-ED33-41C4-BEBC-F8298CFC3349}" type="parTrans" cxnId="{278DA06E-6AB8-4589-ABA9-B4311478D783}">
      <dgm:prSet/>
      <dgm:spPr/>
      <dgm:t>
        <a:bodyPr/>
        <a:lstStyle/>
        <a:p>
          <a:endParaRPr lang="ru-RU"/>
        </a:p>
      </dgm:t>
    </dgm:pt>
    <dgm:pt modelId="{F0C99F61-2227-4DD2-B89F-39104F218D21}" type="sibTrans" cxnId="{278DA06E-6AB8-4589-ABA9-B4311478D783}">
      <dgm:prSet/>
      <dgm:spPr/>
      <dgm:t>
        <a:bodyPr/>
        <a:lstStyle/>
        <a:p>
          <a:endParaRPr lang="ru-RU"/>
        </a:p>
      </dgm:t>
    </dgm:pt>
    <dgm:pt modelId="{201E43D5-7499-4A5E-B5D4-F7028523FE72}">
      <dgm:prSet phldrT="[Текст]" custT="1"/>
      <dgm:spPr/>
      <dgm:t>
        <a:bodyPr/>
        <a:lstStyle/>
        <a:p>
          <a:r>
            <a:rPr lang="uk-UA" sz="2000" dirty="0" smtClean="0"/>
            <a:t>предметно-орієнтований компонент</a:t>
          </a:r>
          <a:endParaRPr lang="ru-RU" sz="2000" dirty="0"/>
        </a:p>
      </dgm:t>
    </dgm:pt>
    <dgm:pt modelId="{71289014-092C-455F-9A6B-2C463B53733D}" type="parTrans" cxnId="{15F92050-AC00-4D9E-84C1-B0CC0B8DF719}">
      <dgm:prSet/>
      <dgm:spPr/>
      <dgm:t>
        <a:bodyPr/>
        <a:lstStyle/>
        <a:p>
          <a:endParaRPr lang="ru-RU"/>
        </a:p>
      </dgm:t>
    </dgm:pt>
    <dgm:pt modelId="{4D763954-3655-418C-9557-C94D864F7A88}" type="sibTrans" cxnId="{15F92050-AC00-4D9E-84C1-B0CC0B8DF719}">
      <dgm:prSet/>
      <dgm:spPr/>
      <dgm:t>
        <a:bodyPr/>
        <a:lstStyle/>
        <a:p>
          <a:endParaRPr lang="ru-RU"/>
        </a:p>
      </dgm:t>
    </dgm:pt>
    <dgm:pt modelId="{E74D50DF-2A64-4DE9-B547-E790685C7916}" type="pres">
      <dgm:prSet presAssocID="{B1420EF2-5084-4BE7-A1DB-A3BB09250BD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7DC925-777C-48A9-B635-253090580D39}" type="pres">
      <dgm:prSet presAssocID="{5D90D210-4292-481D-A08C-A5EB7B205828}" presName="composite" presStyleCnt="0"/>
      <dgm:spPr/>
    </dgm:pt>
    <dgm:pt modelId="{9E322636-EC78-40E0-9C24-EFD0AF2C3789}" type="pres">
      <dgm:prSet presAssocID="{5D90D210-4292-481D-A08C-A5EB7B205828}" presName="rect1" presStyleLbl="trAlignAcc1" presStyleIdx="0" presStyleCnt="1" custScaleY="157759" custLinFactNeighborX="998" custLinFactNeighborY="33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7009A-0DD9-4DB2-8D0D-CA841A59BF8E}" type="pres">
      <dgm:prSet presAssocID="{5D90D210-4292-481D-A08C-A5EB7B205828}" presName="rect2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</dgm:ptLst>
  <dgm:cxnLst>
    <dgm:cxn modelId="{12E04272-5A40-47C4-ACB1-12245AE6A9BE}" type="presOf" srcId="{BC2C437D-8591-4826-BA90-3F301EA019DC}" destId="{9E322636-EC78-40E0-9C24-EFD0AF2C3789}" srcOrd="0" destOrd="1" presId="urn:microsoft.com/office/officeart/2008/layout/PictureStrips"/>
    <dgm:cxn modelId="{8AB1F249-8C75-431B-A076-93495552D22F}" type="presOf" srcId="{5D90D210-4292-481D-A08C-A5EB7B205828}" destId="{9E322636-EC78-40E0-9C24-EFD0AF2C3789}" srcOrd="0" destOrd="0" presId="urn:microsoft.com/office/officeart/2008/layout/PictureStrips"/>
    <dgm:cxn modelId="{856DF288-D9DA-41FB-A714-888E6D202C40}" type="presOf" srcId="{B1420EF2-5084-4BE7-A1DB-A3BB09250BD1}" destId="{E74D50DF-2A64-4DE9-B547-E790685C7916}" srcOrd="0" destOrd="0" presId="urn:microsoft.com/office/officeart/2008/layout/PictureStrips"/>
    <dgm:cxn modelId="{16815CF6-73FC-48CE-9A53-FFE8A9A80C61}" srcId="{5D90D210-4292-481D-A08C-A5EB7B205828}" destId="{BC2C437D-8591-4826-BA90-3F301EA019DC}" srcOrd="0" destOrd="0" parTransId="{0B3D920D-C6EC-4326-8F63-85B96936DA6B}" sibTransId="{701C2126-231C-4AA4-92D0-9CA5D0FA0836}"/>
    <dgm:cxn modelId="{DA9314B7-538F-4A36-87E1-8D74940032CE}" srcId="{5D90D210-4292-481D-A08C-A5EB7B205828}" destId="{9A2BF218-23F5-4C41-BAEF-38AA9F03138F}" srcOrd="2" destOrd="0" parTransId="{7CECB250-9798-465D-8520-7131718BAE45}" sibTransId="{B2EDD7B9-88A5-455B-93EC-2D24AA890E45}"/>
    <dgm:cxn modelId="{7BD0E97B-FEEB-4B71-80A7-92679D21968D}" type="presOf" srcId="{9A2BF218-23F5-4C41-BAEF-38AA9F03138F}" destId="{9E322636-EC78-40E0-9C24-EFD0AF2C3789}" srcOrd="0" destOrd="3" presId="urn:microsoft.com/office/officeart/2008/layout/PictureStrips"/>
    <dgm:cxn modelId="{B6E838BC-9CC7-4E0B-A556-C72C529EE15D}" type="presOf" srcId="{8BD276AA-51EB-4308-B7CE-619782B029BB}" destId="{9E322636-EC78-40E0-9C24-EFD0AF2C3789}" srcOrd="0" destOrd="5" presId="urn:microsoft.com/office/officeart/2008/layout/PictureStrips"/>
    <dgm:cxn modelId="{15F92050-AC00-4D9E-84C1-B0CC0B8DF719}" srcId="{5D90D210-4292-481D-A08C-A5EB7B205828}" destId="{201E43D5-7499-4A5E-B5D4-F7028523FE72}" srcOrd="3" destOrd="0" parTransId="{71289014-092C-455F-9A6B-2C463B53733D}" sibTransId="{4D763954-3655-418C-9557-C94D864F7A88}"/>
    <dgm:cxn modelId="{78529131-0C63-406E-BCBB-17D2BD5A6E94}" srcId="{5D90D210-4292-481D-A08C-A5EB7B205828}" destId="{41A820B3-D37F-4308-BEF7-B43CFAD7E45A}" srcOrd="1" destOrd="0" parTransId="{FCD0AE55-AD70-4340-8B9F-A715754DC89F}" sibTransId="{5D0F0AC5-2622-40B0-A629-33E6B58D2CCD}"/>
    <dgm:cxn modelId="{66E5C545-2E8F-4A47-8333-E68FFDF85645}" type="presOf" srcId="{41A820B3-D37F-4308-BEF7-B43CFAD7E45A}" destId="{9E322636-EC78-40E0-9C24-EFD0AF2C3789}" srcOrd="0" destOrd="2" presId="urn:microsoft.com/office/officeart/2008/layout/PictureStrips"/>
    <dgm:cxn modelId="{55492BA4-31CB-4EA9-A24F-280B311E6C10}" type="presOf" srcId="{201E43D5-7499-4A5E-B5D4-F7028523FE72}" destId="{9E322636-EC78-40E0-9C24-EFD0AF2C3789}" srcOrd="0" destOrd="4" presId="urn:microsoft.com/office/officeart/2008/layout/PictureStrips"/>
    <dgm:cxn modelId="{6912D446-43EA-4EBA-BB25-8EBE62F5A839}" srcId="{B1420EF2-5084-4BE7-A1DB-A3BB09250BD1}" destId="{5D90D210-4292-481D-A08C-A5EB7B205828}" srcOrd="0" destOrd="0" parTransId="{E059D35B-0271-45E4-A4D6-FA726A2E4DA9}" sibTransId="{CCAC443F-EFF4-486B-8AFB-9E90812B3301}"/>
    <dgm:cxn modelId="{278DA06E-6AB8-4589-ABA9-B4311478D783}" srcId="{5D90D210-4292-481D-A08C-A5EB7B205828}" destId="{8BD276AA-51EB-4308-B7CE-619782B029BB}" srcOrd="4" destOrd="0" parTransId="{F6794262-ED33-41C4-BEBC-F8298CFC3349}" sibTransId="{F0C99F61-2227-4DD2-B89F-39104F218D21}"/>
    <dgm:cxn modelId="{12417EF2-7D38-4A8E-B9F5-A13FE1D17A05}" type="presParOf" srcId="{E74D50DF-2A64-4DE9-B547-E790685C7916}" destId="{FC7DC925-777C-48A9-B635-253090580D39}" srcOrd="0" destOrd="0" presId="urn:microsoft.com/office/officeart/2008/layout/PictureStrips"/>
    <dgm:cxn modelId="{C17C418F-611B-4BB0-B990-4E312D043F30}" type="presParOf" srcId="{FC7DC925-777C-48A9-B635-253090580D39}" destId="{9E322636-EC78-40E0-9C24-EFD0AF2C3789}" srcOrd="0" destOrd="0" presId="urn:microsoft.com/office/officeart/2008/layout/PictureStrips"/>
    <dgm:cxn modelId="{535A1322-FBC2-44E4-A3BA-9C55A39150CD}" type="presParOf" srcId="{FC7DC925-777C-48A9-B635-253090580D39}" destId="{4B87009A-0DD9-4DB2-8D0D-CA841A59BF8E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33B46A-FC9C-4419-BD57-D90CE9CE7DE9}" type="doc">
      <dgm:prSet loTypeId="urn:microsoft.com/office/officeart/2005/8/layout/vList3" loCatId="list" qsTypeId="urn:microsoft.com/office/officeart/2005/8/quickstyle/simple3" qsCatId="simple" csTypeId="urn:microsoft.com/office/officeart/2005/8/colors/colorful1" csCatId="colorful" phldr="1"/>
      <dgm:spPr/>
    </dgm:pt>
    <dgm:pt modelId="{726463C7-727D-453D-9DF8-FB10295AB341}">
      <dgm:prSet phldrT="[Текст]"/>
      <dgm:spPr/>
      <dgm:t>
        <a:bodyPr/>
        <a:lstStyle/>
        <a:p>
          <a:r>
            <a:rPr lang="uk-UA" dirty="0" smtClean="0"/>
            <a:t>Інформація та цифрові дані</a:t>
          </a:r>
          <a:endParaRPr lang="ru-RU" dirty="0"/>
        </a:p>
      </dgm:t>
    </dgm:pt>
    <dgm:pt modelId="{4A2AF878-100B-4216-A348-F537882A90C0}" type="parTrans" cxnId="{B972CBBF-CB90-4A5B-8D27-6CCA2C6A66B9}">
      <dgm:prSet/>
      <dgm:spPr/>
      <dgm:t>
        <a:bodyPr/>
        <a:lstStyle/>
        <a:p>
          <a:endParaRPr lang="ru-RU"/>
        </a:p>
      </dgm:t>
    </dgm:pt>
    <dgm:pt modelId="{7FD8ECF2-900B-42DF-8EFB-B0DE89979095}" type="sibTrans" cxnId="{B972CBBF-CB90-4A5B-8D27-6CCA2C6A66B9}">
      <dgm:prSet/>
      <dgm:spPr/>
      <dgm:t>
        <a:bodyPr/>
        <a:lstStyle/>
        <a:p>
          <a:endParaRPr lang="ru-RU"/>
        </a:p>
      </dgm:t>
    </dgm:pt>
    <dgm:pt modelId="{C67E5806-3337-4D61-ABA0-9447C5014AB0}">
      <dgm:prSet phldrT="[Текст]"/>
      <dgm:spPr/>
      <dgm:t>
        <a:bodyPr/>
        <a:lstStyle/>
        <a:p>
          <a:r>
            <a:rPr lang="uk-UA" dirty="0" smtClean="0"/>
            <a:t>Безпечне користування</a:t>
          </a:r>
          <a:endParaRPr lang="ru-RU" dirty="0"/>
        </a:p>
      </dgm:t>
    </dgm:pt>
    <dgm:pt modelId="{DC40A666-A23B-41B8-BEAF-D1AB2683F266}" type="parTrans" cxnId="{D647114F-EC57-4F55-BEA7-2C8BBE8B9E49}">
      <dgm:prSet/>
      <dgm:spPr/>
      <dgm:t>
        <a:bodyPr/>
        <a:lstStyle/>
        <a:p>
          <a:endParaRPr lang="ru-RU"/>
        </a:p>
      </dgm:t>
    </dgm:pt>
    <dgm:pt modelId="{84E4330A-46C6-4056-B3EB-5D8B4842D4BD}" type="sibTrans" cxnId="{D647114F-EC57-4F55-BEA7-2C8BBE8B9E49}">
      <dgm:prSet/>
      <dgm:spPr/>
      <dgm:t>
        <a:bodyPr/>
        <a:lstStyle/>
        <a:p>
          <a:endParaRPr lang="ru-RU"/>
        </a:p>
      </dgm:t>
    </dgm:pt>
    <dgm:pt modelId="{CEE044A5-AC36-45F8-A2FC-11867A6E4B2D}">
      <dgm:prSet phldrT="[Текст]"/>
      <dgm:spPr/>
      <dgm:t>
        <a:bodyPr/>
        <a:lstStyle/>
        <a:p>
          <a:r>
            <a:rPr lang="uk-UA" dirty="0" smtClean="0"/>
            <a:t>Вирішення проблем</a:t>
          </a:r>
          <a:endParaRPr lang="ru-RU" dirty="0"/>
        </a:p>
      </dgm:t>
    </dgm:pt>
    <dgm:pt modelId="{A35D8D21-21FA-4392-94B9-52D153D89521}" type="parTrans" cxnId="{EB3AB21E-2761-479F-A0E5-74FD346E8868}">
      <dgm:prSet/>
      <dgm:spPr/>
      <dgm:t>
        <a:bodyPr/>
        <a:lstStyle/>
        <a:p>
          <a:endParaRPr lang="ru-RU"/>
        </a:p>
      </dgm:t>
    </dgm:pt>
    <dgm:pt modelId="{6113CA62-1E53-4E02-B298-10E4530C80A6}" type="sibTrans" cxnId="{EB3AB21E-2761-479F-A0E5-74FD346E8868}">
      <dgm:prSet/>
      <dgm:spPr/>
      <dgm:t>
        <a:bodyPr/>
        <a:lstStyle/>
        <a:p>
          <a:endParaRPr lang="ru-RU"/>
        </a:p>
      </dgm:t>
    </dgm:pt>
    <dgm:pt modelId="{13B5C3B9-9EA2-478D-AA06-5F95C87A608B}">
      <dgm:prSet phldrT="[Текст]"/>
      <dgm:spPr/>
      <dgm:t>
        <a:bodyPr/>
        <a:lstStyle/>
        <a:p>
          <a:r>
            <a:rPr lang="uk-UA" dirty="0" smtClean="0"/>
            <a:t>Створення цифрового контенту</a:t>
          </a:r>
          <a:endParaRPr lang="ru-RU" dirty="0"/>
        </a:p>
      </dgm:t>
    </dgm:pt>
    <dgm:pt modelId="{D6F849A5-EC11-447C-832E-D2FE2F982017}" type="sibTrans" cxnId="{777B8D9C-3F22-45BB-9F51-26042251DC3E}">
      <dgm:prSet/>
      <dgm:spPr/>
      <dgm:t>
        <a:bodyPr/>
        <a:lstStyle/>
        <a:p>
          <a:endParaRPr lang="ru-RU"/>
        </a:p>
      </dgm:t>
    </dgm:pt>
    <dgm:pt modelId="{DE9EB13D-AB1D-4FF9-B3BD-2D6916E5B588}" type="parTrans" cxnId="{777B8D9C-3F22-45BB-9F51-26042251DC3E}">
      <dgm:prSet/>
      <dgm:spPr/>
      <dgm:t>
        <a:bodyPr/>
        <a:lstStyle/>
        <a:p>
          <a:endParaRPr lang="ru-RU"/>
        </a:p>
      </dgm:t>
    </dgm:pt>
    <dgm:pt modelId="{AAA962F4-7E20-42AC-AB52-15B9C4985938}">
      <dgm:prSet phldrT="[Текст]"/>
      <dgm:spPr/>
      <dgm:t>
        <a:bodyPr/>
        <a:lstStyle/>
        <a:p>
          <a:r>
            <a:rPr lang="uk-UA" dirty="0" smtClean="0"/>
            <a:t>Комунікація та співпраця</a:t>
          </a:r>
          <a:endParaRPr lang="ru-RU" dirty="0"/>
        </a:p>
      </dgm:t>
    </dgm:pt>
    <dgm:pt modelId="{FCEB1519-1563-4054-A399-E48C55698F36}" type="parTrans" cxnId="{D6077776-C4BE-4F03-9B4B-368AB97B7207}">
      <dgm:prSet/>
      <dgm:spPr/>
      <dgm:t>
        <a:bodyPr/>
        <a:lstStyle/>
        <a:p>
          <a:endParaRPr lang="ru-RU"/>
        </a:p>
      </dgm:t>
    </dgm:pt>
    <dgm:pt modelId="{3546868C-FE98-4790-9D1C-B6AEB9FE2BAF}" type="sibTrans" cxnId="{D6077776-C4BE-4F03-9B4B-368AB97B7207}">
      <dgm:prSet/>
      <dgm:spPr/>
      <dgm:t>
        <a:bodyPr/>
        <a:lstStyle/>
        <a:p>
          <a:endParaRPr lang="ru-RU"/>
        </a:p>
      </dgm:t>
    </dgm:pt>
    <dgm:pt modelId="{60E82EB7-44E6-497B-9A09-D0672D692FAE}" type="pres">
      <dgm:prSet presAssocID="{0F33B46A-FC9C-4419-BD57-D90CE9CE7DE9}" presName="linearFlow" presStyleCnt="0">
        <dgm:presLayoutVars>
          <dgm:dir/>
          <dgm:resizeHandles val="exact"/>
        </dgm:presLayoutVars>
      </dgm:prSet>
      <dgm:spPr/>
    </dgm:pt>
    <dgm:pt modelId="{154C6AF4-172F-410C-87C0-1C4FF22BFD37}" type="pres">
      <dgm:prSet presAssocID="{726463C7-727D-453D-9DF8-FB10295AB341}" presName="composite" presStyleCnt="0"/>
      <dgm:spPr/>
    </dgm:pt>
    <dgm:pt modelId="{EDFC064E-3F5F-49C7-8E52-A244B41359AB}" type="pres">
      <dgm:prSet presAssocID="{726463C7-727D-453D-9DF8-FB10295AB341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A6030CF7-9622-4E39-96DA-292A121A79F8}" type="pres">
      <dgm:prSet presAssocID="{726463C7-727D-453D-9DF8-FB10295AB341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A3FF5-137D-412A-972F-A8FC1D813B1D}" type="pres">
      <dgm:prSet presAssocID="{7FD8ECF2-900B-42DF-8EFB-B0DE89979095}" presName="spacing" presStyleCnt="0"/>
      <dgm:spPr/>
    </dgm:pt>
    <dgm:pt modelId="{E69DD111-FFB1-4634-9880-579BEFC5837C}" type="pres">
      <dgm:prSet presAssocID="{AAA962F4-7E20-42AC-AB52-15B9C4985938}" presName="composite" presStyleCnt="0"/>
      <dgm:spPr/>
    </dgm:pt>
    <dgm:pt modelId="{0CEC2182-73D3-45B2-BA04-E29FAAA43768}" type="pres">
      <dgm:prSet presAssocID="{AAA962F4-7E20-42AC-AB52-15B9C4985938}" presName="imgShp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0A8FE438-EC8D-4FB3-8436-7660DE87A50D}" type="pres">
      <dgm:prSet presAssocID="{AAA962F4-7E20-42AC-AB52-15B9C4985938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BB306A-1B81-4E32-9920-1A35995DB537}" type="pres">
      <dgm:prSet presAssocID="{3546868C-FE98-4790-9D1C-B6AEB9FE2BAF}" presName="spacing" presStyleCnt="0"/>
      <dgm:spPr/>
    </dgm:pt>
    <dgm:pt modelId="{E8DB66B5-18D1-4ED2-987A-C57CF613BBDB}" type="pres">
      <dgm:prSet presAssocID="{13B5C3B9-9EA2-478D-AA06-5F95C87A608B}" presName="composite" presStyleCnt="0"/>
      <dgm:spPr/>
    </dgm:pt>
    <dgm:pt modelId="{4345379F-75EE-4C28-AD0D-1F6B7FBE2DF7}" type="pres">
      <dgm:prSet presAssocID="{13B5C3B9-9EA2-478D-AA06-5F95C87A608B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A4E62EDD-E222-40EA-A4E8-82E0D343E8E3}" type="pres">
      <dgm:prSet presAssocID="{13B5C3B9-9EA2-478D-AA06-5F95C87A608B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B36BC-4B5B-4C51-A530-00088E259CA4}" type="pres">
      <dgm:prSet presAssocID="{D6F849A5-EC11-447C-832E-D2FE2F982017}" presName="spacing" presStyleCnt="0"/>
      <dgm:spPr/>
    </dgm:pt>
    <dgm:pt modelId="{1C054263-E275-44AA-8F97-3CADC38FE4E6}" type="pres">
      <dgm:prSet presAssocID="{C67E5806-3337-4D61-ABA0-9447C5014AB0}" presName="composite" presStyleCnt="0"/>
      <dgm:spPr/>
    </dgm:pt>
    <dgm:pt modelId="{5844F0CD-7356-426F-978B-82EFC7AE7475}" type="pres">
      <dgm:prSet presAssocID="{C67E5806-3337-4D61-ABA0-9447C5014AB0}" presName="imgShp" presStyleLbl="fgImgPlace1" presStyleIdx="3" presStyleCnt="5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F67B2B1-F17F-4FB3-B70A-EB0489971C17}" type="pres">
      <dgm:prSet presAssocID="{C67E5806-3337-4D61-ABA0-9447C5014AB0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918DD8-8531-4C89-BCB5-131E3A6113A3}" type="pres">
      <dgm:prSet presAssocID="{84E4330A-46C6-4056-B3EB-5D8B4842D4BD}" presName="spacing" presStyleCnt="0"/>
      <dgm:spPr/>
    </dgm:pt>
    <dgm:pt modelId="{F4EE4F03-028E-4B2E-B031-BD46086EDA6F}" type="pres">
      <dgm:prSet presAssocID="{CEE044A5-AC36-45F8-A2FC-11867A6E4B2D}" presName="composite" presStyleCnt="0"/>
      <dgm:spPr/>
    </dgm:pt>
    <dgm:pt modelId="{FDBB05FC-E66C-4908-874E-804C4CADF7D7}" type="pres">
      <dgm:prSet presAssocID="{CEE044A5-AC36-45F8-A2FC-11867A6E4B2D}" presName="imgShp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</dgm:spPr>
    </dgm:pt>
    <dgm:pt modelId="{408242CC-FB8E-47F1-A08B-F689A6FE0EFD}" type="pres">
      <dgm:prSet presAssocID="{CEE044A5-AC36-45F8-A2FC-11867A6E4B2D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077776-C4BE-4F03-9B4B-368AB97B7207}" srcId="{0F33B46A-FC9C-4419-BD57-D90CE9CE7DE9}" destId="{AAA962F4-7E20-42AC-AB52-15B9C4985938}" srcOrd="1" destOrd="0" parTransId="{FCEB1519-1563-4054-A399-E48C55698F36}" sibTransId="{3546868C-FE98-4790-9D1C-B6AEB9FE2BAF}"/>
    <dgm:cxn modelId="{EB3AB21E-2761-479F-A0E5-74FD346E8868}" srcId="{0F33B46A-FC9C-4419-BD57-D90CE9CE7DE9}" destId="{CEE044A5-AC36-45F8-A2FC-11867A6E4B2D}" srcOrd="4" destOrd="0" parTransId="{A35D8D21-21FA-4392-94B9-52D153D89521}" sibTransId="{6113CA62-1E53-4E02-B298-10E4530C80A6}"/>
    <dgm:cxn modelId="{2C713E9D-CDDD-449E-8AA5-0F8BBEF9DB99}" type="presOf" srcId="{AAA962F4-7E20-42AC-AB52-15B9C4985938}" destId="{0A8FE438-EC8D-4FB3-8436-7660DE87A50D}" srcOrd="0" destOrd="0" presId="urn:microsoft.com/office/officeart/2005/8/layout/vList3"/>
    <dgm:cxn modelId="{B972CBBF-CB90-4A5B-8D27-6CCA2C6A66B9}" srcId="{0F33B46A-FC9C-4419-BD57-D90CE9CE7DE9}" destId="{726463C7-727D-453D-9DF8-FB10295AB341}" srcOrd="0" destOrd="0" parTransId="{4A2AF878-100B-4216-A348-F537882A90C0}" sibTransId="{7FD8ECF2-900B-42DF-8EFB-B0DE89979095}"/>
    <dgm:cxn modelId="{777B8D9C-3F22-45BB-9F51-26042251DC3E}" srcId="{0F33B46A-FC9C-4419-BD57-D90CE9CE7DE9}" destId="{13B5C3B9-9EA2-478D-AA06-5F95C87A608B}" srcOrd="2" destOrd="0" parTransId="{DE9EB13D-AB1D-4FF9-B3BD-2D6916E5B588}" sibTransId="{D6F849A5-EC11-447C-832E-D2FE2F982017}"/>
    <dgm:cxn modelId="{1C743E20-1AE4-4CE7-898C-F0E023D83D2C}" type="presOf" srcId="{0F33B46A-FC9C-4419-BD57-D90CE9CE7DE9}" destId="{60E82EB7-44E6-497B-9A09-D0672D692FAE}" srcOrd="0" destOrd="0" presId="urn:microsoft.com/office/officeart/2005/8/layout/vList3"/>
    <dgm:cxn modelId="{E85BC541-32E1-4BBF-AEE5-747EAFD34AA8}" type="presOf" srcId="{C67E5806-3337-4D61-ABA0-9447C5014AB0}" destId="{9F67B2B1-F17F-4FB3-B70A-EB0489971C17}" srcOrd="0" destOrd="0" presId="urn:microsoft.com/office/officeart/2005/8/layout/vList3"/>
    <dgm:cxn modelId="{D733AAFD-CFD8-4A99-BA02-78870339DBF7}" type="presOf" srcId="{13B5C3B9-9EA2-478D-AA06-5F95C87A608B}" destId="{A4E62EDD-E222-40EA-A4E8-82E0D343E8E3}" srcOrd="0" destOrd="0" presId="urn:microsoft.com/office/officeart/2005/8/layout/vList3"/>
    <dgm:cxn modelId="{D647114F-EC57-4F55-BEA7-2C8BBE8B9E49}" srcId="{0F33B46A-FC9C-4419-BD57-D90CE9CE7DE9}" destId="{C67E5806-3337-4D61-ABA0-9447C5014AB0}" srcOrd="3" destOrd="0" parTransId="{DC40A666-A23B-41B8-BEAF-D1AB2683F266}" sibTransId="{84E4330A-46C6-4056-B3EB-5D8B4842D4BD}"/>
    <dgm:cxn modelId="{349E4E6B-47B8-42C4-B5E6-4F8322F39220}" type="presOf" srcId="{726463C7-727D-453D-9DF8-FB10295AB341}" destId="{A6030CF7-9622-4E39-96DA-292A121A79F8}" srcOrd="0" destOrd="0" presId="urn:microsoft.com/office/officeart/2005/8/layout/vList3"/>
    <dgm:cxn modelId="{9A19512B-D1F3-40B9-ACE1-FDEF6D4C71AB}" type="presOf" srcId="{CEE044A5-AC36-45F8-A2FC-11867A6E4B2D}" destId="{408242CC-FB8E-47F1-A08B-F689A6FE0EFD}" srcOrd="0" destOrd="0" presId="urn:microsoft.com/office/officeart/2005/8/layout/vList3"/>
    <dgm:cxn modelId="{42D65A45-E94A-4A64-8B22-8CAC7DF6B6EB}" type="presParOf" srcId="{60E82EB7-44E6-497B-9A09-D0672D692FAE}" destId="{154C6AF4-172F-410C-87C0-1C4FF22BFD37}" srcOrd="0" destOrd="0" presId="urn:microsoft.com/office/officeart/2005/8/layout/vList3"/>
    <dgm:cxn modelId="{6BB81043-006D-454D-9470-E9574DAF1A35}" type="presParOf" srcId="{154C6AF4-172F-410C-87C0-1C4FF22BFD37}" destId="{EDFC064E-3F5F-49C7-8E52-A244B41359AB}" srcOrd="0" destOrd="0" presId="urn:microsoft.com/office/officeart/2005/8/layout/vList3"/>
    <dgm:cxn modelId="{8ABB355B-C8C2-41FB-BD2A-8E9F9FABD3A8}" type="presParOf" srcId="{154C6AF4-172F-410C-87C0-1C4FF22BFD37}" destId="{A6030CF7-9622-4E39-96DA-292A121A79F8}" srcOrd="1" destOrd="0" presId="urn:microsoft.com/office/officeart/2005/8/layout/vList3"/>
    <dgm:cxn modelId="{1B0CE3CA-C20A-45AD-A77F-ACB5F7DACA62}" type="presParOf" srcId="{60E82EB7-44E6-497B-9A09-D0672D692FAE}" destId="{AE7A3FF5-137D-412A-972F-A8FC1D813B1D}" srcOrd="1" destOrd="0" presId="urn:microsoft.com/office/officeart/2005/8/layout/vList3"/>
    <dgm:cxn modelId="{11174D7E-01C2-4796-8F68-A459BCCA3AD6}" type="presParOf" srcId="{60E82EB7-44E6-497B-9A09-D0672D692FAE}" destId="{E69DD111-FFB1-4634-9880-579BEFC5837C}" srcOrd="2" destOrd="0" presId="urn:microsoft.com/office/officeart/2005/8/layout/vList3"/>
    <dgm:cxn modelId="{14821C97-9034-4E12-995E-88C9F3CAA3E3}" type="presParOf" srcId="{E69DD111-FFB1-4634-9880-579BEFC5837C}" destId="{0CEC2182-73D3-45B2-BA04-E29FAAA43768}" srcOrd="0" destOrd="0" presId="urn:microsoft.com/office/officeart/2005/8/layout/vList3"/>
    <dgm:cxn modelId="{9D27A9C0-6CB1-4CEE-925B-C8E7EEC00A57}" type="presParOf" srcId="{E69DD111-FFB1-4634-9880-579BEFC5837C}" destId="{0A8FE438-EC8D-4FB3-8436-7660DE87A50D}" srcOrd="1" destOrd="0" presId="urn:microsoft.com/office/officeart/2005/8/layout/vList3"/>
    <dgm:cxn modelId="{0A9F97C5-67D5-4837-BAFF-5435087E0B1D}" type="presParOf" srcId="{60E82EB7-44E6-497B-9A09-D0672D692FAE}" destId="{A5BB306A-1B81-4E32-9920-1A35995DB537}" srcOrd="3" destOrd="0" presId="urn:microsoft.com/office/officeart/2005/8/layout/vList3"/>
    <dgm:cxn modelId="{EF2395B4-E7ED-46C3-B051-EC538ED78387}" type="presParOf" srcId="{60E82EB7-44E6-497B-9A09-D0672D692FAE}" destId="{E8DB66B5-18D1-4ED2-987A-C57CF613BBDB}" srcOrd="4" destOrd="0" presId="urn:microsoft.com/office/officeart/2005/8/layout/vList3"/>
    <dgm:cxn modelId="{9EAD5322-A674-4C02-BB6F-1469E8B4643D}" type="presParOf" srcId="{E8DB66B5-18D1-4ED2-987A-C57CF613BBDB}" destId="{4345379F-75EE-4C28-AD0D-1F6B7FBE2DF7}" srcOrd="0" destOrd="0" presId="urn:microsoft.com/office/officeart/2005/8/layout/vList3"/>
    <dgm:cxn modelId="{F3162E0F-FAE0-4CF7-A122-0B796CA676AA}" type="presParOf" srcId="{E8DB66B5-18D1-4ED2-987A-C57CF613BBDB}" destId="{A4E62EDD-E222-40EA-A4E8-82E0D343E8E3}" srcOrd="1" destOrd="0" presId="urn:microsoft.com/office/officeart/2005/8/layout/vList3"/>
    <dgm:cxn modelId="{B56D4D5C-0653-437E-9990-4E8DBB052B5E}" type="presParOf" srcId="{60E82EB7-44E6-497B-9A09-D0672D692FAE}" destId="{14AB36BC-4B5B-4C51-A530-00088E259CA4}" srcOrd="5" destOrd="0" presId="urn:microsoft.com/office/officeart/2005/8/layout/vList3"/>
    <dgm:cxn modelId="{488E29AE-9638-493B-9E6A-3C2627F49F77}" type="presParOf" srcId="{60E82EB7-44E6-497B-9A09-D0672D692FAE}" destId="{1C054263-E275-44AA-8F97-3CADC38FE4E6}" srcOrd="6" destOrd="0" presId="urn:microsoft.com/office/officeart/2005/8/layout/vList3"/>
    <dgm:cxn modelId="{851D04C0-4280-4539-88E5-2F2A35ABE46E}" type="presParOf" srcId="{1C054263-E275-44AA-8F97-3CADC38FE4E6}" destId="{5844F0CD-7356-426F-978B-82EFC7AE7475}" srcOrd="0" destOrd="0" presId="urn:microsoft.com/office/officeart/2005/8/layout/vList3"/>
    <dgm:cxn modelId="{DB1D675F-CA62-4096-A140-05C129C052F4}" type="presParOf" srcId="{1C054263-E275-44AA-8F97-3CADC38FE4E6}" destId="{9F67B2B1-F17F-4FB3-B70A-EB0489971C17}" srcOrd="1" destOrd="0" presId="urn:microsoft.com/office/officeart/2005/8/layout/vList3"/>
    <dgm:cxn modelId="{30C4E7BC-E2A3-473D-947C-21601969A829}" type="presParOf" srcId="{60E82EB7-44E6-497B-9A09-D0672D692FAE}" destId="{49918DD8-8531-4C89-BCB5-131E3A6113A3}" srcOrd="7" destOrd="0" presId="urn:microsoft.com/office/officeart/2005/8/layout/vList3"/>
    <dgm:cxn modelId="{ECA23CB2-A160-4856-81A9-F202A7A29EC1}" type="presParOf" srcId="{60E82EB7-44E6-497B-9A09-D0672D692FAE}" destId="{F4EE4F03-028E-4B2E-B031-BD46086EDA6F}" srcOrd="8" destOrd="0" presId="urn:microsoft.com/office/officeart/2005/8/layout/vList3"/>
    <dgm:cxn modelId="{B7FCFF9B-3B10-47DD-AB94-E287E60A29C9}" type="presParOf" srcId="{F4EE4F03-028E-4B2E-B031-BD46086EDA6F}" destId="{FDBB05FC-E66C-4908-874E-804C4CADF7D7}" srcOrd="0" destOrd="0" presId="urn:microsoft.com/office/officeart/2005/8/layout/vList3"/>
    <dgm:cxn modelId="{55617558-168A-41AD-9F31-0069136AC099}" type="presParOf" srcId="{F4EE4F03-028E-4B2E-B031-BD46086EDA6F}" destId="{408242CC-FB8E-47F1-A08B-F689A6FE0EF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22636-EC78-40E0-9C24-EFD0AF2C3789}">
      <dsp:nvSpPr>
        <dsp:cNvPr id="0" name=""/>
        <dsp:cNvSpPr/>
      </dsp:nvSpPr>
      <dsp:spPr>
        <a:xfrm>
          <a:off x="282255" y="1828804"/>
          <a:ext cx="6612535" cy="325995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9653" tIns="76200" rIns="76200" bIns="7620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Інформаційна компетентність</a:t>
          </a:r>
          <a:endParaRPr lang="ru-RU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err="1" smtClean="0"/>
            <a:t>ціннісно</a:t>
          </a:r>
          <a:r>
            <a:rPr lang="uk-UA" sz="2000" kern="1200" dirty="0" smtClean="0"/>
            <a:t>-мотиваційний компонент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когнітивний компонент 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діяльнісний компонент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предметно-орієнтований компонент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dirty="0" smtClean="0"/>
            <a:t>рефлексивний  компонент  </a:t>
          </a:r>
          <a:endParaRPr lang="ru-RU" sz="2000" kern="1200" dirty="0"/>
        </a:p>
      </dsp:txBody>
      <dsp:txXfrm>
        <a:off x="282255" y="1828804"/>
        <a:ext cx="6612535" cy="3259959"/>
      </dsp:txXfrm>
    </dsp:sp>
    <dsp:sp modelId="{4B87009A-0DD9-4DB2-8D0D-CA841A59BF8E}">
      <dsp:nvSpPr>
        <dsp:cNvPr id="0" name=""/>
        <dsp:cNvSpPr/>
      </dsp:nvSpPr>
      <dsp:spPr>
        <a:xfrm>
          <a:off x="3366" y="1429512"/>
          <a:ext cx="1446492" cy="216973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30CF7-9622-4E39-96DA-292A121A79F8}">
      <dsp:nvSpPr>
        <dsp:cNvPr id="0" name=""/>
        <dsp:cNvSpPr/>
      </dsp:nvSpPr>
      <dsp:spPr>
        <a:xfrm rot="10800000">
          <a:off x="1367772" y="2314"/>
          <a:ext cx="4646407" cy="789748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Інформація та цифрові дані</a:t>
          </a:r>
          <a:endParaRPr lang="ru-RU" sz="2300" kern="1200" dirty="0"/>
        </a:p>
      </dsp:txBody>
      <dsp:txXfrm rot="10800000">
        <a:off x="1565209" y="2314"/>
        <a:ext cx="4448970" cy="789748"/>
      </dsp:txXfrm>
    </dsp:sp>
    <dsp:sp modelId="{EDFC064E-3F5F-49C7-8E52-A244B41359AB}">
      <dsp:nvSpPr>
        <dsp:cNvPr id="0" name=""/>
        <dsp:cNvSpPr/>
      </dsp:nvSpPr>
      <dsp:spPr>
        <a:xfrm>
          <a:off x="972898" y="2314"/>
          <a:ext cx="789748" cy="78974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A8FE438-EC8D-4FB3-8436-7660DE87A50D}">
      <dsp:nvSpPr>
        <dsp:cNvPr id="0" name=""/>
        <dsp:cNvSpPr/>
      </dsp:nvSpPr>
      <dsp:spPr>
        <a:xfrm rot="10800000">
          <a:off x="1367772" y="1027807"/>
          <a:ext cx="4646407" cy="789748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Комунікація та співпраця</a:t>
          </a:r>
          <a:endParaRPr lang="ru-RU" sz="2300" kern="1200" dirty="0"/>
        </a:p>
      </dsp:txBody>
      <dsp:txXfrm rot="10800000">
        <a:off x="1565209" y="1027807"/>
        <a:ext cx="4448970" cy="789748"/>
      </dsp:txXfrm>
    </dsp:sp>
    <dsp:sp modelId="{0CEC2182-73D3-45B2-BA04-E29FAAA43768}">
      <dsp:nvSpPr>
        <dsp:cNvPr id="0" name=""/>
        <dsp:cNvSpPr/>
      </dsp:nvSpPr>
      <dsp:spPr>
        <a:xfrm>
          <a:off x="972898" y="1027807"/>
          <a:ext cx="789748" cy="789748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E62EDD-E222-40EA-A4E8-82E0D343E8E3}">
      <dsp:nvSpPr>
        <dsp:cNvPr id="0" name=""/>
        <dsp:cNvSpPr/>
      </dsp:nvSpPr>
      <dsp:spPr>
        <a:xfrm rot="10800000">
          <a:off x="1367772" y="2053301"/>
          <a:ext cx="4646407" cy="789748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Створення цифрового контенту</a:t>
          </a:r>
          <a:endParaRPr lang="ru-RU" sz="2300" kern="1200" dirty="0"/>
        </a:p>
      </dsp:txBody>
      <dsp:txXfrm rot="10800000">
        <a:off x="1565209" y="2053301"/>
        <a:ext cx="4448970" cy="789748"/>
      </dsp:txXfrm>
    </dsp:sp>
    <dsp:sp modelId="{4345379F-75EE-4C28-AD0D-1F6B7FBE2DF7}">
      <dsp:nvSpPr>
        <dsp:cNvPr id="0" name=""/>
        <dsp:cNvSpPr/>
      </dsp:nvSpPr>
      <dsp:spPr>
        <a:xfrm>
          <a:off x="972898" y="2053301"/>
          <a:ext cx="789748" cy="789748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F67B2B1-F17F-4FB3-B70A-EB0489971C17}">
      <dsp:nvSpPr>
        <dsp:cNvPr id="0" name=""/>
        <dsp:cNvSpPr/>
      </dsp:nvSpPr>
      <dsp:spPr>
        <a:xfrm rot="10800000">
          <a:off x="1367772" y="3078795"/>
          <a:ext cx="4646407" cy="789748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Безпечне користування</a:t>
          </a:r>
          <a:endParaRPr lang="ru-RU" sz="2300" kern="1200" dirty="0"/>
        </a:p>
      </dsp:txBody>
      <dsp:txXfrm rot="10800000">
        <a:off x="1565209" y="3078795"/>
        <a:ext cx="4448970" cy="789748"/>
      </dsp:txXfrm>
    </dsp:sp>
    <dsp:sp modelId="{5844F0CD-7356-426F-978B-82EFC7AE7475}">
      <dsp:nvSpPr>
        <dsp:cNvPr id="0" name=""/>
        <dsp:cNvSpPr/>
      </dsp:nvSpPr>
      <dsp:spPr>
        <a:xfrm>
          <a:off x="972898" y="3078795"/>
          <a:ext cx="789748" cy="789748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08242CC-FB8E-47F1-A08B-F689A6FE0EFD}">
      <dsp:nvSpPr>
        <dsp:cNvPr id="0" name=""/>
        <dsp:cNvSpPr/>
      </dsp:nvSpPr>
      <dsp:spPr>
        <a:xfrm rot="10800000">
          <a:off x="1367772" y="4104288"/>
          <a:ext cx="4646407" cy="789748"/>
        </a:xfrm>
        <a:prstGeom prst="homePlat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8257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/>
            <a:t>Вирішення проблем</a:t>
          </a:r>
          <a:endParaRPr lang="ru-RU" sz="2300" kern="1200" dirty="0"/>
        </a:p>
      </dsp:txBody>
      <dsp:txXfrm rot="10800000">
        <a:off x="1565209" y="4104288"/>
        <a:ext cx="4448970" cy="789748"/>
      </dsp:txXfrm>
    </dsp:sp>
    <dsp:sp modelId="{FDBB05FC-E66C-4908-874E-804C4CADF7D7}">
      <dsp:nvSpPr>
        <dsp:cNvPr id="0" name=""/>
        <dsp:cNvSpPr/>
      </dsp:nvSpPr>
      <dsp:spPr>
        <a:xfrm>
          <a:off x="972898" y="4104288"/>
          <a:ext cx="789748" cy="789748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7000" r="-27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CA3D-1C7A-4CE4-BC0E-833EB97C3A98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B19D0-E7B6-42B6-879C-249FD4C130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284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AB19D0-E7B6-42B6-879C-249FD4C130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82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65E64BE-BF83-46E0-B19C-1C1997630615}" type="datetime1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38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462F-3E57-4F81-84DF-0B64C834FE91}" type="datetime1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40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DCE00-6431-4BDA-9383-28D1D61C3C6F}" type="datetime1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93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35B7B-04D0-409A-B89E-8F27C451F079}" type="datetime1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22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52535-F3A0-44D2-807B-296DFAD10960}" type="datetime1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79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74AD-9A68-4B42-A774-D677595963F1}" type="datetime1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70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49F7A-F222-4343-B3EC-E9B56078FA81}" type="datetime1">
              <a:rPr lang="ru-RU" smtClean="0"/>
              <a:t>26.09.2022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06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FBEC8-BCCE-437A-BFCC-DCE655B9BDD3}" type="datetime1">
              <a:rPr lang="ru-RU" smtClean="0"/>
              <a:t>26.09.2022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80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8E8F-9240-4127-A06C-1E3DB500290B}" type="datetime1">
              <a:rPr lang="ru-RU" smtClean="0"/>
              <a:t>26.09.2022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7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B2662-B621-4A82-975F-E653BF4AF48D}" type="datetime1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23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4646-5F36-4523-8B7D-A0A443C95703}" type="datetime1">
              <a:rPr lang="ru-RU" smtClean="0"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34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42FBFA0-B38A-434E-B69B-1F5F0518E7B9}" type="datetime1">
              <a:rPr lang="ru-RU" smtClean="0"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2367C0-AAEC-4006-872C-3B6AB112321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99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84877" y="4473706"/>
            <a:ext cx="10058400" cy="2384294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/>
              <a:t>Цифрова </a:t>
            </a:r>
            <a:r>
              <a:rPr lang="uk-UA" sz="4400" b="1" dirty="0"/>
              <a:t>компетентність сучасного </a:t>
            </a:r>
            <a:r>
              <a:rPr lang="uk-UA" sz="4400" b="1" dirty="0" smtClean="0"/>
              <a:t>вчителя </a:t>
            </a:r>
            <a:br>
              <a:rPr lang="uk-UA" sz="4400" b="1" dirty="0" smtClean="0"/>
            </a:br>
            <a:r>
              <a:rPr lang="uk-UA" sz="4400" b="1" dirty="0" smtClean="0"/>
              <a:t>початкової школи</a:t>
            </a:r>
            <a:endParaRPr lang="ru-RU" sz="44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0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10</a:t>
            </a:fld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5022363" y="3633502"/>
            <a:ext cx="2128223" cy="2128223"/>
          </a:xfrm>
          <a:custGeom>
            <a:avLst/>
            <a:gdLst>
              <a:gd name="connsiteX0" fmla="*/ 0 w 2128223"/>
              <a:gd name="connsiteY0" fmla="*/ 1064112 h 2128223"/>
              <a:gd name="connsiteX1" fmla="*/ 1064112 w 2128223"/>
              <a:gd name="connsiteY1" fmla="*/ 0 h 2128223"/>
              <a:gd name="connsiteX2" fmla="*/ 2128224 w 2128223"/>
              <a:gd name="connsiteY2" fmla="*/ 1064112 h 2128223"/>
              <a:gd name="connsiteX3" fmla="*/ 1064112 w 2128223"/>
              <a:gd name="connsiteY3" fmla="*/ 2128224 h 2128223"/>
              <a:gd name="connsiteX4" fmla="*/ 0 w 2128223"/>
              <a:gd name="connsiteY4" fmla="*/ 1064112 h 2128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8223" h="2128223">
                <a:moveTo>
                  <a:pt x="0" y="1064112"/>
                </a:moveTo>
                <a:cubicBezTo>
                  <a:pt x="0" y="476419"/>
                  <a:pt x="476419" y="0"/>
                  <a:pt x="1064112" y="0"/>
                </a:cubicBezTo>
                <a:cubicBezTo>
                  <a:pt x="1651805" y="0"/>
                  <a:pt x="2128224" y="476419"/>
                  <a:pt x="2128224" y="1064112"/>
                </a:cubicBezTo>
                <a:cubicBezTo>
                  <a:pt x="2128224" y="1651805"/>
                  <a:pt x="1651805" y="2128224"/>
                  <a:pt x="1064112" y="2128224"/>
                </a:cubicBezTo>
                <a:cubicBezTo>
                  <a:pt x="476419" y="2128224"/>
                  <a:pt x="0" y="1651805"/>
                  <a:pt x="0" y="1064112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641" tIns="325641" rIns="325641" bIns="325641" numCol="1" spcCol="1270" anchor="ctr" anchorCtr="0">
            <a:noAutofit/>
          </a:bodyPr>
          <a:lstStyle/>
          <a:p>
            <a:pPr lvl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200" b="1" kern="1200" dirty="0" smtClean="0"/>
              <a:t>Вчитель у цифровому суспільстві </a:t>
            </a:r>
            <a:endParaRPr lang="ru-RU" sz="2200" b="1" kern="1200" dirty="0"/>
          </a:p>
        </p:txBody>
      </p:sp>
      <p:sp>
        <p:nvSpPr>
          <p:cNvPr id="7" name="Стрелка влево 6"/>
          <p:cNvSpPr/>
          <p:nvPr/>
        </p:nvSpPr>
        <p:spPr>
          <a:xfrm rot="10800000">
            <a:off x="2960483" y="4394342"/>
            <a:ext cx="1948477" cy="6065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Полилиния 7"/>
          <p:cNvSpPr/>
          <p:nvPr/>
        </p:nvSpPr>
        <p:spPr>
          <a:xfrm>
            <a:off x="1949577" y="3888889"/>
            <a:ext cx="2021812" cy="1617449"/>
          </a:xfrm>
          <a:custGeom>
            <a:avLst/>
            <a:gdLst>
              <a:gd name="connsiteX0" fmla="*/ 0 w 2021812"/>
              <a:gd name="connsiteY0" fmla="*/ 161745 h 1617449"/>
              <a:gd name="connsiteX1" fmla="*/ 161745 w 2021812"/>
              <a:gd name="connsiteY1" fmla="*/ 0 h 1617449"/>
              <a:gd name="connsiteX2" fmla="*/ 1860067 w 2021812"/>
              <a:gd name="connsiteY2" fmla="*/ 0 h 1617449"/>
              <a:gd name="connsiteX3" fmla="*/ 2021812 w 2021812"/>
              <a:gd name="connsiteY3" fmla="*/ 161745 h 1617449"/>
              <a:gd name="connsiteX4" fmla="*/ 2021812 w 2021812"/>
              <a:gd name="connsiteY4" fmla="*/ 1455704 h 1617449"/>
              <a:gd name="connsiteX5" fmla="*/ 1860067 w 2021812"/>
              <a:gd name="connsiteY5" fmla="*/ 1617449 h 1617449"/>
              <a:gd name="connsiteX6" fmla="*/ 161745 w 2021812"/>
              <a:gd name="connsiteY6" fmla="*/ 1617449 h 1617449"/>
              <a:gd name="connsiteX7" fmla="*/ 0 w 2021812"/>
              <a:gd name="connsiteY7" fmla="*/ 1455704 h 1617449"/>
              <a:gd name="connsiteX8" fmla="*/ 0 w 2021812"/>
              <a:gd name="connsiteY8" fmla="*/ 161745 h 1617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1812" h="1617449">
                <a:moveTo>
                  <a:pt x="0" y="161745"/>
                </a:moveTo>
                <a:cubicBezTo>
                  <a:pt x="0" y="72416"/>
                  <a:pt x="72416" y="0"/>
                  <a:pt x="161745" y="0"/>
                </a:cubicBezTo>
                <a:lnTo>
                  <a:pt x="1860067" y="0"/>
                </a:lnTo>
                <a:cubicBezTo>
                  <a:pt x="1949396" y="0"/>
                  <a:pt x="2021812" y="72416"/>
                  <a:pt x="2021812" y="161745"/>
                </a:cubicBezTo>
                <a:lnTo>
                  <a:pt x="2021812" y="1455704"/>
                </a:lnTo>
                <a:cubicBezTo>
                  <a:pt x="2021812" y="1545033"/>
                  <a:pt x="1949396" y="1617449"/>
                  <a:pt x="1860067" y="1617449"/>
                </a:cubicBezTo>
                <a:lnTo>
                  <a:pt x="161745" y="1617449"/>
                </a:lnTo>
                <a:cubicBezTo>
                  <a:pt x="72416" y="1617449"/>
                  <a:pt x="0" y="1545033"/>
                  <a:pt x="0" y="1455704"/>
                </a:cubicBezTo>
                <a:lnTo>
                  <a:pt x="0" y="16174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093" tIns="93093" rIns="93093" bIns="9309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Цифрове суспільство </a:t>
            </a:r>
            <a:endParaRPr lang="ru-RU" sz="2400" kern="1200" dirty="0"/>
          </a:p>
        </p:txBody>
      </p:sp>
      <p:sp>
        <p:nvSpPr>
          <p:cNvPr id="9" name="Стрелка влево 8"/>
          <p:cNvSpPr/>
          <p:nvPr/>
        </p:nvSpPr>
        <p:spPr>
          <a:xfrm rot="13500000">
            <a:off x="3590717" y="2872822"/>
            <a:ext cx="1948477" cy="6065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олилиния 9"/>
          <p:cNvSpPr/>
          <p:nvPr/>
        </p:nvSpPr>
        <p:spPr>
          <a:xfrm>
            <a:off x="2865159" y="1678479"/>
            <a:ext cx="2021812" cy="1617449"/>
          </a:xfrm>
          <a:custGeom>
            <a:avLst/>
            <a:gdLst>
              <a:gd name="connsiteX0" fmla="*/ 0 w 2021812"/>
              <a:gd name="connsiteY0" fmla="*/ 161745 h 1617449"/>
              <a:gd name="connsiteX1" fmla="*/ 161745 w 2021812"/>
              <a:gd name="connsiteY1" fmla="*/ 0 h 1617449"/>
              <a:gd name="connsiteX2" fmla="*/ 1860067 w 2021812"/>
              <a:gd name="connsiteY2" fmla="*/ 0 h 1617449"/>
              <a:gd name="connsiteX3" fmla="*/ 2021812 w 2021812"/>
              <a:gd name="connsiteY3" fmla="*/ 161745 h 1617449"/>
              <a:gd name="connsiteX4" fmla="*/ 2021812 w 2021812"/>
              <a:gd name="connsiteY4" fmla="*/ 1455704 h 1617449"/>
              <a:gd name="connsiteX5" fmla="*/ 1860067 w 2021812"/>
              <a:gd name="connsiteY5" fmla="*/ 1617449 h 1617449"/>
              <a:gd name="connsiteX6" fmla="*/ 161745 w 2021812"/>
              <a:gd name="connsiteY6" fmla="*/ 1617449 h 1617449"/>
              <a:gd name="connsiteX7" fmla="*/ 0 w 2021812"/>
              <a:gd name="connsiteY7" fmla="*/ 1455704 h 1617449"/>
              <a:gd name="connsiteX8" fmla="*/ 0 w 2021812"/>
              <a:gd name="connsiteY8" fmla="*/ 161745 h 1617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1812" h="1617449">
                <a:moveTo>
                  <a:pt x="0" y="161745"/>
                </a:moveTo>
                <a:cubicBezTo>
                  <a:pt x="0" y="72416"/>
                  <a:pt x="72416" y="0"/>
                  <a:pt x="161745" y="0"/>
                </a:cubicBezTo>
                <a:lnTo>
                  <a:pt x="1860067" y="0"/>
                </a:lnTo>
                <a:cubicBezTo>
                  <a:pt x="1949396" y="0"/>
                  <a:pt x="2021812" y="72416"/>
                  <a:pt x="2021812" y="161745"/>
                </a:cubicBezTo>
                <a:lnTo>
                  <a:pt x="2021812" y="1455704"/>
                </a:lnTo>
                <a:cubicBezTo>
                  <a:pt x="2021812" y="1545033"/>
                  <a:pt x="1949396" y="1617449"/>
                  <a:pt x="1860067" y="1617449"/>
                </a:cubicBezTo>
                <a:lnTo>
                  <a:pt x="161745" y="1617449"/>
                </a:lnTo>
                <a:cubicBezTo>
                  <a:pt x="72416" y="1617449"/>
                  <a:pt x="0" y="1545033"/>
                  <a:pt x="0" y="1455704"/>
                </a:cubicBezTo>
                <a:lnTo>
                  <a:pt x="0" y="16174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093" tIns="93093" rIns="93093" bIns="9309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Електронне врядування </a:t>
            </a:r>
            <a:endParaRPr lang="ru-RU" sz="2400" kern="1200" dirty="0"/>
          </a:p>
        </p:txBody>
      </p:sp>
      <p:sp>
        <p:nvSpPr>
          <p:cNvPr id="11" name="Стрелка влево 10"/>
          <p:cNvSpPr/>
          <p:nvPr/>
        </p:nvSpPr>
        <p:spPr>
          <a:xfrm rot="16200000">
            <a:off x="5112236" y="2242588"/>
            <a:ext cx="1948477" cy="6065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олилиния 11"/>
          <p:cNvSpPr/>
          <p:nvPr/>
        </p:nvSpPr>
        <p:spPr>
          <a:xfrm>
            <a:off x="5075569" y="762897"/>
            <a:ext cx="2021812" cy="1617449"/>
          </a:xfrm>
          <a:custGeom>
            <a:avLst/>
            <a:gdLst>
              <a:gd name="connsiteX0" fmla="*/ 0 w 2021812"/>
              <a:gd name="connsiteY0" fmla="*/ 161745 h 1617449"/>
              <a:gd name="connsiteX1" fmla="*/ 161745 w 2021812"/>
              <a:gd name="connsiteY1" fmla="*/ 0 h 1617449"/>
              <a:gd name="connsiteX2" fmla="*/ 1860067 w 2021812"/>
              <a:gd name="connsiteY2" fmla="*/ 0 h 1617449"/>
              <a:gd name="connsiteX3" fmla="*/ 2021812 w 2021812"/>
              <a:gd name="connsiteY3" fmla="*/ 161745 h 1617449"/>
              <a:gd name="connsiteX4" fmla="*/ 2021812 w 2021812"/>
              <a:gd name="connsiteY4" fmla="*/ 1455704 h 1617449"/>
              <a:gd name="connsiteX5" fmla="*/ 1860067 w 2021812"/>
              <a:gd name="connsiteY5" fmla="*/ 1617449 h 1617449"/>
              <a:gd name="connsiteX6" fmla="*/ 161745 w 2021812"/>
              <a:gd name="connsiteY6" fmla="*/ 1617449 h 1617449"/>
              <a:gd name="connsiteX7" fmla="*/ 0 w 2021812"/>
              <a:gd name="connsiteY7" fmla="*/ 1455704 h 1617449"/>
              <a:gd name="connsiteX8" fmla="*/ 0 w 2021812"/>
              <a:gd name="connsiteY8" fmla="*/ 161745 h 1617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1812" h="1617449">
                <a:moveTo>
                  <a:pt x="0" y="161745"/>
                </a:moveTo>
                <a:cubicBezTo>
                  <a:pt x="0" y="72416"/>
                  <a:pt x="72416" y="0"/>
                  <a:pt x="161745" y="0"/>
                </a:cubicBezTo>
                <a:lnTo>
                  <a:pt x="1860067" y="0"/>
                </a:lnTo>
                <a:cubicBezTo>
                  <a:pt x="1949396" y="0"/>
                  <a:pt x="2021812" y="72416"/>
                  <a:pt x="2021812" y="161745"/>
                </a:cubicBezTo>
                <a:lnTo>
                  <a:pt x="2021812" y="1455704"/>
                </a:lnTo>
                <a:cubicBezTo>
                  <a:pt x="2021812" y="1545033"/>
                  <a:pt x="1949396" y="1617449"/>
                  <a:pt x="1860067" y="1617449"/>
                </a:cubicBezTo>
                <a:lnTo>
                  <a:pt x="161745" y="1617449"/>
                </a:lnTo>
                <a:cubicBezTo>
                  <a:pt x="72416" y="1617449"/>
                  <a:pt x="0" y="1545033"/>
                  <a:pt x="0" y="1455704"/>
                </a:cubicBezTo>
                <a:lnTo>
                  <a:pt x="0" y="16174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093" tIns="93093" rIns="93093" bIns="9309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Електронна школа </a:t>
            </a:r>
            <a:endParaRPr lang="ru-RU" sz="2400" kern="1200" dirty="0"/>
          </a:p>
        </p:txBody>
      </p:sp>
      <p:sp>
        <p:nvSpPr>
          <p:cNvPr id="13" name="Стрелка влево 12"/>
          <p:cNvSpPr/>
          <p:nvPr/>
        </p:nvSpPr>
        <p:spPr>
          <a:xfrm rot="18900000">
            <a:off x="6633756" y="2872822"/>
            <a:ext cx="1948477" cy="6065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Полилиния 13"/>
          <p:cNvSpPr/>
          <p:nvPr/>
        </p:nvSpPr>
        <p:spPr>
          <a:xfrm>
            <a:off x="7285979" y="1678479"/>
            <a:ext cx="2021812" cy="1617449"/>
          </a:xfrm>
          <a:custGeom>
            <a:avLst/>
            <a:gdLst>
              <a:gd name="connsiteX0" fmla="*/ 0 w 2021812"/>
              <a:gd name="connsiteY0" fmla="*/ 161745 h 1617449"/>
              <a:gd name="connsiteX1" fmla="*/ 161745 w 2021812"/>
              <a:gd name="connsiteY1" fmla="*/ 0 h 1617449"/>
              <a:gd name="connsiteX2" fmla="*/ 1860067 w 2021812"/>
              <a:gd name="connsiteY2" fmla="*/ 0 h 1617449"/>
              <a:gd name="connsiteX3" fmla="*/ 2021812 w 2021812"/>
              <a:gd name="connsiteY3" fmla="*/ 161745 h 1617449"/>
              <a:gd name="connsiteX4" fmla="*/ 2021812 w 2021812"/>
              <a:gd name="connsiteY4" fmla="*/ 1455704 h 1617449"/>
              <a:gd name="connsiteX5" fmla="*/ 1860067 w 2021812"/>
              <a:gd name="connsiteY5" fmla="*/ 1617449 h 1617449"/>
              <a:gd name="connsiteX6" fmla="*/ 161745 w 2021812"/>
              <a:gd name="connsiteY6" fmla="*/ 1617449 h 1617449"/>
              <a:gd name="connsiteX7" fmla="*/ 0 w 2021812"/>
              <a:gd name="connsiteY7" fmla="*/ 1455704 h 1617449"/>
              <a:gd name="connsiteX8" fmla="*/ 0 w 2021812"/>
              <a:gd name="connsiteY8" fmla="*/ 161745 h 1617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1812" h="1617449">
                <a:moveTo>
                  <a:pt x="0" y="161745"/>
                </a:moveTo>
                <a:cubicBezTo>
                  <a:pt x="0" y="72416"/>
                  <a:pt x="72416" y="0"/>
                  <a:pt x="161745" y="0"/>
                </a:cubicBezTo>
                <a:lnTo>
                  <a:pt x="1860067" y="0"/>
                </a:lnTo>
                <a:cubicBezTo>
                  <a:pt x="1949396" y="0"/>
                  <a:pt x="2021812" y="72416"/>
                  <a:pt x="2021812" y="161745"/>
                </a:cubicBezTo>
                <a:lnTo>
                  <a:pt x="2021812" y="1455704"/>
                </a:lnTo>
                <a:cubicBezTo>
                  <a:pt x="2021812" y="1545033"/>
                  <a:pt x="1949396" y="1617449"/>
                  <a:pt x="1860067" y="1617449"/>
                </a:cubicBezTo>
                <a:lnTo>
                  <a:pt x="161745" y="1617449"/>
                </a:lnTo>
                <a:cubicBezTo>
                  <a:pt x="72416" y="1617449"/>
                  <a:pt x="0" y="1545033"/>
                  <a:pt x="0" y="1455704"/>
                </a:cubicBezTo>
                <a:lnTo>
                  <a:pt x="0" y="16174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093" tIns="93093" rIns="93093" bIns="9309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Електронне навчання </a:t>
            </a:r>
            <a:endParaRPr lang="ru-RU" sz="2400" kern="1200" dirty="0"/>
          </a:p>
        </p:txBody>
      </p:sp>
      <p:sp>
        <p:nvSpPr>
          <p:cNvPr id="15" name="Стрелка влево 14"/>
          <p:cNvSpPr/>
          <p:nvPr/>
        </p:nvSpPr>
        <p:spPr>
          <a:xfrm>
            <a:off x="7263990" y="4394342"/>
            <a:ext cx="1948477" cy="606543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олилиния 15"/>
          <p:cNvSpPr/>
          <p:nvPr/>
        </p:nvSpPr>
        <p:spPr>
          <a:xfrm>
            <a:off x="8201561" y="3888889"/>
            <a:ext cx="2021812" cy="1617449"/>
          </a:xfrm>
          <a:custGeom>
            <a:avLst/>
            <a:gdLst>
              <a:gd name="connsiteX0" fmla="*/ 0 w 2021812"/>
              <a:gd name="connsiteY0" fmla="*/ 161745 h 1617449"/>
              <a:gd name="connsiteX1" fmla="*/ 161745 w 2021812"/>
              <a:gd name="connsiteY1" fmla="*/ 0 h 1617449"/>
              <a:gd name="connsiteX2" fmla="*/ 1860067 w 2021812"/>
              <a:gd name="connsiteY2" fmla="*/ 0 h 1617449"/>
              <a:gd name="connsiteX3" fmla="*/ 2021812 w 2021812"/>
              <a:gd name="connsiteY3" fmla="*/ 161745 h 1617449"/>
              <a:gd name="connsiteX4" fmla="*/ 2021812 w 2021812"/>
              <a:gd name="connsiteY4" fmla="*/ 1455704 h 1617449"/>
              <a:gd name="connsiteX5" fmla="*/ 1860067 w 2021812"/>
              <a:gd name="connsiteY5" fmla="*/ 1617449 h 1617449"/>
              <a:gd name="connsiteX6" fmla="*/ 161745 w 2021812"/>
              <a:gd name="connsiteY6" fmla="*/ 1617449 h 1617449"/>
              <a:gd name="connsiteX7" fmla="*/ 0 w 2021812"/>
              <a:gd name="connsiteY7" fmla="*/ 1455704 h 1617449"/>
              <a:gd name="connsiteX8" fmla="*/ 0 w 2021812"/>
              <a:gd name="connsiteY8" fmla="*/ 161745 h 1617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21812" h="1617449">
                <a:moveTo>
                  <a:pt x="0" y="161745"/>
                </a:moveTo>
                <a:cubicBezTo>
                  <a:pt x="0" y="72416"/>
                  <a:pt x="72416" y="0"/>
                  <a:pt x="161745" y="0"/>
                </a:cubicBezTo>
                <a:lnTo>
                  <a:pt x="1860067" y="0"/>
                </a:lnTo>
                <a:cubicBezTo>
                  <a:pt x="1949396" y="0"/>
                  <a:pt x="2021812" y="72416"/>
                  <a:pt x="2021812" y="161745"/>
                </a:cubicBezTo>
                <a:lnTo>
                  <a:pt x="2021812" y="1455704"/>
                </a:lnTo>
                <a:cubicBezTo>
                  <a:pt x="2021812" y="1545033"/>
                  <a:pt x="1949396" y="1617449"/>
                  <a:pt x="1860067" y="1617449"/>
                </a:cubicBezTo>
                <a:lnTo>
                  <a:pt x="161745" y="1617449"/>
                </a:lnTo>
                <a:cubicBezTo>
                  <a:pt x="72416" y="1617449"/>
                  <a:pt x="0" y="1545033"/>
                  <a:pt x="0" y="1455704"/>
                </a:cubicBezTo>
                <a:lnTo>
                  <a:pt x="0" y="161745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3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3093" tIns="93093" rIns="93093" bIns="9309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Безпека в цифровому суспільстві</a:t>
            </a:r>
            <a:endParaRPr lang="ru-RU" sz="2400" kern="1200" dirty="0"/>
          </a:p>
        </p:txBody>
      </p:sp>
    </p:spTree>
    <p:extLst>
      <p:ext uri="{BB962C8B-B14F-4D97-AF65-F5344CB8AC3E}">
        <p14:creationId xmlns:p14="http://schemas.microsoft.com/office/powerpoint/2010/main" val="354260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11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864894" y="3318164"/>
            <a:ext cx="2443162" cy="2443162"/>
          </a:xfrm>
          <a:custGeom>
            <a:avLst/>
            <a:gdLst>
              <a:gd name="connsiteX0" fmla="*/ 0 w 2443162"/>
              <a:gd name="connsiteY0" fmla="*/ 1221581 h 2443162"/>
              <a:gd name="connsiteX1" fmla="*/ 1221581 w 2443162"/>
              <a:gd name="connsiteY1" fmla="*/ 0 h 2443162"/>
              <a:gd name="connsiteX2" fmla="*/ 2443162 w 2443162"/>
              <a:gd name="connsiteY2" fmla="*/ 1221581 h 2443162"/>
              <a:gd name="connsiteX3" fmla="*/ 1221581 w 2443162"/>
              <a:gd name="connsiteY3" fmla="*/ 2443162 h 2443162"/>
              <a:gd name="connsiteX4" fmla="*/ 0 w 2443162"/>
              <a:gd name="connsiteY4" fmla="*/ 1221581 h 244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3162" h="2443162">
                <a:moveTo>
                  <a:pt x="0" y="1221581"/>
                </a:moveTo>
                <a:cubicBezTo>
                  <a:pt x="0" y="546920"/>
                  <a:pt x="546920" y="0"/>
                  <a:pt x="1221581" y="0"/>
                </a:cubicBezTo>
                <a:cubicBezTo>
                  <a:pt x="1896242" y="0"/>
                  <a:pt x="2443162" y="546920"/>
                  <a:pt x="2443162" y="1221581"/>
                </a:cubicBezTo>
                <a:cubicBezTo>
                  <a:pt x="2443162" y="1896242"/>
                  <a:pt x="1896242" y="2443162"/>
                  <a:pt x="1221581" y="2443162"/>
                </a:cubicBezTo>
                <a:cubicBezTo>
                  <a:pt x="546920" y="2443162"/>
                  <a:pt x="0" y="1896242"/>
                  <a:pt x="0" y="1221581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2398" tIns="372398" rIns="372398" bIns="372398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b="1" kern="1200" smtClean="0"/>
              <a:t>Професійний розвиток</a:t>
            </a:r>
            <a:endParaRPr lang="ru-RU" sz="2300" b="1" kern="1200" dirty="0"/>
          </a:p>
        </p:txBody>
      </p:sp>
      <p:sp>
        <p:nvSpPr>
          <p:cNvPr id="6" name="Стрелка влево 5"/>
          <p:cNvSpPr/>
          <p:nvPr/>
        </p:nvSpPr>
        <p:spPr>
          <a:xfrm rot="11700000">
            <a:off x="3020153" y="3613172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1890577" y="2798012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009" tIns="102009" rIns="102009" bIns="102009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500" kern="1200" dirty="0" smtClean="0"/>
              <a:t>Професійна комунікація </a:t>
            </a:r>
            <a:endParaRPr lang="ru-RU" sz="2500" kern="1200" dirty="0"/>
          </a:p>
        </p:txBody>
      </p:sp>
      <p:sp>
        <p:nvSpPr>
          <p:cNvPr id="8" name="Стрелка влево 7"/>
          <p:cNvSpPr/>
          <p:nvPr/>
        </p:nvSpPr>
        <p:spPr>
          <a:xfrm rot="14700000">
            <a:off x="4234365" y="2166131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олилиния 8"/>
          <p:cNvSpPr/>
          <p:nvPr/>
        </p:nvSpPr>
        <p:spPr>
          <a:xfrm>
            <a:off x="3597906" y="763296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009" tIns="102009" rIns="102009" bIns="102009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500" kern="1200" dirty="0" smtClean="0"/>
              <a:t>Професійна співпраця </a:t>
            </a:r>
            <a:endParaRPr lang="ru-RU" sz="2500" kern="1200" dirty="0"/>
          </a:p>
        </p:txBody>
      </p:sp>
      <p:sp>
        <p:nvSpPr>
          <p:cNvPr id="10" name="Стрелка влево 9"/>
          <p:cNvSpPr/>
          <p:nvPr/>
        </p:nvSpPr>
        <p:spPr>
          <a:xfrm rot="17700000">
            <a:off x="6123343" y="2166131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олилиния 10"/>
          <p:cNvSpPr/>
          <p:nvPr/>
        </p:nvSpPr>
        <p:spPr>
          <a:xfrm>
            <a:off x="6254039" y="763296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009" tIns="102009" rIns="102009" bIns="102009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500" kern="1200" dirty="0" smtClean="0"/>
              <a:t>Рефлексія розвитку цифрової компетентності </a:t>
            </a:r>
            <a:endParaRPr lang="ru-RU" sz="2500" kern="1200" dirty="0"/>
          </a:p>
        </p:txBody>
      </p:sp>
      <p:sp>
        <p:nvSpPr>
          <p:cNvPr id="12" name="Стрелка влево 11"/>
          <p:cNvSpPr/>
          <p:nvPr/>
        </p:nvSpPr>
        <p:spPr>
          <a:xfrm rot="20700000">
            <a:off x="7337554" y="3613172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Полилиния 12"/>
          <p:cNvSpPr/>
          <p:nvPr/>
        </p:nvSpPr>
        <p:spPr>
          <a:xfrm>
            <a:off x="7961369" y="2798012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009" tIns="102009" rIns="102009" bIns="102009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500" kern="1200" dirty="0" smtClean="0"/>
              <a:t>Неперервний професійний розвиток</a:t>
            </a:r>
            <a:endParaRPr lang="ru-RU" sz="2500" kern="1200" dirty="0"/>
          </a:p>
        </p:txBody>
      </p:sp>
    </p:spTree>
    <p:extLst>
      <p:ext uri="{BB962C8B-B14F-4D97-AF65-F5344CB8AC3E}">
        <p14:creationId xmlns:p14="http://schemas.microsoft.com/office/powerpoint/2010/main" val="239947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12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864894" y="3318164"/>
            <a:ext cx="2443162" cy="2443162"/>
          </a:xfrm>
          <a:custGeom>
            <a:avLst/>
            <a:gdLst>
              <a:gd name="connsiteX0" fmla="*/ 0 w 2443162"/>
              <a:gd name="connsiteY0" fmla="*/ 1221581 h 2443162"/>
              <a:gd name="connsiteX1" fmla="*/ 1221581 w 2443162"/>
              <a:gd name="connsiteY1" fmla="*/ 0 h 2443162"/>
              <a:gd name="connsiteX2" fmla="*/ 2443162 w 2443162"/>
              <a:gd name="connsiteY2" fmla="*/ 1221581 h 2443162"/>
              <a:gd name="connsiteX3" fmla="*/ 1221581 w 2443162"/>
              <a:gd name="connsiteY3" fmla="*/ 2443162 h 2443162"/>
              <a:gd name="connsiteX4" fmla="*/ 0 w 2443162"/>
              <a:gd name="connsiteY4" fmla="*/ 1221581 h 244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3162" h="2443162">
                <a:moveTo>
                  <a:pt x="0" y="1221581"/>
                </a:moveTo>
                <a:cubicBezTo>
                  <a:pt x="0" y="546920"/>
                  <a:pt x="546920" y="0"/>
                  <a:pt x="1221581" y="0"/>
                </a:cubicBezTo>
                <a:cubicBezTo>
                  <a:pt x="1896242" y="0"/>
                  <a:pt x="2443162" y="546920"/>
                  <a:pt x="2443162" y="1221581"/>
                </a:cubicBezTo>
                <a:cubicBezTo>
                  <a:pt x="2443162" y="1896242"/>
                  <a:pt x="1896242" y="2443162"/>
                  <a:pt x="1221581" y="2443162"/>
                </a:cubicBezTo>
                <a:cubicBezTo>
                  <a:pt x="546920" y="2443162"/>
                  <a:pt x="0" y="1896242"/>
                  <a:pt x="0" y="1221581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1128" tIns="371128" rIns="371128" bIns="371128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100" b="1" kern="1200" dirty="0" smtClean="0"/>
              <a:t>Використання та аналіз цифрових ресурсів</a:t>
            </a:r>
            <a:endParaRPr lang="ru-RU" sz="2100" b="1" kern="1200" dirty="0"/>
          </a:p>
        </p:txBody>
      </p:sp>
      <p:sp>
        <p:nvSpPr>
          <p:cNvPr id="6" name="Стрелка влево 5"/>
          <p:cNvSpPr/>
          <p:nvPr/>
        </p:nvSpPr>
        <p:spPr>
          <a:xfrm rot="11700000">
            <a:off x="3020153" y="3613172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1890577" y="2798012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99" tIns="98199" rIns="98199" bIns="9819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kern="1200" dirty="0" smtClean="0"/>
              <a:t>Добір цифрових ресурсів </a:t>
            </a:r>
            <a:endParaRPr lang="ru-RU" sz="2300" kern="1200" dirty="0"/>
          </a:p>
        </p:txBody>
      </p:sp>
      <p:sp>
        <p:nvSpPr>
          <p:cNvPr id="8" name="Стрелка влево 7"/>
          <p:cNvSpPr/>
          <p:nvPr/>
        </p:nvSpPr>
        <p:spPr>
          <a:xfrm rot="14700000">
            <a:off x="4234365" y="2166131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олилиния 8"/>
          <p:cNvSpPr/>
          <p:nvPr/>
        </p:nvSpPr>
        <p:spPr>
          <a:xfrm>
            <a:off x="3597906" y="763296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99" tIns="98199" rIns="98199" bIns="9819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kern="1200" dirty="0" smtClean="0"/>
              <a:t>Створення та модифікація цифрових освітніх ресурсів </a:t>
            </a:r>
            <a:endParaRPr lang="ru-RU" sz="2300" kern="1200" dirty="0"/>
          </a:p>
        </p:txBody>
      </p:sp>
      <p:sp>
        <p:nvSpPr>
          <p:cNvPr id="10" name="Стрелка влево 9"/>
          <p:cNvSpPr/>
          <p:nvPr/>
        </p:nvSpPr>
        <p:spPr>
          <a:xfrm rot="17700000">
            <a:off x="6123343" y="2166131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олилиния 10"/>
          <p:cNvSpPr/>
          <p:nvPr/>
        </p:nvSpPr>
        <p:spPr>
          <a:xfrm>
            <a:off x="6254039" y="763296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99" tIns="98199" rIns="98199" bIns="9819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kern="1200" dirty="0" smtClean="0"/>
              <a:t>Управління та спільне використання цифрових освітніх ресурсів </a:t>
            </a:r>
            <a:endParaRPr lang="ru-RU" sz="2300" kern="1200" dirty="0"/>
          </a:p>
        </p:txBody>
      </p:sp>
      <p:sp>
        <p:nvSpPr>
          <p:cNvPr id="12" name="Стрелка влево 11"/>
          <p:cNvSpPr/>
          <p:nvPr/>
        </p:nvSpPr>
        <p:spPr>
          <a:xfrm rot="20700000">
            <a:off x="7337554" y="3613172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Полилиния 12"/>
          <p:cNvSpPr/>
          <p:nvPr/>
        </p:nvSpPr>
        <p:spPr>
          <a:xfrm>
            <a:off x="7961369" y="2798012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99" tIns="98199" rIns="98199" bIns="9819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kern="1200" dirty="0" smtClean="0"/>
              <a:t>Захист цифрових ресурсів</a:t>
            </a:r>
            <a:endParaRPr lang="ru-RU" sz="2300" kern="1200" dirty="0"/>
          </a:p>
        </p:txBody>
      </p:sp>
    </p:spTree>
    <p:extLst>
      <p:ext uri="{BB962C8B-B14F-4D97-AF65-F5344CB8AC3E}">
        <p14:creationId xmlns:p14="http://schemas.microsoft.com/office/powerpoint/2010/main" val="427420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13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4864894" y="3318164"/>
            <a:ext cx="2443162" cy="2443162"/>
          </a:xfrm>
          <a:custGeom>
            <a:avLst/>
            <a:gdLst>
              <a:gd name="connsiteX0" fmla="*/ 0 w 2443162"/>
              <a:gd name="connsiteY0" fmla="*/ 1221581 h 2443162"/>
              <a:gd name="connsiteX1" fmla="*/ 1221581 w 2443162"/>
              <a:gd name="connsiteY1" fmla="*/ 0 h 2443162"/>
              <a:gd name="connsiteX2" fmla="*/ 2443162 w 2443162"/>
              <a:gd name="connsiteY2" fmla="*/ 1221581 h 2443162"/>
              <a:gd name="connsiteX3" fmla="*/ 1221581 w 2443162"/>
              <a:gd name="connsiteY3" fmla="*/ 2443162 h 2443162"/>
              <a:gd name="connsiteX4" fmla="*/ 0 w 2443162"/>
              <a:gd name="connsiteY4" fmla="*/ 1221581 h 2443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3162" h="2443162">
                <a:moveTo>
                  <a:pt x="0" y="1221581"/>
                </a:moveTo>
                <a:cubicBezTo>
                  <a:pt x="0" y="546920"/>
                  <a:pt x="546920" y="0"/>
                  <a:pt x="1221581" y="0"/>
                </a:cubicBezTo>
                <a:cubicBezTo>
                  <a:pt x="1896242" y="0"/>
                  <a:pt x="2443162" y="546920"/>
                  <a:pt x="2443162" y="1221581"/>
                </a:cubicBezTo>
                <a:cubicBezTo>
                  <a:pt x="2443162" y="1896242"/>
                  <a:pt x="1896242" y="2443162"/>
                  <a:pt x="1221581" y="2443162"/>
                </a:cubicBezTo>
                <a:cubicBezTo>
                  <a:pt x="546920" y="2443162"/>
                  <a:pt x="0" y="1896242"/>
                  <a:pt x="0" y="1221581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1128" tIns="371128" rIns="371128" bIns="371128" numCol="1" spcCol="1270" anchor="ctr" anchorCtr="0">
            <a:no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b="1" dirty="0"/>
              <a:t>Навчання та оцінювання учнів </a:t>
            </a:r>
            <a:endParaRPr lang="ru-RU" sz="2800" b="1" kern="1200" dirty="0"/>
          </a:p>
        </p:txBody>
      </p:sp>
      <p:sp>
        <p:nvSpPr>
          <p:cNvPr id="6" name="Стрелка влево 5"/>
          <p:cNvSpPr/>
          <p:nvPr/>
        </p:nvSpPr>
        <p:spPr>
          <a:xfrm rot="11700000">
            <a:off x="3020153" y="3613172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1890577" y="2798012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99" tIns="98199" rIns="98199" bIns="9819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200" dirty="0"/>
              <a:t>Організація та управління освітнім процесом учнів </a:t>
            </a:r>
            <a:endParaRPr lang="ru-RU" sz="2200" kern="1200" dirty="0"/>
          </a:p>
        </p:txBody>
      </p:sp>
      <p:sp>
        <p:nvSpPr>
          <p:cNvPr id="8" name="Стрелка влево 7"/>
          <p:cNvSpPr/>
          <p:nvPr/>
        </p:nvSpPr>
        <p:spPr>
          <a:xfrm rot="14700000">
            <a:off x="4234365" y="2166131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олилиния 8"/>
          <p:cNvSpPr/>
          <p:nvPr/>
        </p:nvSpPr>
        <p:spPr>
          <a:xfrm>
            <a:off x="3597906" y="763296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99" tIns="98199" rIns="98199" bIns="9819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200" dirty="0"/>
              <a:t>Інтерактивне та активне навчання учнів. Організація співпраці учнів </a:t>
            </a:r>
            <a:endParaRPr lang="ru-RU" sz="2200" kern="1200" dirty="0"/>
          </a:p>
        </p:txBody>
      </p:sp>
      <p:sp>
        <p:nvSpPr>
          <p:cNvPr id="10" name="Стрелка влево 9"/>
          <p:cNvSpPr/>
          <p:nvPr/>
        </p:nvSpPr>
        <p:spPr>
          <a:xfrm rot="17700000">
            <a:off x="6123343" y="2166131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олилиния 10"/>
          <p:cNvSpPr/>
          <p:nvPr/>
        </p:nvSpPr>
        <p:spPr>
          <a:xfrm>
            <a:off x="6254039" y="763296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99" tIns="98199" rIns="98199" bIns="9819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200" dirty="0"/>
              <a:t>Індивідуалізація навчання та диференціація</a:t>
            </a:r>
            <a:endParaRPr lang="ru-RU" sz="2200" kern="1200" dirty="0"/>
          </a:p>
        </p:txBody>
      </p:sp>
      <p:sp>
        <p:nvSpPr>
          <p:cNvPr id="12" name="Стрелка влево 11"/>
          <p:cNvSpPr/>
          <p:nvPr/>
        </p:nvSpPr>
        <p:spPr>
          <a:xfrm rot="20700000">
            <a:off x="7337554" y="3613172"/>
            <a:ext cx="1815242" cy="696301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Полилиния 12"/>
          <p:cNvSpPr/>
          <p:nvPr/>
        </p:nvSpPr>
        <p:spPr>
          <a:xfrm>
            <a:off x="7961369" y="2798012"/>
            <a:ext cx="2321004" cy="1856803"/>
          </a:xfrm>
          <a:custGeom>
            <a:avLst/>
            <a:gdLst>
              <a:gd name="connsiteX0" fmla="*/ 0 w 2321004"/>
              <a:gd name="connsiteY0" fmla="*/ 185680 h 1856803"/>
              <a:gd name="connsiteX1" fmla="*/ 185680 w 2321004"/>
              <a:gd name="connsiteY1" fmla="*/ 0 h 1856803"/>
              <a:gd name="connsiteX2" fmla="*/ 2135324 w 2321004"/>
              <a:gd name="connsiteY2" fmla="*/ 0 h 1856803"/>
              <a:gd name="connsiteX3" fmla="*/ 2321004 w 2321004"/>
              <a:gd name="connsiteY3" fmla="*/ 185680 h 1856803"/>
              <a:gd name="connsiteX4" fmla="*/ 2321004 w 2321004"/>
              <a:gd name="connsiteY4" fmla="*/ 1671123 h 1856803"/>
              <a:gd name="connsiteX5" fmla="*/ 2135324 w 2321004"/>
              <a:gd name="connsiteY5" fmla="*/ 1856803 h 1856803"/>
              <a:gd name="connsiteX6" fmla="*/ 185680 w 2321004"/>
              <a:gd name="connsiteY6" fmla="*/ 1856803 h 1856803"/>
              <a:gd name="connsiteX7" fmla="*/ 0 w 2321004"/>
              <a:gd name="connsiteY7" fmla="*/ 1671123 h 1856803"/>
              <a:gd name="connsiteX8" fmla="*/ 0 w 2321004"/>
              <a:gd name="connsiteY8" fmla="*/ 185680 h 1856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21004" h="1856803">
                <a:moveTo>
                  <a:pt x="0" y="185680"/>
                </a:moveTo>
                <a:cubicBezTo>
                  <a:pt x="0" y="83132"/>
                  <a:pt x="83132" y="0"/>
                  <a:pt x="185680" y="0"/>
                </a:cubicBezTo>
                <a:lnTo>
                  <a:pt x="2135324" y="0"/>
                </a:lnTo>
                <a:cubicBezTo>
                  <a:pt x="2237872" y="0"/>
                  <a:pt x="2321004" y="83132"/>
                  <a:pt x="2321004" y="185680"/>
                </a:cubicBezTo>
                <a:lnTo>
                  <a:pt x="2321004" y="1671123"/>
                </a:lnTo>
                <a:cubicBezTo>
                  <a:pt x="2321004" y="1773671"/>
                  <a:pt x="2237872" y="1856803"/>
                  <a:pt x="2135324" y="1856803"/>
                </a:cubicBezTo>
                <a:lnTo>
                  <a:pt x="185680" y="1856803"/>
                </a:lnTo>
                <a:cubicBezTo>
                  <a:pt x="83132" y="1856803"/>
                  <a:pt x="0" y="1773671"/>
                  <a:pt x="0" y="1671123"/>
                </a:cubicBezTo>
                <a:lnTo>
                  <a:pt x="0" y="18568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99" tIns="98199" rIns="98199" bIns="9819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kern="1200" dirty="0" smtClean="0"/>
              <a:t>Інклюзивне навчання </a:t>
            </a:r>
            <a:endParaRPr lang="ru-RU" sz="2300" kern="1200" dirty="0"/>
          </a:p>
        </p:txBody>
      </p:sp>
    </p:spTree>
    <p:extLst>
      <p:ext uri="{BB962C8B-B14F-4D97-AF65-F5344CB8AC3E}">
        <p14:creationId xmlns:p14="http://schemas.microsoft.com/office/powerpoint/2010/main" val="114377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14</a:t>
            </a:fld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5077653" y="3733593"/>
            <a:ext cx="2493894" cy="2493894"/>
          </a:xfrm>
          <a:custGeom>
            <a:avLst/>
            <a:gdLst>
              <a:gd name="connsiteX0" fmla="*/ 0 w 2493894"/>
              <a:gd name="connsiteY0" fmla="*/ 1246947 h 2493894"/>
              <a:gd name="connsiteX1" fmla="*/ 1246947 w 2493894"/>
              <a:gd name="connsiteY1" fmla="*/ 0 h 2493894"/>
              <a:gd name="connsiteX2" fmla="*/ 2493894 w 2493894"/>
              <a:gd name="connsiteY2" fmla="*/ 1246947 h 2493894"/>
              <a:gd name="connsiteX3" fmla="*/ 1246947 w 2493894"/>
              <a:gd name="connsiteY3" fmla="*/ 2493894 h 2493894"/>
              <a:gd name="connsiteX4" fmla="*/ 0 w 2493894"/>
              <a:gd name="connsiteY4" fmla="*/ 1246947 h 249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3894" h="2493894">
                <a:moveTo>
                  <a:pt x="0" y="1246947"/>
                </a:moveTo>
                <a:cubicBezTo>
                  <a:pt x="0" y="558277"/>
                  <a:pt x="558277" y="0"/>
                  <a:pt x="1246947" y="0"/>
                </a:cubicBezTo>
                <a:cubicBezTo>
                  <a:pt x="1935617" y="0"/>
                  <a:pt x="2493894" y="558277"/>
                  <a:pt x="2493894" y="1246947"/>
                </a:cubicBezTo>
                <a:cubicBezTo>
                  <a:pt x="2493894" y="1935617"/>
                  <a:pt x="1935617" y="2493894"/>
                  <a:pt x="1246947" y="2493894"/>
                </a:cubicBezTo>
                <a:cubicBezTo>
                  <a:pt x="558277" y="2493894"/>
                  <a:pt x="0" y="1935617"/>
                  <a:pt x="0" y="1246947"/>
                </a:cubicBez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80462" tIns="380462" rIns="380462" bIns="380462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b="1" kern="1200" dirty="0" smtClean="0"/>
              <a:t>Розвиток цифрової </a:t>
            </a:r>
            <a:r>
              <a:rPr lang="uk-UA" sz="2400" b="1" kern="1200" dirty="0" err="1" smtClean="0"/>
              <a:t>компетент-ності</a:t>
            </a:r>
            <a:r>
              <a:rPr lang="uk-UA" sz="2400" b="1" kern="1200" dirty="0" smtClean="0"/>
              <a:t> учнів </a:t>
            </a:r>
            <a:endParaRPr lang="ru-RU" sz="2400" b="1" kern="1200" dirty="0"/>
          </a:p>
        </p:txBody>
      </p:sp>
      <p:sp>
        <p:nvSpPr>
          <p:cNvPr id="6" name="Стрелка влево 5"/>
          <p:cNvSpPr/>
          <p:nvPr/>
        </p:nvSpPr>
        <p:spPr>
          <a:xfrm rot="12900000">
            <a:off x="3474007" y="3298145"/>
            <a:ext cx="1910839" cy="71075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2462193" y="2157839"/>
            <a:ext cx="2369199" cy="1895359"/>
          </a:xfrm>
          <a:custGeom>
            <a:avLst/>
            <a:gdLst>
              <a:gd name="connsiteX0" fmla="*/ 0 w 2369199"/>
              <a:gd name="connsiteY0" fmla="*/ 189536 h 1895359"/>
              <a:gd name="connsiteX1" fmla="*/ 189536 w 2369199"/>
              <a:gd name="connsiteY1" fmla="*/ 0 h 1895359"/>
              <a:gd name="connsiteX2" fmla="*/ 2179663 w 2369199"/>
              <a:gd name="connsiteY2" fmla="*/ 0 h 1895359"/>
              <a:gd name="connsiteX3" fmla="*/ 2369199 w 2369199"/>
              <a:gd name="connsiteY3" fmla="*/ 189536 h 1895359"/>
              <a:gd name="connsiteX4" fmla="*/ 2369199 w 2369199"/>
              <a:gd name="connsiteY4" fmla="*/ 1705823 h 1895359"/>
              <a:gd name="connsiteX5" fmla="*/ 2179663 w 2369199"/>
              <a:gd name="connsiteY5" fmla="*/ 1895359 h 1895359"/>
              <a:gd name="connsiteX6" fmla="*/ 189536 w 2369199"/>
              <a:gd name="connsiteY6" fmla="*/ 1895359 h 1895359"/>
              <a:gd name="connsiteX7" fmla="*/ 0 w 2369199"/>
              <a:gd name="connsiteY7" fmla="*/ 1705823 h 1895359"/>
              <a:gd name="connsiteX8" fmla="*/ 0 w 2369199"/>
              <a:gd name="connsiteY8" fmla="*/ 189536 h 189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9199" h="1895359">
                <a:moveTo>
                  <a:pt x="0" y="189536"/>
                </a:moveTo>
                <a:cubicBezTo>
                  <a:pt x="0" y="84858"/>
                  <a:pt x="84858" y="0"/>
                  <a:pt x="189536" y="0"/>
                </a:cubicBezTo>
                <a:lnTo>
                  <a:pt x="2179663" y="0"/>
                </a:lnTo>
                <a:cubicBezTo>
                  <a:pt x="2284341" y="0"/>
                  <a:pt x="2369199" y="84858"/>
                  <a:pt x="2369199" y="189536"/>
                </a:cubicBezTo>
                <a:lnTo>
                  <a:pt x="2369199" y="1705823"/>
                </a:lnTo>
                <a:cubicBezTo>
                  <a:pt x="2369199" y="1810501"/>
                  <a:pt x="2284341" y="1895359"/>
                  <a:pt x="2179663" y="1895359"/>
                </a:cubicBezTo>
                <a:lnTo>
                  <a:pt x="189536" y="1895359"/>
                </a:lnTo>
                <a:cubicBezTo>
                  <a:pt x="84858" y="1895359"/>
                  <a:pt x="0" y="1810501"/>
                  <a:pt x="0" y="1705823"/>
                </a:cubicBezTo>
                <a:lnTo>
                  <a:pt x="0" y="18953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328" tIns="99328" rIns="99328" bIns="99328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kern="1200" dirty="0" smtClean="0"/>
              <a:t>Інформація та </a:t>
            </a:r>
            <a:r>
              <a:rPr lang="uk-UA" sz="2300" kern="1200" dirty="0" err="1" smtClean="0"/>
              <a:t>медіаграмотність</a:t>
            </a:r>
            <a:r>
              <a:rPr lang="uk-UA" sz="2300" kern="1200" dirty="0" smtClean="0"/>
              <a:t> </a:t>
            </a:r>
            <a:endParaRPr lang="ru-RU" sz="2300" kern="1200" dirty="0"/>
          </a:p>
        </p:txBody>
      </p:sp>
      <p:sp>
        <p:nvSpPr>
          <p:cNvPr id="8" name="Стрелка влево 7"/>
          <p:cNvSpPr/>
          <p:nvPr/>
        </p:nvSpPr>
        <p:spPr>
          <a:xfrm rot="16200000">
            <a:off x="5369180" y="2311581"/>
            <a:ext cx="1910839" cy="71075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олилиния 8"/>
          <p:cNvSpPr/>
          <p:nvPr/>
        </p:nvSpPr>
        <p:spPr>
          <a:xfrm>
            <a:off x="5140000" y="763861"/>
            <a:ext cx="2369199" cy="1895359"/>
          </a:xfrm>
          <a:custGeom>
            <a:avLst/>
            <a:gdLst>
              <a:gd name="connsiteX0" fmla="*/ 0 w 2369199"/>
              <a:gd name="connsiteY0" fmla="*/ 189536 h 1895359"/>
              <a:gd name="connsiteX1" fmla="*/ 189536 w 2369199"/>
              <a:gd name="connsiteY1" fmla="*/ 0 h 1895359"/>
              <a:gd name="connsiteX2" fmla="*/ 2179663 w 2369199"/>
              <a:gd name="connsiteY2" fmla="*/ 0 h 1895359"/>
              <a:gd name="connsiteX3" fmla="*/ 2369199 w 2369199"/>
              <a:gd name="connsiteY3" fmla="*/ 189536 h 1895359"/>
              <a:gd name="connsiteX4" fmla="*/ 2369199 w 2369199"/>
              <a:gd name="connsiteY4" fmla="*/ 1705823 h 1895359"/>
              <a:gd name="connsiteX5" fmla="*/ 2179663 w 2369199"/>
              <a:gd name="connsiteY5" fmla="*/ 1895359 h 1895359"/>
              <a:gd name="connsiteX6" fmla="*/ 189536 w 2369199"/>
              <a:gd name="connsiteY6" fmla="*/ 1895359 h 1895359"/>
              <a:gd name="connsiteX7" fmla="*/ 0 w 2369199"/>
              <a:gd name="connsiteY7" fmla="*/ 1705823 h 1895359"/>
              <a:gd name="connsiteX8" fmla="*/ 0 w 2369199"/>
              <a:gd name="connsiteY8" fmla="*/ 189536 h 189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9199" h="1895359">
                <a:moveTo>
                  <a:pt x="0" y="189536"/>
                </a:moveTo>
                <a:cubicBezTo>
                  <a:pt x="0" y="84858"/>
                  <a:pt x="84858" y="0"/>
                  <a:pt x="189536" y="0"/>
                </a:cubicBezTo>
                <a:lnTo>
                  <a:pt x="2179663" y="0"/>
                </a:lnTo>
                <a:cubicBezTo>
                  <a:pt x="2284341" y="0"/>
                  <a:pt x="2369199" y="84858"/>
                  <a:pt x="2369199" y="189536"/>
                </a:cubicBezTo>
                <a:lnTo>
                  <a:pt x="2369199" y="1705823"/>
                </a:lnTo>
                <a:cubicBezTo>
                  <a:pt x="2369199" y="1810501"/>
                  <a:pt x="2284341" y="1895359"/>
                  <a:pt x="2179663" y="1895359"/>
                </a:cubicBezTo>
                <a:lnTo>
                  <a:pt x="189536" y="1895359"/>
                </a:lnTo>
                <a:cubicBezTo>
                  <a:pt x="84858" y="1895359"/>
                  <a:pt x="0" y="1810501"/>
                  <a:pt x="0" y="1705823"/>
                </a:cubicBezTo>
                <a:lnTo>
                  <a:pt x="0" y="18953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328" tIns="99328" rIns="99328" bIns="99328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kern="1200" dirty="0" smtClean="0"/>
              <a:t>Відповідальне використання цифрових технологій та сервісів </a:t>
            </a:r>
            <a:endParaRPr lang="ru-RU" sz="2300" kern="1200" dirty="0"/>
          </a:p>
        </p:txBody>
      </p:sp>
      <p:sp>
        <p:nvSpPr>
          <p:cNvPr id="10" name="Стрелка влево 9"/>
          <p:cNvSpPr/>
          <p:nvPr/>
        </p:nvSpPr>
        <p:spPr>
          <a:xfrm rot="19500000">
            <a:off x="7264354" y="3298145"/>
            <a:ext cx="1910839" cy="710759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олилиния 10"/>
          <p:cNvSpPr/>
          <p:nvPr/>
        </p:nvSpPr>
        <p:spPr>
          <a:xfrm>
            <a:off x="7817808" y="2157839"/>
            <a:ext cx="2369199" cy="1895359"/>
          </a:xfrm>
          <a:custGeom>
            <a:avLst/>
            <a:gdLst>
              <a:gd name="connsiteX0" fmla="*/ 0 w 2369199"/>
              <a:gd name="connsiteY0" fmla="*/ 189536 h 1895359"/>
              <a:gd name="connsiteX1" fmla="*/ 189536 w 2369199"/>
              <a:gd name="connsiteY1" fmla="*/ 0 h 1895359"/>
              <a:gd name="connsiteX2" fmla="*/ 2179663 w 2369199"/>
              <a:gd name="connsiteY2" fmla="*/ 0 h 1895359"/>
              <a:gd name="connsiteX3" fmla="*/ 2369199 w 2369199"/>
              <a:gd name="connsiteY3" fmla="*/ 189536 h 1895359"/>
              <a:gd name="connsiteX4" fmla="*/ 2369199 w 2369199"/>
              <a:gd name="connsiteY4" fmla="*/ 1705823 h 1895359"/>
              <a:gd name="connsiteX5" fmla="*/ 2179663 w 2369199"/>
              <a:gd name="connsiteY5" fmla="*/ 1895359 h 1895359"/>
              <a:gd name="connsiteX6" fmla="*/ 189536 w 2369199"/>
              <a:gd name="connsiteY6" fmla="*/ 1895359 h 1895359"/>
              <a:gd name="connsiteX7" fmla="*/ 0 w 2369199"/>
              <a:gd name="connsiteY7" fmla="*/ 1705823 h 1895359"/>
              <a:gd name="connsiteX8" fmla="*/ 0 w 2369199"/>
              <a:gd name="connsiteY8" fmla="*/ 189536 h 189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69199" h="1895359">
                <a:moveTo>
                  <a:pt x="0" y="189536"/>
                </a:moveTo>
                <a:cubicBezTo>
                  <a:pt x="0" y="84858"/>
                  <a:pt x="84858" y="0"/>
                  <a:pt x="189536" y="0"/>
                </a:cubicBezTo>
                <a:lnTo>
                  <a:pt x="2179663" y="0"/>
                </a:lnTo>
                <a:cubicBezTo>
                  <a:pt x="2284341" y="0"/>
                  <a:pt x="2369199" y="84858"/>
                  <a:pt x="2369199" y="189536"/>
                </a:cubicBezTo>
                <a:lnTo>
                  <a:pt x="2369199" y="1705823"/>
                </a:lnTo>
                <a:cubicBezTo>
                  <a:pt x="2369199" y="1810501"/>
                  <a:pt x="2284341" y="1895359"/>
                  <a:pt x="2179663" y="1895359"/>
                </a:cubicBezTo>
                <a:lnTo>
                  <a:pt x="189536" y="1895359"/>
                </a:lnTo>
                <a:cubicBezTo>
                  <a:pt x="84858" y="1895359"/>
                  <a:pt x="0" y="1810501"/>
                  <a:pt x="0" y="1705823"/>
                </a:cubicBezTo>
                <a:lnTo>
                  <a:pt x="0" y="18953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328" tIns="99328" rIns="99328" bIns="99328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300" kern="1200" dirty="0" smtClean="0"/>
              <a:t>Вирішення проблем за допомогою </a:t>
            </a:r>
            <a:r>
              <a:rPr lang="uk-UA" sz="2300" kern="1200" dirty="0" smtClean="0"/>
              <a:t>цифрових технологій та сервісів</a:t>
            </a:r>
          </a:p>
        </p:txBody>
      </p:sp>
    </p:spTree>
    <p:extLst>
      <p:ext uri="{BB962C8B-B14F-4D97-AF65-F5344CB8AC3E}">
        <p14:creationId xmlns:p14="http://schemas.microsoft.com/office/powerpoint/2010/main" val="84961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0562" y="869973"/>
            <a:ext cx="8761413" cy="706964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/>
              <a:t>Компетенції </a:t>
            </a:r>
            <a:endParaRPr lang="ru-RU" b="1" dirty="0"/>
          </a:p>
        </p:txBody>
      </p:sp>
      <p:sp>
        <p:nvSpPr>
          <p:cNvPr id="6" name="Полилиния 5"/>
          <p:cNvSpPr/>
          <p:nvPr/>
        </p:nvSpPr>
        <p:spPr>
          <a:xfrm>
            <a:off x="985633" y="2138684"/>
            <a:ext cx="3205260" cy="835200"/>
          </a:xfrm>
          <a:custGeom>
            <a:avLst/>
            <a:gdLst>
              <a:gd name="connsiteX0" fmla="*/ 0 w 3205260"/>
              <a:gd name="connsiteY0" fmla="*/ 0 h 835200"/>
              <a:gd name="connsiteX1" fmla="*/ 3205260 w 3205260"/>
              <a:gd name="connsiteY1" fmla="*/ 0 h 835200"/>
              <a:gd name="connsiteX2" fmla="*/ 3205260 w 3205260"/>
              <a:gd name="connsiteY2" fmla="*/ 835200 h 835200"/>
              <a:gd name="connsiteX3" fmla="*/ 0 w 3205260"/>
              <a:gd name="connsiteY3" fmla="*/ 835200 h 835200"/>
              <a:gd name="connsiteX4" fmla="*/ 0 w 3205260"/>
              <a:gd name="connsiteY4" fmla="*/ 0 h 8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260" h="835200">
                <a:moveTo>
                  <a:pt x="0" y="0"/>
                </a:moveTo>
                <a:lnTo>
                  <a:pt x="3205260" y="0"/>
                </a:lnTo>
                <a:lnTo>
                  <a:pt x="3205260" y="835200"/>
                </a:lnTo>
                <a:lnTo>
                  <a:pt x="0" y="8352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3200" kern="1200" dirty="0" smtClean="0"/>
              <a:t>Ключові </a:t>
            </a:r>
            <a:endParaRPr lang="ru-RU" sz="2600" kern="1200" dirty="0"/>
          </a:p>
        </p:txBody>
      </p:sp>
      <p:sp>
        <p:nvSpPr>
          <p:cNvPr id="7" name="Полилиния 6"/>
          <p:cNvSpPr/>
          <p:nvPr/>
        </p:nvSpPr>
        <p:spPr>
          <a:xfrm>
            <a:off x="985633" y="2973884"/>
            <a:ext cx="3205260" cy="2955335"/>
          </a:xfrm>
          <a:custGeom>
            <a:avLst/>
            <a:gdLst>
              <a:gd name="connsiteX0" fmla="*/ 0 w 3205260"/>
              <a:gd name="connsiteY0" fmla="*/ 0 h 2955335"/>
              <a:gd name="connsiteX1" fmla="*/ 3205260 w 3205260"/>
              <a:gd name="connsiteY1" fmla="*/ 0 h 2955335"/>
              <a:gd name="connsiteX2" fmla="*/ 3205260 w 3205260"/>
              <a:gd name="connsiteY2" fmla="*/ 2955335 h 2955335"/>
              <a:gd name="connsiteX3" fmla="*/ 0 w 3205260"/>
              <a:gd name="connsiteY3" fmla="*/ 2955335 h 2955335"/>
              <a:gd name="connsiteX4" fmla="*/ 0 w 3205260"/>
              <a:gd name="connsiteY4" fmla="*/ 0 h 2955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260" h="2955335">
                <a:moveTo>
                  <a:pt x="0" y="0"/>
                </a:moveTo>
                <a:lnTo>
                  <a:pt x="3205260" y="0"/>
                </a:lnTo>
                <a:lnTo>
                  <a:pt x="3205260" y="2955335"/>
                </a:lnTo>
                <a:lnTo>
                  <a:pt x="0" y="29553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686" tIns="154686" rIns="206248" bIns="232029" numCol="1" spcCol="1270" anchor="t" anchorCtr="0">
            <a:noAutofit/>
          </a:bodyPr>
          <a:lstStyle/>
          <a:p>
            <a:pPr marL="285750" lvl="1" indent="-285750" algn="l" defTabSz="1289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uk-UA" sz="2900" kern="1200" dirty="0" smtClean="0"/>
              <a:t>загальні компетенції, які є необхідними для соціально-продуктивної діяльності</a:t>
            </a:r>
            <a:endParaRPr lang="ru-RU" sz="2900" kern="1200" dirty="0"/>
          </a:p>
        </p:txBody>
      </p:sp>
      <p:sp>
        <p:nvSpPr>
          <p:cNvPr id="8" name="Полилиния 7"/>
          <p:cNvSpPr/>
          <p:nvPr/>
        </p:nvSpPr>
        <p:spPr>
          <a:xfrm>
            <a:off x="4639629" y="2138684"/>
            <a:ext cx="3205260" cy="835200"/>
          </a:xfrm>
          <a:custGeom>
            <a:avLst/>
            <a:gdLst>
              <a:gd name="connsiteX0" fmla="*/ 0 w 3205260"/>
              <a:gd name="connsiteY0" fmla="*/ 0 h 835200"/>
              <a:gd name="connsiteX1" fmla="*/ 3205260 w 3205260"/>
              <a:gd name="connsiteY1" fmla="*/ 0 h 835200"/>
              <a:gd name="connsiteX2" fmla="*/ 3205260 w 3205260"/>
              <a:gd name="connsiteY2" fmla="*/ 835200 h 835200"/>
              <a:gd name="connsiteX3" fmla="*/ 0 w 3205260"/>
              <a:gd name="connsiteY3" fmla="*/ 835200 h 835200"/>
              <a:gd name="connsiteX4" fmla="*/ 0 w 3205260"/>
              <a:gd name="connsiteY4" fmla="*/ 0 h 8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260" h="835200">
                <a:moveTo>
                  <a:pt x="0" y="0"/>
                </a:moveTo>
                <a:lnTo>
                  <a:pt x="3205260" y="0"/>
                </a:lnTo>
                <a:lnTo>
                  <a:pt x="3205260" y="835200"/>
                </a:lnTo>
                <a:lnTo>
                  <a:pt x="0" y="8352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3200" kern="1200" dirty="0" smtClean="0"/>
              <a:t>Базові </a:t>
            </a:r>
            <a:endParaRPr lang="ru-RU" sz="2600" kern="1200" dirty="0"/>
          </a:p>
        </p:txBody>
      </p:sp>
      <p:sp>
        <p:nvSpPr>
          <p:cNvPr id="9" name="Полилиния 8"/>
          <p:cNvSpPr/>
          <p:nvPr/>
        </p:nvSpPr>
        <p:spPr>
          <a:xfrm>
            <a:off x="4639629" y="2973884"/>
            <a:ext cx="3205260" cy="2955335"/>
          </a:xfrm>
          <a:custGeom>
            <a:avLst/>
            <a:gdLst>
              <a:gd name="connsiteX0" fmla="*/ 0 w 3205260"/>
              <a:gd name="connsiteY0" fmla="*/ 0 h 2955335"/>
              <a:gd name="connsiteX1" fmla="*/ 3205260 w 3205260"/>
              <a:gd name="connsiteY1" fmla="*/ 0 h 2955335"/>
              <a:gd name="connsiteX2" fmla="*/ 3205260 w 3205260"/>
              <a:gd name="connsiteY2" fmla="*/ 2955335 h 2955335"/>
              <a:gd name="connsiteX3" fmla="*/ 0 w 3205260"/>
              <a:gd name="connsiteY3" fmla="*/ 2955335 h 2955335"/>
              <a:gd name="connsiteX4" fmla="*/ 0 w 3205260"/>
              <a:gd name="connsiteY4" fmla="*/ 0 h 2955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260" h="2955335">
                <a:moveTo>
                  <a:pt x="0" y="0"/>
                </a:moveTo>
                <a:lnTo>
                  <a:pt x="3205260" y="0"/>
                </a:lnTo>
                <a:lnTo>
                  <a:pt x="3205260" y="2955335"/>
                </a:lnTo>
                <a:lnTo>
                  <a:pt x="0" y="29553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4686" tIns="154686" rIns="206248" bIns="232029" numCol="1" spcCol="1270" anchor="t" anchorCtr="0">
            <a:noAutofit/>
          </a:bodyPr>
          <a:lstStyle/>
          <a:p>
            <a:pPr marL="285750" lvl="1" indent="-285750" algn="l" defTabSz="1289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uk-UA" sz="2900" kern="1200" dirty="0" smtClean="0"/>
              <a:t>необхідні в певній професійній галузі</a:t>
            </a:r>
            <a:endParaRPr lang="ru-RU" sz="2900" kern="1200" dirty="0"/>
          </a:p>
        </p:txBody>
      </p:sp>
      <p:sp>
        <p:nvSpPr>
          <p:cNvPr id="10" name="Полилиния 9"/>
          <p:cNvSpPr/>
          <p:nvPr/>
        </p:nvSpPr>
        <p:spPr>
          <a:xfrm>
            <a:off x="8293626" y="2138684"/>
            <a:ext cx="3205260" cy="835200"/>
          </a:xfrm>
          <a:custGeom>
            <a:avLst/>
            <a:gdLst>
              <a:gd name="connsiteX0" fmla="*/ 0 w 3205260"/>
              <a:gd name="connsiteY0" fmla="*/ 0 h 835200"/>
              <a:gd name="connsiteX1" fmla="*/ 3205260 w 3205260"/>
              <a:gd name="connsiteY1" fmla="*/ 0 h 835200"/>
              <a:gd name="connsiteX2" fmla="*/ 3205260 w 3205260"/>
              <a:gd name="connsiteY2" fmla="*/ 835200 h 835200"/>
              <a:gd name="connsiteX3" fmla="*/ 0 w 3205260"/>
              <a:gd name="connsiteY3" fmla="*/ 835200 h 835200"/>
              <a:gd name="connsiteX4" fmla="*/ 0 w 3205260"/>
              <a:gd name="connsiteY4" fmla="*/ 0 h 8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260" h="835200">
                <a:moveTo>
                  <a:pt x="0" y="0"/>
                </a:moveTo>
                <a:lnTo>
                  <a:pt x="3205260" y="0"/>
                </a:lnTo>
                <a:lnTo>
                  <a:pt x="3205260" y="835200"/>
                </a:lnTo>
                <a:lnTo>
                  <a:pt x="0" y="8352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3200" kern="1200" dirty="0" smtClean="0"/>
              <a:t>Спеціальні</a:t>
            </a:r>
            <a:endParaRPr lang="ru-RU" sz="2600" kern="1200" dirty="0"/>
          </a:p>
        </p:txBody>
      </p:sp>
      <p:sp>
        <p:nvSpPr>
          <p:cNvPr id="11" name="Полилиния 10"/>
          <p:cNvSpPr/>
          <p:nvPr/>
        </p:nvSpPr>
        <p:spPr>
          <a:xfrm>
            <a:off x="8293626" y="2973884"/>
            <a:ext cx="3205260" cy="2955335"/>
          </a:xfrm>
          <a:custGeom>
            <a:avLst/>
            <a:gdLst>
              <a:gd name="connsiteX0" fmla="*/ 0 w 3205260"/>
              <a:gd name="connsiteY0" fmla="*/ 0 h 2955335"/>
              <a:gd name="connsiteX1" fmla="*/ 3205260 w 3205260"/>
              <a:gd name="connsiteY1" fmla="*/ 0 h 2955335"/>
              <a:gd name="connsiteX2" fmla="*/ 3205260 w 3205260"/>
              <a:gd name="connsiteY2" fmla="*/ 2955335 h 2955335"/>
              <a:gd name="connsiteX3" fmla="*/ 0 w 3205260"/>
              <a:gd name="connsiteY3" fmla="*/ 2955335 h 2955335"/>
              <a:gd name="connsiteX4" fmla="*/ 0 w 3205260"/>
              <a:gd name="connsiteY4" fmla="*/ 0 h 2955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5260" h="2955335">
                <a:moveTo>
                  <a:pt x="0" y="0"/>
                </a:moveTo>
                <a:lnTo>
                  <a:pt x="3205260" y="0"/>
                </a:lnTo>
                <a:lnTo>
                  <a:pt x="3205260" y="2955335"/>
                </a:lnTo>
                <a:lnTo>
                  <a:pt x="0" y="29553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8684" tIns="138684" rIns="184912" bIns="208026" numCol="1" spcCol="1270" anchor="t" anchorCtr="0">
            <a:noAutofit/>
          </a:bodyPr>
          <a:lstStyle/>
          <a:p>
            <a:pPr marL="228600" lvl="1" indent="-228600" algn="l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uk-UA" sz="2600" kern="1200" dirty="0" smtClean="0"/>
              <a:t>необхідні для виконання конкретної дії, розв'язання професійного завдання чи проблеми</a:t>
            </a:r>
            <a:endParaRPr lang="ru-RU" sz="2600" kern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33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ompetence High Res Stock Image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698" y="3064835"/>
            <a:ext cx="4520529" cy="1499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076" y="679572"/>
            <a:ext cx="8761413" cy="115679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Структура інформаційної компетентності педагога</a:t>
            </a:r>
            <a:endParaRPr lang="ru-RU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784719"/>
              </p:ext>
            </p:extLst>
          </p:nvPr>
        </p:nvGraphicFramePr>
        <p:xfrm>
          <a:off x="773500" y="599025"/>
          <a:ext cx="6894791" cy="552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8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127" y="661140"/>
            <a:ext cx="8761413" cy="1316384"/>
          </a:xfrm>
        </p:spPr>
        <p:txBody>
          <a:bodyPr/>
          <a:lstStyle/>
          <a:p>
            <a:pPr algn="ctr"/>
            <a:r>
              <a:rPr lang="uk-UA" sz="4000" b="1" dirty="0" smtClean="0"/>
              <a:t>Зміст інформаційної компетентності педагога</a:t>
            </a:r>
            <a:endParaRPr lang="ru-RU" sz="4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92940" y="2342935"/>
            <a:ext cx="4825157" cy="576262"/>
          </a:xfrm>
        </p:spPr>
        <p:txBody>
          <a:bodyPr/>
          <a:lstStyle/>
          <a:p>
            <a:pPr algn="ctr"/>
            <a:r>
              <a:rPr lang="uk-UA" sz="2800" b="1" dirty="0" smtClean="0"/>
              <a:t>Знання</a:t>
            </a:r>
            <a:r>
              <a:rPr lang="uk-UA" b="1" dirty="0" smtClean="0"/>
              <a:t> 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904875" y="2940478"/>
            <a:ext cx="4713222" cy="3804546"/>
          </a:xfrm>
        </p:spPr>
        <p:txBody>
          <a:bodyPr>
            <a:no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основ понять у галузі інформатики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ефективних методів пошуку та опрацювання професійної інформації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підходів до використання ІКТ в освітньому процесі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вимог до ППЗ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особливостей використання ІКТ (санітарно-гігієнічні норми, вплив ІКТ на дітей, вимоги до відбору ППЗ тощо) </a:t>
            </a:r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691936" y="2315369"/>
            <a:ext cx="4825159" cy="576262"/>
          </a:xfrm>
        </p:spPr>
        <p:txBody>
          <a:bodyPr/>
          <a:lstStyle/>
          <a:p>
            <a:pPr algn="ctr"/>
            <a:r>
              <a:rPr lang="uk-UA" sz="2800" b="1" dirty="0" smtClean="0"/>
              <a:t>Уміння</a:t>
            </a:r>
            <a:r>
              <a:rPr lang="uk-UA" b="1" dirty="0" smtClean="0"/>
              <a:t> </a:t>
            </a:r>
            <a:endParaRPr lang="ru-RU" b="1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691936" y="2940478"/>
            <a:ext cx="4719473" cy="3587517"/>
          </a:xfrm>
        </p:spPr>
        <p:txBody>
          <a:bodyPr>
            <a:no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встановлювати ПЗ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використання ІКТ для управління освітнім процесом, створення методичного забезпечення навчальних занять та власного саморозвитку</a:t>
            </a:r>
            <a:endParaRPr lang="uk-UA" sz="2000" dirty="0"/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використання ІКТ для розвитку дитини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/>
              <a:t>використання ІКТ </a:t>
            </a:r>
            <a:r>
              <a:rPr lang="uk-UA" sz="2000" dirty="0" smtClean="0"/>
              <a:t>для дітей з особливими освітніми потребами тощо.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7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1127" y="661140"/>
            <a:ext cx="8761413" cy="1316384"/>
          </a:xfrm>
        </p:spPr>
        <p:txBody>
          <a:bodyPr/>
          <a:lstStyle/>
          <a:p>
            <a:pPr algn="ctr"/>
            <a:r>
              <a:rPr lang="uk-UA" sz="4000" b="1" dirty="0" smtClean="0"/>
              <a:t>Зміст інформаційної компетентності педагога</a:t>
            </a:r>
            <a:endParaRPr lang="ru-RU" sz="4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92940" y="2342935"/>
            <a:ext cx="4825157" cy="576262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Навички</a:t>
            </a:r>
            <a:endParaRPr lang="ru-RU" sz="24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864585" y="2891631"/>
            <a:ext cx="5187172" cy="3804546"/>
          </a:xfrm>
        </p:spPr>
        <p:txBody>
          <a:bodyPr>
            <a:no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електронного листування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пошуку інформації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створення дидактичних матеріалів за допомогою офісних додатків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використання ІКТ для самоосвіти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відбору ППЗ для дітей певного віку, спрямованих на розв'язання певних педагогічних завдань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педагогічно-доцільного використання ІКТ під час занять</a:t>
            </a:r>
          </a:p>
          <a:p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691936" y="2315369"/>
            <a:ext cx="4825159" cy="576262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/>
              <a:t>Особистісні якості </a:t>
            </a:r>
            <a:endParaRPr lang="ru-RU" sz="2800" b="1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453352" y="2973538"/>
            <a:ext cx="5546969" cy="3587517"/>
          </a:xfrm>
        </p:spPr>
        <p:txBody>
          <a:bodyPr>
            <a:no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комунікабельність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наполегливість 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уважність 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критичне мислення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здатність до аналізу, синтезу, порівняння, формування оціночних суджень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r>
              <a:rPr lang="uk-UA" sz="2000" dirty="0" smtClean="0"/>
              <a:t>прагнення до саморозвитку та самовдосконалення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28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Цифрова компетентність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178" y="2488045"/>
            <a:ext cx="9857100" cy="341630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Впевнене, критичне, безпечне та відповідальне використання та взаємодія з інформаційно-комунікаційними технологіями для навчання, роботи та участі у суспільному житті.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6</a:t>
            </a:fld>
            <a:endParaRPr lang="ru-RU"/>
          </a:p>
        </p:txBody>
      </p:sp>
      <p:pic>
        <p:nvPicPr>
          <p:cNvPr id="1026" name="Picture 2" descr="Современное общество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618" y="4619624"/>
            <a:ext cx="59626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1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712" y="2302314"/>
            <a:ext cx="4162480" cy="160020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/>
              <a:t>Складові цифрової компетентності</a:t>
            </a:r>
            <a:endParaRPr lang="ru-RU" sz="3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4003968193"/>
              </p:ext>
            </p:extLst>
          </p:nvPr>
        </p:nvGraphicFramePr>
        <p:xfrm>
          <a:off x="4468705" y="1216214"/>
          <a:ext cx="6987079" cy="4896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761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Цифрова компетентність учителя початкової школи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24128" y="2584504"/>
            <a:ext cx="4754880" cy="4023360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/>
              <a:t>Сукупність знань про цифрові технології та уміння їх застосовувати на засадах цінностей цифрового суспільства у професійній діяльності з урахуванням особливостей початкової школи.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540711" y="2584504"/>
            <a:ext cx="4754880" cy="4023360"/>
          </a:xfrm>
        </p:spPr>
        <p:txBody>
          <a:bodyPr/>
          <a:lstStyle/>
          <a:p>
            <a:pPr algn="ctr"/>
            <a:r>
              <a:rPr lang="uk-UA" sz="2400" dirty="0"/>
              <a:t>Специфіка цифрової компетентності учителів початкової школи виявляється в її спрямованості на вирішення пріоритетних завдань Нової української школи для забезпечення сучасного рівня освіти молодших школярів. </a:t>
            </a:r>
            <a:endParaRPr lang="ru-RU" sz="2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06968-3590-42B2-B909-B1CDC58107C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32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dirty="0"/>
              <a:t>Цифрову компетентність педагогічного працівника описано за 5-ти напрямами: </a:t>
            </a:r>
            <a:endParaRPr lang="ru-RU" sz="4000" dirty="0"/>
          </a:p>
        </p:txBody>
      </p:sp>
      <p:sp>
        <p:nvSpPr>
          <p:cNvPr id="7" name="Полилиния 6"/>
          <p:cNvSpPr/>
          <p:nvPr/>
        </p:nvSpPr>
        <p:spPr>
          <a:xfrm>
            <a:off x="1978253" y="2611356"/>
            <a:ext cx="2557220" cy="1534332"/>
          </a:xfrm>
          <a:custGeom>
            <a:avLst/>
            <a:gdLst>
              <a:gd name="connsiteX0" fmla="*/ 0 w 2557220"/>
              <a:gd name="connsiteY0" fmla="*/ 0 h 1534332"/>
              <a:gd name="connsiteX1" fmla="*/ 2557220 w 2557220"/>
              <a:gd name="connsiteY1" fmla="*/ 0 h 1534332"/>
              <a:gd name="connsiteX2" fmla="*/ 2557220 w 2557220"/>
              <a:gd name="connsiteY2" fmla="*/ 1534332 h 1534332"/>
              <a:gd name="connsiteX3" fmla="*/ 0 w 2557220"/>
              <a:gd name="connsiteY3" fmla="*/ 1534332 h 1534332"/>
              <a:gd name="connsiteX4" fmla="*/ 0 w 2557220"/>
              <a:gd name="connsiteY4" fmla="*/ 0 h 153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7220" h="1534332">
                <a:moveTo>
                  <a:pt x="0" y="0"/>
                </a:moveTo>
                <a:lnTo>
                  <a:pt x="2557220" y="0"/>
                </a:lnTo>
                <a:lnTo>
                  <a:pt x="2557220" y="1534332"/>
                </a:lnTo>
                <a:lnTo>
                  <a:pt x="0" y="153433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1. Вчитель в цифровому суспільстві </a:t>
            </a:r>
            <a:endParaRPr lang="ru-RU" sz="2400" kern="1200" dirty="0"/>
          </a:p>
        </p:txBody>
      </p:sp>
      <p:sp>
        <p:nvSpPr>
          <p:cNvPr id="8" name="Полилиния 7"/>
          <p:cNvSpPr/>
          <p:nvPr/>
        </p:nvSpPr>
        <p:spPr>
          <a:xfrm>
            <a:off x="4791196" y="2611356"/>
            <a:ext cx="2557220" cy="1534332"/>
          </a:xfrm>
          <a:custGeom>
            <a:avLst/>
            <a:gdLst>
              <a:gd name="connsiteX0" fmla="*/ 0 w 2557220"/>
              <a:gd name="connsiteY0" fmla="*/ 0 h 1534332"/>
              <a:gd name="connsiteX1" fmla="*/ 2557220 w 2557220"/>
              <a:gd name="connsiteY1" fmla="*/ 0 h 1534332"/>
              <a:gd name="connsiteX2" fmla="*/ 2557220 w 2557220"/>
              <a:gd name="connsiteY2" fmla="*/ 1534332 h 1534332"/>
              <a:gd name="connsiteX3" fmla="*/ 0 w 2557220"/>
              <a:gd name="connsiteY3" fmla="*/ 1534332 h 1534332"/>
              <a:gd name="connsiteX4" fmla="*/ 0 w 2557220"/>
              <a:gd name="connsiteY4" fmla="*/ 0 h 153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7220" h="1534332">
                <a:moveTo>
                  <a:pt x="0" y="0"/>
                </a:moveTo>
                <a:lnTo>
                  <a:pt x="2557220" y="0"/>
                </a:lnTo>
                <a:lnTo>
                  <a:pt x="2557220" y="1534332"/>
                </a:lnTo>
                <a:lnTo>
                  <a:pt x="0" y="153433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2. Професійний розвиток</a:t>
            </a:r>
            <a:endParaRPr lang="ru-RU" sz="2400" kern="1200" dirty="0"/>
          </a:p>
        </p:txBody>
      </p:sp>
      <p:sp>
        <p:nvSpPr>
          <p:cNvPr id="9" name="Полилиния 8"/>
          <p:cNvSpPr/>
          <p:nvPr/>
        </p:nvSpPr>
        <p:spPr>
          <a:xfrm>
            <a:off x="7604138" y="2611356"/>
            <a:ext cx="2557220" cy="1534332"/>
          </a:xfrm>
          <a:custGeom>
            <a:avLst/>
            <a:gdLst>
              <a:gd name="connsiteX0" fmla="*/ 0 w 2557220"/>
              <a:gd name="connsiteY0" fmla="*/ 0 h 1534332"/>
              <a:gd name="connsiteX1" fmla="*/ 2557220 w 2557220"/>
              <a:gd name="connsiteY1" fmla="*/ 0 h 1534332"/>
              <a:gd name="connsiteX2" fmla="*/ 2557220 w 2557220"/>
              <a:gd name="connsiteY2" fmla="*/ 1534332 h 1534332"/>
              <a:gd name="connsiteX3" fmla="*/ 0 w 2557220"/>
              <a:gd name="connsiteY3" fmla="*/ 1534332 h 1534332"/>
              <a:gd name="connsiteX4" fmla="*/ 0 w 2557220"/>
              <a:gd name="connsiteY4" fmla="*/ 0 h 153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7220" h="1534332">
                <a:moveTo>
                  <a:pt x="0" y="0"/>
                </a:moveTo>
                <a:lnTo>
                  <a:pt x="2557220" y="0"/>
                </a:lnTo>
                <a:lnTo>
                  <a:pt x="2557220" y="1534332"/>
                </a:lnTo>
                <a:lnTo>
                  <a:pt x="0" y="153433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2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3. Використання цифрових ресурсів</a:t>
            </a:r>
            <a:endParaRPr lang="ru-RU" sz="2400" kern="1200" dirty="0"/>
          </a:p>
        </p:txBody>
      </p:sp>
      <p:sp>
        <p:nvSpPr>
          <p:cNvPr id="10" name="Полилиния 9"/>
          <p:cNvSpPr/>
          <p:nvPr/>
        </p:nvSpPr>
        <p:spPr>
          <a:xfrm>
            <a:off x="3384724" y="4401411"/>
            <a:ext cx="2557220" cy="1534332"/>
          </a:xfrm>
          <a:custGeom>
            <a:avLst/>
            <a:gdLst>
              <a:gd name="connsiteX0" fmla="*/ 0 w 2557220"/>
              <a:gd name="connsiteY0" fmla="*/ 0 h 1534332"/>
              <a:gd name="connsiteX1" fmla="*/ 2557220 w 2557220"/>
              <a:gd name="connsiteY1" fmla="*/ 0 h 1534332"/>
              <a:gd name="connsiteX2" fmla="*/ 2557220 w 2557220"/>
              <a:gd name="connsiteY2" fmla="*/ 1534332 h 1534332"/>
              <a:gd name="connsiteX3" fmla="*/ 0 w 2557220"/>
              <a:gd name="connsiteY3" fmla="*/ 1534332 h 1534332"/>
              <a:gd name="connsiteX4" fmla="*/ 0 w 2557220"/>
              <a:gd name="connsiteY4" fmla="*/ 0 h 153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7220" h="1534332">
                <a:moveTo>
                  <a:pt x="0" y="0"/>
                </a:moveTo>
                <a:lnTo>
                  <a:pt x="2557220" y="0"/>
                </a:lnTo>
                <a:lnTo>
                  <a:pt x="2557220" y="1534332"/>
                </a:lnTo>
                <a:lnTo>
                  <a:pt x="0" y="153433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4. Навчання та оцінювання учнів</a:t>
            </a:r>
            <a:endParaRPr lang="ru-RU" sz="2400" kern="1200" dirty="0"/>
          </a:p>
        </p:txBody>
      </p:sp>
      <p:sp>
        <p:nvSpPr>
          <p:cNvPr id="11" name="Полилиния 10"/>
          <p:cNvSpPr/>
          <p:nvPr/>
        </p:nvSpPr>
        <p:spPr>
          <a:xfrm>
            <a:off x="6197667" y="4401411"/>
            <a:ext cx="2557220" cy="1534332"/>
          </a:xfrm>
          <a:custGeom>
            <a:avLst/>
            <a:gdLst>
              <a:gd name="connsiteX0" fmla="*/ 0 w 2557220"/>
              <a:gd name="connsiteY0" fmla="*/ 0 h 1534332"/>
              <a:gd name="connsiteX1" fmla="*/ 2557220 w 2557220"/>
              <a:gd name="connsiteY1" fmla="*/ 0 h 1534332"/>
              <a:gd name="connsiteX2" fmla="*/ 2557220 w 2557220"/>
              <a:gd name="connsiteY2" fmla="*/ 1534332 h 1534332"/>
              <a:gd name="connsiteX3" fmla="*/ 0 w 2557220"/>
              <a:gd name="connsiteY3" fmla="*/ 1534332 h 1534332"/>
              <a:gd name="connsiteX4" fmla="*/ 0 w 2557220"/>
              <a:gd name="connsiteY4" fmla="*/ 0 h 1534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57220" h="1534332">
                <a:moveTo>
                  <a:pt x="0" y="0"/>
                </a:moveTo>
                <a:lnTo>
                  <a:pt x="2557220" y="0"/>
                </a:lnTo>
                <a:lnTo>
                  <a:pt x="2557220" y="1534332"/>
                </a:lnTo>
                <a:lnTo>
                  <a:pt x="0" y="1534332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400" kern="1200" dirty="0" smtClean="0"/>
              <a:t>5. Формування цифрових компетентностей учнів</a:t>
            </a:r>
            <a:endParaRPr lang="ru-RU" sz="2400" kern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67C0-AAEC-4006-872C-3B6AB112321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46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</TotalTime>
  <Words>434</Words>
  <Application>Microsoft Office PowerPoint</Application>
  <PresentationFormat>Широкоэкранный</PresentationFormat>
  <Paragraphs>99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Tw Cen MT</vt:lpstr>
      <vt:lpstr>Tw Cen MT Condensed</vt:lpstr>
      <vt:lpstr>Wingdings</vt:lpstr>
      <vt:lpstr>Wingdings 3</vt:lpstr>
      <vt:lpstr>Интеграл</vt:lpstr>
      <vt:lpstr>Цифрова компетентність сучасного вчителя  початкової школи</vt:lpstr>
      <vt:lpstr>Компетенції </vt:lpstr>
      <vt:lpstr>Структура інформаційної компетентності педагога</vt:lpstr>
      <vt:lpstr>Зміст інформаційної компетентності педагога</vt:lpstr>
      <vt:lpstr>Зміст інформаційної компетентності педагога</vt:lpstr>
      <vt:lpstr>Цифрова компетентність</vt:lpstr>
      <vt:lpstr>Складові цифрової компетентності</vt:lpstr>
      <vt:lpstr>Цифрова компетентність учителя початкової школи</vt:lpstr>
      <vt:lpstr>Цифрову компетентність педагогічного працівника описано за 5-ти напрямами: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 компетентність сучасного вчителя  початкової школи</dc:title>
  <dc:creator>Home-PC</dc:creator>
  <cp:lastModifiedBy>Home-PC</cp:lastModifiedBy>
  <cp:revision>10</cp:revision>
  <dcterms:created xsi:type="dcterms:W3CDTF">2022-09-25T09:58:02Z</dcterms:created>
  <dcterms:modified xsi:type="dcterms:W3CDTF">2022-09-26T09:37:09Z</dcterms:modified>
</cp:coreProperties>
</file>