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3"/>
  </p:handoutMasterIdLst>
  <p:sldIdLst>
    <p:sldId id="256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95800D-A9AA-4905-9BB6-3E9BC8482E3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061985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BDB8-D580-466A-987A-45E50B32F95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B4111-F7B1-446C-9928-C7D37241971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F218A-4010-41D3-8AD1-12A15DAEF4B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BF7D-7748-4693-9B1D-BE2367A8C30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97C04-9019-44AB-BA68-18BD7914C1E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24ED9-1548-49B6-87B2-E04211FC247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5190F-9A95-4148-969F-9FD924BC8C9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D7ECB-D22A-4FC6-AA45-7336D696A7B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FF26-7557-44F6-9A17-A9025A089C8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2F9F2-27D0-48F9-A95F-ECAC26F4F72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4216-7C05-4167-A9D5-4A401703F9F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25FB9E7-1A12-4245-9BDD-EB021A364D5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Практична робота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800" dirty="0" smtClean="0"/>
              <a:t>Коливальний контур</a:t>
            </a:r>
            <a:endParaRPr lang="ru-RU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55054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0102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60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56292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3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42938"/>
            <a:ext cx="61722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35" y="5877272"/>
            <a:ext cx="54387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3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7731"/>
            <a:ext cx="58293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31582"/>
            <a:ext cx="56197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3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09414"/>
            <a:ext cx="57245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53625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3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4"/>
            <a:ext cx="5525376" cy="448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65" y="5013176"/>
            <a:ext cx="4608512" cy="171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34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1" y="642938"/>
            <a:ext cx="5400600" cy="32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70569"/>
            <a:ext cx="54768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3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5667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34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2938"/>
            <a:ext cx="59626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082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2938"/>
            <a:ext cx="57721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09" y="4797152"/>
            <a:ext cx="52959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79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316095"/>
            <a:ext cx="5715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5543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4343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375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4343"/>
            <a:ext cx="304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66" y="1124744"/>
            <a:ext cx="54483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5733256"/>
            <a:ext cx="5534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79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56197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60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52197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60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68256"/>
            <a:ext cx="52768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60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55626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98" y="5373216"/>
            <a:ext cx="52387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60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2938"/>
            <a:ext cx="5695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62" y="594271"/>
            <a:ext cx="3024336" cy="126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55721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60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2938"/>
            <a:ext cx="57721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55054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60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 dirty="0" smtClean="0"/>
              <a:t>Коливальний контур</a:t>
            </a:r>
            <a:endParaRPr lang="ru-RU" sz="1800" b="1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2938"/>
            <a:ext cx="5534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59436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60829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178</cp:revision>
  <dcterms:created xsi:type="dcterms:W3CDTF">2011-04-07T06:39:14Z</dcterms:created>
  <dcterms:modified xsi:type="dcterms:W3CDTF">2024-04-14T11:42:50Z</dcterms:modified>
</cp:coreProperties>
</file>