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80" r:id="rId5"/>
    <p:sldId id="284" r:id="rId6"/>
    <p:sldId id="285" r:id="rId7"/>
    <p:sldId id="287" r:id="rId8"/>
    <p:sldId id="281" r:id="rId9"/>
    <p:sldId id="282" r:id="rId10"/>
    <p:sldId id="283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DB797-5D53-4478-BD26-7FC2D6319BE6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8F1C8A-9EAA-48E9-B5BE-951901972B60}">
      <dgm:prSet/>
      <dgm:spPr/>
      <dgm:t>
        <a:bodyPr/>
        <a:lstStyle/>
        <a:p>
          <a:pPr rtl="0"/>
          <a:r>
            <a:rPr lang="uk-UA" dirty="0" smtClean="0">
              <a:latin typeface="Bookman Old Style" pitchFamily="18" charset="0"/>
            </a:rPr>
            <a:t>формування у здобувачів ступеня вищої освіти загальних теоретичних знань з основ використання спеціальних медичних знань права, знань про сутність спеціальних знань та спеціальних медичних знань;</a:t>
          </a:r>
          <a:endParaRPr lang="ru-RU" dirty="0">
            <a:latin typeface="Bookman Old Style" pitchFamily="18" charset="0"/>
          </a:endParaRPr>
        </a:p>
      </dgm:t>
    </dgm:pt>
    <dgm:pt modelId="{132CB75B-714F-4295-8C36-8133355262A0}" type="parTrans" cxnId="{CFBBFA14-A961-4FE2-BA64-3AD3B6B0654E}">
      <dgm:prSet/>
      <dgm:spPr/>
      <dgm:t>
        <a:bodyPr/>
        <a:lstStyle/>
        <a:p>
          <a:endParaRPr lang="ru-RU"/>
        </a:p>
      </dgm:t>
    </dgm:pt>
    <dgm:pt modelId="{CDA18CC4-05EF-49B1-A528-7851818AC3D3}" type="sibTrans" cxnId="{CFBBFA14-A961-4FE2-BA64-3AD3B6B0654E}">
      <dgm:prSet/>
      <dgm:spPr/>
      <dgm:t>
        <a:bodyPr/>
        <a:lstStyle/>
        <a:p>
          <a:endParaRPr lang="ru-RU"/>
        </a:p>
      </dgm:t>
    </dgm:pt>
    <dgm:pt modelId="{F784CB35-2B4B-4154-B64E-11DBDA714604}">
      <dgm:prSet/>
      <dgm:spPr/>
      <dgm:t>
        <a:bodyPr/>
        <a:lstStyle/>
        <a:p>
          <a:pPr rtl="0"/>
          <a:r>
            <a:rPr lang="uk-UA" dirty="0" smtClean="0">
              <a:latin typeface="Bookman Old Style" pitchFamily="18" charset="0"/>
            </a:rPr>
            <a:t>формування знань про функціональне призначення спеціальних медичних знань в діяльності юристів;</a:t>
          </a:r>
          <a:endParaRPr lang="ru-RU" dirty="0">
            <a:latin typeface="Bookman Old Style" pitchFamily="18" charset="0"/>
          </a:endParaRPr>
        </a:p>
      </dgm:t>
    </dgm:pt>
    <dgm:pt modelId="{B1D22C49-ED91-4B23-A224-4BA2F41E0713}" type="parTrans" cxnId="{67E7C680-4AAE-4392-865A-E5F3207F06D0}">
      <dgm:prSet/>
      <dgm:spPr/>
      <dgm:t>
        <a:bodyPr/>
        <a:lstStyle/>
        <a:p>
          <a:endParaRPr lang="ru-RU"/>
        </a:p>
      </dgm:t>
    </dgm:pt>
    <dgm:pt modelId="{C252A577-6075-4C8C-B764-87E5737C6009}" type="sibTrans" cxnId="{67E7C680-4AAE-4392-865A-E5F3207F06D0}">
      <dgm:prSet/>
      <dgm:spPr/>
      <dgm:t>
        <a:bodyPr/>
        <a:lstStyle/>
        <a:p>
          <a:endParaRPr lang="ru-RU"/>
        </a:p>
      </dgm:t>
    </dgm:pt>
    <dgm:pt modelId="{4EA1DAEA-3BD0-4F11-94B2-48783FE02929}">
      <dgm:prSet/>
      <dgm:spPr/>
      <dgm:t>
        <a:bodyPr/>
        <a:lstStyle/>
        <a:p>
          <a:pPr rtl="0"/>
          <a:r>
            <a:rPr lang="uk-UA" dirty="0" smtClean="0">
              <a:latin typeface="Bookman Old Style" pitchFamily="18" charset="0"/>
            </a:rPr>
            <a:t>набуття навичок аналізу та застосування норм різних галузей права, які встановлюють порядок застосування спеціальних медичних знань; </a:t>
          </a:r>
          <a:endParaRPr lang="ru-RU" dirty="0">
            <a:latin typeface="Bookman Old Style" pitchFamily="18" charset="0"/>
          </a:endParaRPr>
        </a:p>
      </dgm:t>
    </dgm:pt>
    <dgm:pt modelId="{4D3AE3B1-781E-48F5-8084-DEAE2F3EA268}" type="parTrans" cxnId="{64302F96-1551-4205-A844-BCBD447167AD}">
      <dgm:prSet/>
      <dgm:spPr/>
      <dgm:t>
        <a:bodyPr/>
        <a:lstStyle/>
        <a:p>
          <a:endParaRPr lang="ru-RU"/>
        </a:p>
      </dgm:t>
    </dgm:pt>
    <dgm:pt modelId="{CD23FEBF-4B68-4E89-9866-22C368C6DA73}" type="sibTrans" cxnId="{64302F96-1551-4205-A844-BCBD447167AD}">
      <dgm:prSet/>
      <dgm:spPr/>
      <dgm:t>
        <a:bodyPr/>
        <a:lstStyle/>
        <a:p>
          <a:endParaRPr lang="ru-RU"/>
        </a:p>
      </dgm:t>
    </dgm:pt>
    <dgm:pt modelId="{825D49C1-A448-481C-B9C1-B513FE43C515}">
      <dgm:prSet/>
      <dgm:spPr/>
      <dgm:t>
        <a:bodyPr/>
        <a:lstStyle/>
        <a:p>
          <a:pPr rtl="0"/>
          <a:r>
            <a:rPr lang="uk-UA" dirty="0" smtClean="0">
              <a:latin typeface="Bookman Old Style" pitchFamily="18" charset="0"/>
            </a:rPr>
            <a:t>набуття навичок аналізу реальних правових процесів і вміння приймати обґрунтовані рішення з приводу правових проблем, пов’язаних з їх подальшою практичною діяльністю. </a:t>
          </a:r>
          <a:endParaRPr lang="ru-RU" dirty="0">
            <a:latin typeface="Bookman Old Style" pitchFamily="18" charset="0"/>
          </a:endParaRPr>
        </a:p>
      </dgm:t>
    </dgm:pt>
    <dgm:pt modelId="{6CD56449-F674-4A01-B749-98BB47602F55}" type="parTrans" cxnId="{3764E4B6-DD21-41F6-953C-DC4571C3BDF4}">
      <dgm:prSet/>
      <dgm:spPr/>
      <dgm:t>
        <a:bodyPr/>
        <a:lstStyle/>
        <a:p>
          <a:endParaRPr lang="ru-RU"/>
        </a:p>
      </dgm:t>
    </dgm:pt>
    <dgm:pt modelId="{48EFE5BB-3A2A-4D58-98BE-38E9F048DE73}" type="sibTrans" cxnId="{3764E4B6-DD21-41F6-953C-DC4571C3BDF4}">
      <dgm:prSet/>
      <dgm:spPr/>
      <dgm:t>
        <a:bodyPr/>
        <a:lstStyle/>
        <a:p>
          <a:endParaRPr lang="ru-RU"/>
        </a:p>
      </dgm:t>
    </dgm:pt>
    <dgm:pt modelId="{733D9FC3-5B0B-4B55-B120-9539FF45090C}">
      <dgm:prSet/>
      <dgm:spPr/>
      <dgm:t>
        <a:bodyPr/>
        <a:lstStyle/>
        <a:p>
          <a:pPr rtl="0"/>
          <a:endParaRPr lang="uk-UA" dirty="0">
            <a:latin typeface="Bookman Old Style" pitchFamily="18" charset="0"/>
          </a:endParaRPr>
        </a:p>
      </dgm:t>
    </dgm:pt>
    <dgm:pt modelId="{95F43FD8-D8A2-4E73-B9C3-477E60E86DFC}" type="parTrans" cxnId="{22CD53DF-ACDB-40D1-AAFA-449152C4D5CC}">
      <dgm:prSet/>
      <dgm:spPr/>
      <dgm:t>
        <a:bodyPr/>
        <a:lstStyle/>
        <a:p>
          <a:endParaRPr lang="ru-RU"/>
        </a:p>
      </dgm:t>
    </dgm:pt>
    <dgm:pt modelId="{8B1A4386-BADA-436F-88E2-BA52DB2D5F30}" type="sibTrans" cxnId="{22CD53DF-ACDB-40D1-AAFA-449152C4D5CC}">
      <dgm:prSet/>
      <dgm:spPr/>
      <dgm:t>
        <a:bodyPr/>
        <a:lstStyle/>
        <a:p>
          <a:endParaRPr lang="ru-RU"/>
        </a:p>
      </dgm:t>
    </dgm:pt>
    <dgm:pt modelId="{B7B32127-5D78-470A-9E7C-82265055D6D1}">
      <dgm:prSet/>
      <dgm:spPr/>
      <dgm:t>
        <a:bodyPr/>
        <a:lstStyle/>
        <a:p>
          <a:pPr rtl="0"/>
          <a:endParaRPr lang="uk-UA" dirty="0">
            <a:latin typeface="Bookman Old Style" pitchFamily="18" charset="0"/>
          </a:endParaRPr>
        </a:p>
      </dgm:t>
    </dgm:pt>
    <dgm:pt modelId="{B2D54E9F-1AE8-4007-8F12-84AA8692ECC1}" type="parTrans" cxnId="{C0791420-2A64-43D4-B30B-9A5E3848B092}">
      <dgm:prSet/>
      <dgm:spPr/>
      <dgm:t>
        <a:bodyPr/>
        <a:lstStyle/>
        <a:p>
          <a:endParaRPr lang="ru-RU"/>
        </a:p>
      </dgm:t>
    </dgm:pt>
    <dgm:pt modelId="{3A76E076-B16F-4E8B-8E79-305AEA2F4D0F}" type="sibTrans" cxnId="{C0791420-2A64-43D4-B30B-9A5E3848B092}">
      <dgm:prSet/>
      <dgm:spPr/>
      <dgm:t>
        <a:bodyPr/>
        <a:lstStyle/>
        <a:p>
          <a:endParaRPr lang="ru-RU"/>
        </a:p>
      </dgm:t>
    </dgm:pt>
    <dgm:pt modelId="{2A1BBD65-F94C-4D9A-9877-605FFDE8E659}">
      <dgm:prSet/>
      <dgm:spPr/>
      <dgm:t>
        <a:bodyPr/>
        <a:lstStyle/>
        <a:p>
          <a:pPr rtl="0"/>
          <a:endParaRPr lang="ru-RU" dirty="0">
            <a:latin typeface="Bookman Old Style" pitchFamily="18" charset="0"/>
          </a:endParaRPr>
        </a:p>
      </dgm:t>
    </dgm:pt>
    <dgm:pt modelId="{1123A45D-2C9B-4592-9FEC-E4477FC42473}" type="parTrans" cxnId="{B589F462-A50F-4F32-AD8C-8A650E5DAD0C}">
      <dgm:prSet/>
      <dgm:spPr/>
      <dgm:t>
        <a:bodyPr/>
        <a:lstStyle/>
        <a:p>
          <a:endParaRPr lang="ru-RU"/>
        </a:p>
      </dgm:t>
    </dgm:pt>
    <dgm:pt modelId="{B9686D71-DDF7-4646-83A9-D615F9518C75}" type="sibTrans" cxnId="{B589F462-A50F-4F32-AD8C-8A650E5DAD0C}">
      <dgm:prSet/>
      <dgm:spPr/>
      <dgm:t>
        <a:bodyPr/>
        <a:lstStyle/>
        <a:p>
          <a:endParaRPr lang="ru-RU"/>
        </a:p>
      </dgm:t>
    </dgm:pt>
    <dgm:pt modelId="{55A88182-E225-4C66-8566-9EE7B85A95A6}" type="pres">
      <dgm:prSet presAssocID="{A0EDB797-5D53-4478-BD26-7FC2D6319BE6}" presName="matrix" presStyleCnt="0">
        <dgm:presLayoutVars>
          <dgm:chMax val="1"/>
          <dgm:dir/>
          <dgm:resizeHandles val="exact"/>
        </dgm:presLayoutVars>
      </dgm:prSet>
      <dgm:spPr/>
    </dgm:pt>
    <dgm:pt modelId="{BEB98074-6926-4753-8663-C8324E7F3F16}" type="pres">
      <dgm:prSet presAssocID="{A0EDB797-5D53-4478-BD26-7FC2D6319BE6}" presName="axisShape" presStyleLbl="bgShp" presStyleIdx="0" presStyleCnt="1"/>
      <dgm:spPr/>
    </dgm:pt>
    <dgm:pt modelId="{3F99BE99-C81A-46E3-9274-47C1351F4CE8}" type="pres">
      <dgm:prSet presAssocID="{A0EDB797-5D53-4478-BD26-7FC2D6319BE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BA7CC6-0272-401A-92FE-24F12C3A5DE7}" type="pres">
      <dgm:prSet presAssocID="{A0EDB797-5D53-4478-BD26-7FC2D6319BE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F700EF-756D-467F-A495-3D7EDED9246E}" type="pres">
      <dgm:prSet presAssocID="{A0EDB797-5D53-4478-BD26-7FC2D6319BE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723C17-AB9C-4C81-BF28-5498594AE313}" type="pres">
      <dgm:prSet presAssocID="{A0EDB797-5D53-4478-BD26-7FC2D6319BE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89F462-A50F-4F32-AD8C-8A650E5DAD0C}" srcId="{A0EDB797-5D53-4478-BD26-7FC2D6319BE6}" destId="{2A1BBD65-F94C-4D9A-9877-605FFDE8E659}" srcOrd="6" destOrd="0" parTransId="{1123A45D-2C9B-4592-9FEC-E4477FC42473}" sibTransId="{B9686D71-DDF7-4646-83A9-D615F9518C75}"/>
    <dgm:cxn modelId="{C861E230-5FDE-4419-98DE-7968BF1B3FC5}" type="presOf" srcId="{A0EDB797-5D53-4478-BD26-7FC2D6319BE6}" destId="{55A88182-E225-4C66-8566-9EE7B85A95A6}" srcOrd="0" destOrd="0" presId="urn:microsoft.com/office/officeart/2005/8/layout/matrix2"/>
    <dgm:cxn modelId="{3764E4B6-DD21-41F6-953C-DC4571C3BDF4}" srcId="{A0EDB797-5D53-4478-BD26-7FC2D6319BE6}" destId="{825D49C1-A448-481C-B9C1-B513FE43C515}" srcOrd="3" destOrd="0" parTransId="{6CD56449-F674-4A01-B749-98BB47602F55}" sibTransId="{48EFE5BB-3A2A-4D58-98BE-38E9F048DE73}"/>
    <dgm:cxn modelId="{9CF62954-F2D2-466E-9073-913767DA23B0}" type="presOf" srcId="{8B8F1C8A-9EAA-48E9-B5BE-951901972B60}" destId="{3F99BE99-C81A-46E3-9274-47C1351F4CE8}" srcOrd="0" destOrd="0" presId="urn:microsoft.com/office/officeart/2005/8/layout/matrix2"/>
    <dgm:cxn modelId="{4754EBAF-3468-4F0A-A48A-682CD95CC5CC}" type="presOf" srcId="{F784CB35-2B4B-4154-B64E-11DBDA714604}" destId="{A0BA7CC6-0272-401A-92FE-24F12C3A5DE7}" srcOrd="0" destOrd="0" presId="urn:microsoft.com/office/officeart/2005/8/layout/matrix2"/>
    <dgm:cxn modelId="{0278A961-E001-4174-8FCF-EB9B6954CFE5}" type="presOf" srcId="{825D49C1-A448-481C-B9C1-B513FE43C515}" destId="{4A723C17-AB9C-4C81-BF28-5498594AE313}" srcOrd="0" destOrd="0" presId="urn:microsoft.com/office/officeart/2005/8/layout/matrix2"/>
    <dgm:cxn modelId="{CFBBFA14-A961-4FE2-BA64-3AD3B6B0654E}" srcId="{A0EDB797-5D53-4478-BD26-7FC2D6319BE6}" destId="{8B8F1C8A-9EAA-48E9-B5BE-951901972B60}" srcOrd="0" destOrd="0" parTransId="{132CB75B-714F-4295-8C36-8133355262A0}" sibTransId="{CDA18CC4-05EF-49B1-A528-7851818AC3D3}"/>
    <dgm:cxn modelId="{22CD53DF-ACDB-40D1-AAFA-449152C4D5CC}" srcId="{A0EDB797-5D53-4478-BD26-7FC2D6319BE6}" destId="{733D9FC3-5B0B-4B55-B120-9539FF45090C}" srcOrd="4" destOrd="0" parTransId="{95F43FD8-D8A2-4E73-B9C3-477E60E86DFC}" sibTransId="{8B1A4386-BADA-436F-88E2-BA52DB2D5F30}"/>
    <dgm:cxn modelId="{67E7C680-4AAE-4392-865A-E5F3207F06D0}" srcId="{A0EDB797-5D53-4478-BD26-7FC2D6319BE6}" destId="{F784CB35-2B4B-4154-B64E-11DBDA714604}" srcOrd="1" destOrd="0" parTransId="{B1D22C49-ED91-4B23-A224-4BA2F41E0713}" sibTransId="{C252A577-6075-4C8C-B764-87E5737C6009}"/>
    <dgm:cxn modelId="{C0791420-2A64-43D4-B30B-9A5E3848B092}" srcId="{A0EDB797-5D53-4478-BD26-7FC2D6319BE6}" destId="{B7B32127-5D78-470A-9E7C-82265055D6D1}" srcOrd="5" destOrd="0" parTransId="{B2D54E9F-1AE8-4007-8F12-84AA8692ECC1}" sibTransId="{3A76E076-B16F-4E8B-8E79-305AEA2F4D0F}"/>
    <dgm:cxn modelId="{64302F96-1551-4205-A844-BCBD447167AD}" srcId="{A0EDB797-5D53-4478-BD26-7FC2D6319BE6}" destId="{4EA1DAEA-3BD0-4F11-94B2-48783FE02929}" srcOrd="2" destOrd="0" parTransId="{4D3AE3B1-781E-48F5-8084-DEAE2F3EA268}" sibTransId="{CD23FEBF-4B68-4E89-9866-22C368C6DA73}"/>
    <dgm:cxn modelId="{0BC23AF1-1D92-4179-AB06-97C2D8591553}" type="presOf" srcId="{4EA1DAEA-3BD0-4F11-94B2-48783FE02929}" destId="{E6F700EF-756D-467F-A495-3D7EDED9246E}" srcOrd="0" destOrd="0" presId="urn:microsoft.com/office/officeart/2005/8/layout/matrix2"/>
    <dgm:cxn modelId="{4EB3E3C5-6DC0-42E1-B6DD-F62798BB6585}" type="presParOf" srcId="{55A88182-E225-4C66-8566-9EE7B85A95A6}" destId="{BEB98074-6926-4753-8663-C8324E7F3F16}" srcOrd="0" destOrd="0" presId="urn:microsoft.com/office/officeart/2005/8/layout/matrix2"/>
    <dgm:cxn modelId="{2A145C07-9F59-4151-AF7D-2E3BFB7D0A98}" type="presParOf" srcId="{55A88182-E225-4C66-8566-9EE7B85A95A6}" destId="{3F99BE99-C81A-46E3-9274-47C1351F4CE8}" srcOrd="1" destOrd="0" presId="urn:microsoft.com/office/officeart/2005/8/layout/matrix2"/>
    <dgm:cxn modelId="{87D70720-C787-4567-B3FB-33F06A967DDD}" type="presParOf" srcId="{55A88182-E225-4C66-8566-9EE7B85A95A6}" destId="{A0BA7CC6-0272-401A-92FE-24F12C3A5DE7}" srcOrd="2" destOrd="0" presId="urn:microsoft.com/office/officeart/2005/8/layout/matrix2"/>
    <dgm:cxn modelId="{82D5F247-952E-493C-9FAA-CC5D59577C58}" type="presParOf" srcId="{55A88182-E225-4C66-8566-9EE7B85A95A6}" destId="{E6F700EF-756D-467F-A495-3D7EDED9246E}" srcOrd="3" destOrd="0" presId="urn:microsoft.com/office/officeart/2005/8/layout/matrix2"/>
    <dgm:cxn modelId="{0A94F48D-BBDB-4B88-B3C3-8B57512DF49D}" type="presParOf" srcId="{55A88182-E225-4C66-8566-9EE7B85A95A6}" destId="{4A723C17-AB9C-4C81-BF28-5498594AE31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6BC9F-67AE-4600-AF3B-514CCA46C1F7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EF43E-672E-4E78-885B-8BD8BF3E7E0D}">
      <dgm:prSet custT="1"/>
      <dgm:spPr/>
      <dgm:t>
        <a:bodyPr/>
        <a:lstStyle/>
        <a:p>
          <a:pPr rtl="0"/>
          <a:r>
            <a:rPr lang="uk-UA" sz="1200" dirty="0" smtClean="0">
              <a:latin typeface="Bookman Old Style" pitchFamily="18" charset="0"/>
            </a:rPr>
            <a:t>Використовувати різноманітні інформаційні джерела для повного та всебічного встановлення певних обставин</a:t>
          </a:r>
          <a:endParaRPr lang="ru-RU" sz="1200" dirty="0">
            <a:latin typeface="Bookman Old Style" pitchFamily="18" charset="0"/>
          </a:endParaRPr>
        </a:p>
      </dgm:t>
    </dgm:pt>
    <dgm:pt modelId="{561560DE-CB2F-4707-80A0-4C3087A7650E}" type="parTrans" cxnId="{8DA05B1C-D131-4C0D-A51A-80AA6B53F915}">
      <dgm:prSet/>
      <dgm:spPr/>
      <dgm:t>
        <a:bodyPr/>
        <a:lstStyle/>
        <a:p>
          <a:endParaRPr lang="ru-RU"/>
        </a:p>
      </dgm:t>
    </dgm:pt>
    <dgm:pt modelId="{9403608D-4D3C-4EB3-AB35-683252B728DA}" type="sibTrans" cxnId="{8DA05B1C-D131-4C0D-A51A-80AA6B53F915}">
      <dgm:prSet/>
      <dgm:spPr/>
      <dgm:t>
        <a:bodyPr/>
        <a:lstStyle/>
        <a:p>
          <a:endParaRPr lang="ru-RU"/>
        </a:p>
      </dgm:t>
    </dgm:pt>
    <dgm:pt modelId="{5220ABF7-8DAA-4F20-9E7B-DCDB098FD33A}">
      <dgm:prSet custT="1"/>
      <dgm:spPr/>
      <dgm:t>
        <a:bodyPr/>
        <a:lstStyle/>
        <a:p>
          <a:pPr rtl="0"/>
          <a:r>
            <a:rPr lang="uk-UA" sz="1200" dirty="0" smtClean="0">
              <a:latin typeface="Bookman Old Style" pitchFamily="18" charset="0"/>
            </a:rPr>
            <a:t>Формулювати власні обґрунтовані судження на основі аналізу відомої проблеми</a:t>
          </a:r>
          <a:endParaRPr lang="ru-RU" sz="1200" dirty="0">
            <a:latin typeface="Bookman Old Style" pitchFamily="18" charset="0"/>
          </a:endParaRPr>
        </a:p>
      </dgm:t>
    </dgm:pt>
    <dgm:pt modelId="{13EAD915-B32E-4E51-9BEB-D00D5A687BEB}" type="parTrans" cxnId="{A2BEB48A-F2DF-491E-9486-A4E9A515EDEE}">
      <dgm:prSet/>
      <dgm:spPr/>
      <dgm:t>
        <a:bodyPr/>
        <a:lstStyle/>
        <a:p>
          <a:endParaRPr lang="ru-RU"/>
        </a:p>
      </dgm:t>
    </dgm:pt>
    <dgm:pt modelId="{B8121824-E0BE-42D2-BE63-6154D29FA444}" type="sibTrans" cxnId="{A2BEB48A-F2DF-491E-9486-A4E9A515EDEE}">
      <dgm:prSet/>
      <dgm:spPr/>
      <dgm:t>
        <a:bodyPr/>
        <a:lstStyle/>
        <a:p>
          <a:endParaRPr lang="ru-RU"/>
        </a:p>
      </dgm:t>
    </dgm:pt>
    <dgm:pt modelId="{1147BBBE-062B-4CB0-A540-0668C3892DFD}">
      <dgm:prSet custT="1"/>
      <dgm:spPr/>
      <dgm:t>
        <a:bodyPr/>
        <a:lstStyle/>
        <a:p>
          <a:pPr rtl="0"/>
          <a:r>
            <a:rPr lang="uk-UA" sz="1200" dirty="0" smtClean="0">
              <a:latin typeface="Bookman Old Style" pitchFamily="18" charset="0"/>
            </a:rPr>
            <a:t>Здійснювати аналіз суспільних процесів у контексті аналізованої проблеми і демонструвати власне бачення шляхів її розв’язання</a:t>
          </a:r>
          <a:endParaRPr lang="ru-RU" sz="1200" dirty="0">
            <a:latin typeface="Bookman Old Style" pitchFamily="18" charset="0"/>
          </a:endParaRPr>
        </a:p>
      </dgm:t>
    </dgm:pt>
    <dgm:pt modelId="{0A1B8747-608B-48B0-AEE9-C08A000E4D4E}" type="parTrans" cxnId="{969F2A62-3A30-4F34-B332-82160A0EA32E}">
      <dgm:prSet/>
      <dgm:spPr/>
      <dgm:t>
        <a:bodyPr/>
        <a:lstStyle/>
        <a:p>
          <a:endParaRPr lang="ru-RU"/>
        </a:p>
      </dgm:t>
    </dgm:pt>
    <dgm:pt modelId="{85766706-5A8F-41B7-A3D0-5D844B061B95}" type="sibTrans" cxnId="{969F2A62-3A30-4F34-B332-82160A0EA32E}">
      <dgm:prSet/>
      <dgm:spPr/>
      <dgm:t>
        <a:bodyPr/>
        <a:lstStyle/>
        <a:p>
          <a:endParaRPr lang="ru-RU"/>
        </a:p>
      </dgm:t>
    </dgm:pt>
    <dgm:pt modelId="{807C9AAC-2049-4397-8FDA-733AE740FF2F}">
      <dgm:prSet custT="1"/>
      <dgm:spPr/>
      <dgm:t>
        <a:bodyPr/>
        <a:lstStyle/>
        <a:p>
          <a:pPr rtl="0"/>
          <a:r>
            <a:rPr lang="uk-UA" sz="1200" dirty="0" smtClean="0">
              <a:latin typeface="Bookman Old Style" pitchFamily="18" charset="0"/>
            </a:rPr>
            <a:t>Готувати проекти необхідних актів застосування права відповідно до правового висновку зробленого у різних правових ситуаціях</a:t>
          </a:r>
          <a:endParaRPr lang="ru-RU" sz="1200" dirty="0">
            <a:latin typeface="Bookman Old Style" pitchFamily="18" charset="0"/>
          </a:endParaRPr>
        </a:p>
      </dgm:t>
    </dgm:pt>
    <dgm:pt modelId="{76DFF475-F458-49BB-8F75-98A8542D28AC}" type="parTrans" cxnId="{3989236B-EC21-4CF9-9666-4414D2C00831}">
      <dgm:prSet/>
      <dgm:spPr/>
      <dgm:t>
        <a:bodyPr/>
        <a:lstStyle/>
        <a:p>
          <a:endParaRPr lang="ru-RU"/>
        </a:p>
      </dgm:t>
    </dgm:pt>
    <dgm:pt modelId="{9D4623B5-45B3-435B-9067-6DAB59B759DF}" type="sibTrans" cxnId="{3989236B-EC21-4CF9-9666-4414D2C00831}">
      <dgm:prSet/>
      <dgm:spPr/>
      <dgm:t>
        <a:bodyPr/>
        <a:lstStyle/>
        <a:p>
          <a:endParaRPr lang="ru-RU"/>
        </a:p>
      </dgm:t>
    </dgm:pt>
    <dgm:pt modelId="{6B679A38-259E-4D6D-AEE5-217E046678F9}" type="pres">
      <dgm:prSet presAssocID="{BF56BC9F-67AE-4600-AF3B-514CCA46C1F7}" presName="compositeShape" presStyleCnt="0">
        <dgm:presLayoutVars>
          <dgm:dir/>
          <dgm:resizeHandles/>
        </dgm:presLayoutVars>
      </dgm:prSet>
      <dgm:spPr/>
    </dgm:pt>
    <dgm:pt modelId="{36365F06-9185-4CAD-8F0B-42715FC7CA56}" type="pres">
      <dgm:prSet presAssocID="{BF56BC9F-67AE-4600-AF3B-514CCA46C1F7}" presName="pyramid" presStyleLbl="node1" presStyleIdx="0" presStyleCnt="1"/>
      <dgm:spPr/>
    </dgm:pt>
    <dgm:pt modelId="{D47FA54E-746A-42BA-A032-63776F21E32D}" type="pres">
      <dgm:prSet presAssocID="{BF56BC9F-67AE-4600-AF3B-514CCA46C1F7}" presName="theList" presStyleCnt="0"/>
      <dgm:spPr/>
    </dgm:pt>
    <dgm:pt modelId="{54A24E5D-9863-4137-BC7E-81A53FD0BC95}" type="pres">
      <dgm:prSet presAssocID="{EF4EF43E-672E-4E78-885B-8BD8BF3E7E0D}" presName="aNode" presStyleLbl="fgAcc1" presStyleIdx="0" presStyleCnt="4" custScaleX="160452" custLinFactNeighborX="657" custLinFactNeighborY="-43273">
        <dgm:presLayoutVars>
          <dgm:bulletEnabled val="1"/>
        </dgm:presLayoutVars>
      </dgm:prSet>
      <dgm:spPr/>
    </dgm:pt>
    <dgm:pt modelId="{502E7448-34A4-4A0F-BE44-DCC50F11F5E6}" type="pres">
      <dgm:prSet presAssocID="{EF4EF43E-672E-4E78-885B-8BD8BF3E7E0D}" presName="aSpace" presStyleCnt="0"/>
      <dgm:spPr/>
    </dgm:pt>
    <dgm:pt modelId="{37B43295-2785-42C3-80E1-7E3608120703}" type="pres">
      <dgm:prSet presAssocID="{5220ABF7-8DAA-4F20-9E7B-DCDB098FD33A}" presName="aNode" presStyleLbl="fgAcc1" presStyleIdx="1" presStyleCnt="4" custScaleX="160694">
        <dgm:presLayoutVars>
          <dgm:bulletEnabled val="1"/>
        </dgm:presLayoutVars>
      </dgm:prSet>
      <dgm:spPr/>
    </dgm:pt>
    <dgm:pt modelId="{4DBE13DF-9A86-4D2D-B4AF-BF252DAE37C5}" type="pres">
      <dgm:prSet presAssocID="{5220ABF7-8DAA-4F20-9E7B-DCDB098FD33A}" presName="aSpace" presStyleCnt="0"/>
      <dgm:spPr/>
    </dgm:pt>
    <dgm:pt modelId="{D5B2F3BC-86DF-4F04-82B3-DC4D4708E0DE}" type="pres">
      <dgm:prSet presAssocID="{1147BBBE-062B-4CB0-A540-0668C3892DFD}" presName="aNode" presStyleLbl="fgAcc1" presStyleIdx="2" presStyleCnt="4" custScaleX="160815">
        <dgm:presLayoutVars>
          <dgm:bulletEnabled val="1"/>
        </dgm:presLayoutVars>
      </dgm:prSet>
      <dgm:spPr/>
    </dgm:pt>
    <dgm:pt modelId="{3DF403E1-8DED-46D6-A974-97A43785E97B}" type="pres">
      <dgm:prSet presAssocID="{1147BBBE-062B-4CB0-A540-0668C3892DFD}" presName="aSpace" presStyleCnt="0"/>
      <dgm:spPr/>
    </dgm:pt>
    <dgm:pt modelId="{CD9412D6-E2CD-469F-B2B0-3CC2D6CC10B1}" type="pres">
      <dgm:prSet presAssocID="{807C9AAC-2049-4397-8FDA-733AE740FF2F}" presName="aNode" presStyleLbl="fgAcc1" presStyleIdx="3" presStyleCnt="4" custScaleX="160875">
        <dgm:presLayoutVars>
          <dgm:bulletEnabled val="1"/>
        </dgm:presLayoutVars>
      </dgm:prSet>
      <dgm:spPr/>
    </dgm:pt>
    <dgm:pt modelId="{8522F2D9-7E95-4FEA-8637-B2C91EE40B20}" type="pres">
      <dgm:prSet presAssocID="{807C9AAC-2049-4397-8FDA-733AE740FF2F}" presName="aSpace" presStyleCnt="0"/>
      <dgm:spPr/>
    </dgm:pt>
  </dgm:ptLst>
  <dgm:cxnLst>
    <dgm:cxn modelId="{A2BEB48A-F2DF-491E-9486-A4E9A515EDEE}" srcId="{BF56BC9F-67AE-4600-AF3B-514CCA46C1F7}" destId="{5220ABF7-8DAA-4F20-9E7B-DCDB098FD33A}" srcOrd="1" destOrd="0" parTransId="{13EAD915-B32E-4E51-9BEB-D00D5A687BEB}" sibTransId="{B8121824-E0BE-42D2-BE63-6154D29FA444}"/>
    <dgm:cxn modelId="{30502C25-0E9D-4912-AA18-8B32A48C6A46}" type="presOf" srcId="{807C9AAC-2049-4397-8FDA-733AE740FF2F}" destId="{CD9412D6-E2CD-469F-B2B0-3CC2D6CC10B1}" srcOrd="0" destOrd="0" presId="urn:microsoft.com/office/officeart/2005/8/layout/pyramid2"/>
    <dgm:cxn modelId="{56812009-9629-45DE-8F8C-8A0D4999A0B0}" type="presOf" srcId="{5220ABF7-8DAA-4F20-9E7B-DCDB098FD33A}" destId="{37B43295-2785-42C3-80E1-7E3608120703}" srcOrd="0" destOrd="0" presId="urn:microsoft.com/office/officeart/2005/8/layout/pyramid2"/>
    <dgm:cxn modelId="{969F2A62-3A30-4F34-B332-82160A0EA32E}" srcId="{BF56BC9F-67AE-4600-AF3B-514CCA46C1F7}" destId="{1147BBBE-062B-4CB0-A540-0668C3892DFD}" srcOrd="2" destOrd="0" parTransId="{0A1B8747-608B-48B0-AEE9-C08A000E4D4E}" sibTransId="{85766706-5A8F-41B7-A3D0-5D844B061B95}"/>
    <dgm:cxn modelId="{8DA05B1C-D131-4C0D-A51A-80AA6B53F915}" srcId="{BF56BC9F-67AE-4600-AF3B-514CCA46C1F7}" destId="{EF4EF43E-672E-4E78-885B-8BD8BF3E7E0D}" srcOrd="0" destOrd="0" parTransId="{561560DE-CB2F-4707-80A0-4C3087A7650E}" sibTransId="{9403608D-4D3C-4EB3-AB35-683252B728DA}"/>
    <dgm:cxn modelId="{9A8B80F3-888B-49A9-A0CE-D4A7D0C1346D}" type="presOf" srcId="{EF4EF43E-672E-4E78-885B-8BD8BF3E7E0D}" destId="{54A24E5D-9863-4137-BC7E-81A53FD0BC95}" srcOrd="0" destOrd="0" presId="urn:microsoft.com/office/officeart/2005/8/layout/pyramid2"/>
    <dgm:cxn modelId="{3989236B-EC21-4CF9-9666-4414D2C00831}" srcId="{BF56BC9F-67AE-4600-AF3B-514CCA46C1F7}" destId="{807C9AAC-2049-4397-8FDA-733AE740FF2F}" srcOrd="3" destOrd="0" parTransId="{76DFF475-F458-49BB-8F75-98A8542D28AC}" sibTransId="{9D4623B5-45B3-435B-9067-6DAB59B759DF}"/>
    <dgm:cxn modelId="{CA3BEF0A-D27A-427B-B2E3-AABC9B064BE6}" type="presOf" srcId="{BF56BC9F-67AE-4600-AF3B-514CCA46C1F7}" destId="{6B679A38-259E-4D6D-AEE5-217E046678F9}" srcOrd="0" destOrd="0" presId="urn:microsoft.com/office/officeart/2005/8/layout/pyramid2"/>
    <dgm:cxn modelId="{C0B60090-24C8-4F46-A7B2-698657BC7913}" type="presOf" srcId="{1147BBBE-062B-4CB0-A540-0668C3892DFD}" destId="{D5B2F3BC-86DF-4F04-82B3-DC4D4708E0DE}" srcOrd="0" destOrd="0" presId="urn:microsoft.com/office/officeart/2005/8/layout/pyramid2"/>
    <dgm:cxn modelId="{C3686FCE-8D3E-407B-B0A7-A25311E59337}" type="presParOf" srcId="{6B679A38-259E-4D6D-AEE5-217E046678F9}" destId="{36365F06-9185-4CAD-8F0B-42715FC7CA56}" srcOrd="0" destOrd="0" presId="urn:microsoft.com/office/officeart/2005/8/layout/pyramid2"/>
    <dgm:cxn modelId="{87221A76-70ED-4187-9A3F-7236C01959C8}" type="presParOf" srcId="{6B679A38-259E-4D6D-AEE5-217E046678F9}" destId="{D47FA54E-746A-42BA-A032-63776F21E32D}" srcOrd="1" destOrd="0" presId="urn:microsoft.com/office/officeart/2005/8/layout/pyramid2"/>
    <dgm:cxn modelId="{00BC3D28-9DA6-4DDC-94A8-56E238E9F1AF}" type="presParOf" srcId="{D47FA54E-746A-42BA-A032-63776F21E32D}" destId="{54A24E5D-9863-4137-BC7E-81A53FD0BC95}" srcOrd="0" destOrd="0" presId="urn:microsoft.com/office/officeart/2005/8/layout/pyramid2"/>
    <dgm:cxn modelId="{87FF730A-0C8F-4046-8A70-969C3F9DBC08}" type="presParOf" srcId="{D47FA54E-746A-42BA-A032-63776F21E32D}" destId="{502E7448-34A4-4A0F-BE44-DCC50F11F5E6}" srcOrd="1" destOrd="0" presId="urn:microsoft.com/office/officeart/2005/8/layout/pyramid2"/>
    <dgm:cxn modelId="{1AE9D271-B61B-4D1E-BB0B-296E5610F2DD}" type="presParOf" srcId="{D47FA54E-746A-42BA-A032-63776F21E32D}" destId="{37B43295-2785-42C3-80E1-7E3608120703}" srcOrd="2" destOrd="0" presId="urn:microsoft.com/office/officeart/2005/8/layout/pyramid2"/>
    <dgm:cxn modelId="{40E58F65-15E8-4664-A213-4E4A247DD16E}" type="presParOf" srcId="{D47FA54E-746A-42BA-A032-63776F21E32D}" destId="{4DBE13DF-9A86-4D2D-B4AF-BF252DAE37C5}" srcOrd="3" destOrd="0" presId="urn:microsoft.com/office/officeart/2005/8/layout/pyramid2"/>
    <dgm:cxn modelId="{3308990A-2078-40E6-9CF3-56A0FA78B03D}" type="presParOf" srcId="{D47FA54E-746A-42BA-A032-63776F21E32D}" destId="{D5B2F3BC-86DF-4F04-82B3-DC4D4708E0DE}" srcOrd="4" destOrd="0" presId="urn:microsoft.com/office/officeart/2005/8/layout/pyramid2"/>
    <dgm:cxn modelId="{8CE64D21-1746-433B-9093-1FF6D96897DF}" type="presParOf" srcId="{D47FA54E-746A-42BA-A032-63776F21E32D}" destId="{3DF403E1-8DED-46D6-A974-97A43785E97B}" srcOrd="5" destOrd="0" presId="urn:microsoft.com/office/officeart/2005/8/layout/pyramid2"/>
    <dgm:cxn modelId="{EB0093D2-A639-40F7-8174-E77620A8969C}" type="presParOf" srcId="{D47FA54E-746A-42BA-A032-63776F21E32D}" destId="{CD9412D6-E2CD-469F-B2B0-3CC2D6CC10B1}" srcOrd="6" destOrd="0" presId="urn:microsoft.com/office/officeart/2005/8/layout/pyramid2"/>
    <dgm:cxn modelId="{A8C045EA-4D3B-4202-AB42-E7C386F770F2}" type="presParOf" srcId="{D47FA54E-746A-42BA-A032-63776F21E32D}" destId="{8522F2D9-7E95-4FEA-8637-B2C91EE40B2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7C18D-A129-4EFA-BE28-BAC46D848D42}" type="doc">
      <dgm:prSet loTypeId="urn:microsoft.com/office/officeart/2005/8/layout/lProcess3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D0C7A-8564-4ADD-A797-F7C847BA6D6C}">
      <dgm:prSet/>
      <dgm:spPr/>
      <dgm:t>
        <a:bodyPr/>
        <a:lstStyle/>
        <a:p>
          <a:pPr rtl="0"/>
          <a:r>
            <a:rPr lang="uk-UA" b="0" i="0" baseline="0" dirty="0" smtClean="0">
              <a:latin typeface="Bookman Old Style" pitchFamily="18" charset="0"/>
            </a:rPr>
            <a:t>Конституційне право (ППН 4); </a:t>
          </a:r>
          <a:endParaRPr lang="ru-RU" dirty="0">
            <a:latin typeface="Bookman Old Style" pitchFamily="18" charset="0"/>
          </a:endParaRPr>
        </a:p>
      </dgm:t>
    </dgm:pt>
    <dgm:pt modelId="{7288A215-4640-4ADB-BAE5-3281A48CCA83}" type="parTrans" cxnId="{BACD5BFD-6AF7-49D7-AA7B-96EFFD3BD084}">
      <dgm:prSet/>
      <dgm:spPr/>
      <dgm:t>
        <a:bodyPr/>
        <a:lstStyle/>
        <a:p>
          <a:endParaRPr lang="ru-RU"/>
        </a:p>
      </dgm:t>
    </dgm:pt>
    <dgm:pt modelId="{F56965F5-AC7D-4961-98C4-C1D941D21659}" type="sibTrans" cxnId="{BACD5BFD-6AF7-49D7-AA7B-96EFFD3BD084}">
      <dgm:prSet/>
      <dgm:spPr/>
      <dgm:t>
        <a:bodyPr/>
        <a:lstStyle/>
        <a:p>
          <a:endParaRPr lang="ru-RU"/>
        </a:p>
      </dgm:t>
    </dgm:pt>
    <dgm:pt modelId="{1D88DB31-545D-46C2-B69C-FD7322314807}">
      <dgm:prSet/>
      <dgm:spPr/>
      <dgm:t>
        <a:bodyPr/>
        <a:lstStyle/>
        <a:p>
          <a:pPr rtl="0"/>
          <a:r>
            <a:rPr lang="uk-UA" b="0" i="0" baseline="0" dirty="0" smtClean="0">
              <a:latin typeface="Bookman Old Style" pitchFamily="18" charset="0"/>
            </a:rPr>
            <a:t>Кримінальне право(ППН 9); </a:t>
          </a:r>
          <a:endParaRPr lang="ru-RU" dirty="0">
            <a:latin typeface="Bookman Old Style" pitchFamily="18" charset="0"/>
          </a:endParaRPr>
        </a:p>
      </dgm:t>
    </dgm:pt>
    <dgm:pt modelId="{544F4383-6BBB-4E30-9644-939B3FA34439}" type="parTrans" cxnId="{860A9365-82D5-4233-90F7-67EB7CD1D191}">
      <dgm:prSet/>
      <dgm:spPr/>
      <dgm:t>
        <a:bodyPr/>
        <a:lstStyle/>
        <a:p>
          <a:endParaRPr lang="ru-RU"/>
        </a:p>
      </dgm:t>
    </dgm:pt>
    <dgm:pt modelId="{6C766D91-3CDE-4481-ABD0-88BF4ECD9A19}" type="sibTrans" cxnId="{860A9365-82D5-4233-90F7-67EB7CD1D191}">
      <dgm:prSet/>
      <dgm:spPr/>
      <dgm:t>
        <a:bodyPr/>
        <a:lstStyle/>
        <a:p>
          <a:endParaRPr lang="ru-RU"/>
        </a:p>
      </dgm:t>
    </dgm:pt>
    <dgm:pt modelId="{8C9EBB18-DD60-4A49-AC03-44232DA83425}">
      <dgm:prSet/>
      <dgm:spPr/>
      <dgm:t>
        <a:bodyPr/>
        <a:lstStyle/>
        <a:p>
          <a:pPr rtl="0"/>
          <a:r>
            <a:rPr lang="uk-UA" b="0" i="0" baseline="0" dirty="0" smtClean="0">
              <a:latin typeface="Bookman Old Style" pitchFamily="18" charset="0"/>
            </a:rPr>
            <a:t>Кримінальне процесуальне право (ППН 10); </a:t>
          </a:r>
          <a:endParaRPr lang="ru-RU" dirty="0">
            <a:latin typeface="Bookman Old Style" pitchFamily="18" charset="0"/>
          </a:endParaRPr>
        </a:p>
      </dgm:t>
    </dgm:pt>
    <dgm:pt modelId="{B79D2984-E0AB-4A1E-990F-72D8BDD180BD}" type="parTrans" cxnId="{AAA31938-B83E-441A-A946-011053DC6A97}">
      <dgm:prSet/>
      <dgm:spPr/>
      <dgm:t>
        <a:bodyPr/>
        <a:lstStyle/>
        <a:p>
          <a:endParaRPr lang="ru-RU"/>
        </a:p>
      </dgm:t>
    </dgm:pt>
    <dgm:pt modelId="{2ED4D925-C5BA-4D87-8970-881A5762A516}" type="sibTrans" cxnId="{AAA31938-B83E-441A-A946-011053DC6A97}">
      <dgm:prSet/>
      <dgm:spPr/>
      <dgm:t>
        <a:bodyPr/>
        <a:lstStyle/>
        <a:p>
          <a:endParaRPr lang="ru-RU"/>
        </a:p>
      </dgm:t>
    </dgm:pt>
    <dgm:pt modelId="{0295C6C7-E401-44B8-96B0-AC2B42A29D83}">
      <dgm:prSet/>
      <dgm:spPr/>
      <dgm:t>
        <a:bodyPr/>
        <a:lstStyle/>
        <a:p>
          <a:pPr rtl="0"/>
          <a:r>
            <a:rPr lang="uk-UA" b="0" i="0" baseline="0" dirty="0" smtClean="0">
              <a:latin typeface="Bookman Old Style" pitchFamily="18" charset="0"/>
            </a:rPr>
            <a:t>Цивільне процесуальне право (ППН 8);</a:t>
          </a:r>
          <a:endParaRPr lang="ru-RU" dirty="0">
            <a:latin typeface="Bookman Old Style" pitchFamily="18" charset="0"/>
          </a:endParaRPr>
        </a:p>
      </dgm:t>
    </dgm:pt>
    <dgm:pt modelId="{BFCDA8EB-5081-470D-9B0C-0335DB47A83A}" type="parTrans" cxnId="{1E4371DF-EBB0-4BB0-B310-E0C5F4D7796C}">
      <dgm:prSet/>
      <dgm:spPr/>
      <dgm:t>
        <a:bodyPr/>
        <a:lstStyle/>
        <a:p>
          <a:endParaRPr lang="ru-RU"/>
        </a:p>
      </dgm:t>
    </dgm:pt>
    <dgm:pt modelId="{06418F43-FA82-4E70-8A1D-981127B697D3}" type="sibTrans" cxnId="{1E4371DF-EBB0-4BB0-B310-E0C5F4D7796C}">
      <dgm:prSet/>
      <dgm:spPr/>
      <dgm:t>
        <a:bodyPr/>
        <a:lstStyle/>
        <a:p>
          <a:endParaRPr lang="ru-RU"/>
        </a:p>
      </dgm:t>
    </dgm:pt>
    <dgm:pt modelId="{EA1BEB35-82F2-4B43-9D8B-CF8FE6BB2B62}">
      <dgm:prSet/>
      <dgm:spPr/>
      <dgm:t>
        <a:bodyPr/>
        <a:lstStyle/>
        <a:p>
          <a:pPr rtl="0"/>
          <a:r>
            <a:rPr lang="uk-UA" b="0" i="0" baseline="0" dirty="0" smtClean="0">
              <a:latin typeface="Bookman Old Style" pitchFamily="18" charset="0"/>
            </a:rPr>
            <a:t>Інформаційні ресурси в юриспруденції ( ЗП 8).</a:t>
          </a:r>
          <a:endParaRPr lang="uk-UA" b="0" i="0" baseline="0" dirty="0">
            <a:latin typeface="Bookman Old Style" pitchFamily="18" charset="0"/>
          </a:endParaRPr>
        </a:p>
      </dgm:t>
    </dgm:pt>
    <dgm:pt modelId="{D4D37F74-FBE4-4699-B4AE-B7D780543003}" type="parTrans" cxnId="{2BB7B323-84B0-40A0-B0AB-EEA4D423378F}">
      <dgm:prSet/>
      <dgm:spPr/>
      <dgm:t>
        <a:bodyPr/>
        <a:lstStyle/>
        <a:p>
          <a:endParaRPr lang="ru-RU"/>
        </a:p>
      </dgm:t>
    </dgm:pt>
    <dgm:pt modelId="{8B5976D2-4095-4B0F-9500-67BEA48B2D25}" type="sibTrans" cxnId="{2BB7B323-84B0-40A0-B0AB-EEA4D423378F}">
      <dgm:prSet/>
      <dgm:spPr/>
      <dgm:t>
        <a:bodyPr/>
        <a:lstStyle/>
        <a:p>
          <a:endParaRPr lang="ru-RU"/>
        </a:p>
      </dgm:t>
    </dgm:pt>
    <dgm:pt modelId="{32E85CC8-48E1-4E36-9AD4-FEC7332F4905}" type="pres">
      <dgm:prSet presAssocID="{3E97C18D-A129-4EFA-BE28-BAC46D848D4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B850937-110E-439F-8013-6700195B15CA}" type="pres">
      <dgm:prSet presAssocID="{DA9D0C7A-8564-4ADD-A797-F7C847BA6D6C}" presName="horFlow" presStyleCnt="0"/>
      <dgm:spPr/>
    </dgm:pt>
    <dgm:pt modelId="{2280BAB3-30F0-4477-9877-1E7E6691138B}" type="pres">
      <dgm:prSet presAssocID="{DA9D0C7A-8564-4ADD-A797-F7C847BA6D6C}" presName="bigChev" presStyleLbl="node1" presStyleIdx="0" presStyleCnt="5" custScaleX="327378"/>
      <dgm:spPr/>
    </dgm:pt>
    <dgm:pt modelId="{57DB0433-AE7F-4FA9-98E8-164D05E72047}" type="pres">
      <dgm:prSet presAssocID="{DA9D0C7A-8564-4ADD-A797-F7C847BA6D6C}" presName="vSp" presStyleCnt="0"/>
      <dgm:spPr/>
    </dgm:pt>
    <dgm:pt modelId="{98C6911A-A075-4356-A4EB-746832B7982E}" type="pres">
      <dgm:prSet presAssocID="{1D88DB31-545D-46C2-B69C-FD7322314807}" presName="horFlow" presStyleCnt="0"/>
      <dgm:spPr/>
    </dgm:pt>
    <dgm:pt modelId="{45A09074-3EC8-43CC-8ECC-FB69CD00E8A1}" type="pres">
      <dgm:prSet presAssocID="{1D88DB31-545D-46C2-B69C-FD7322314807}" presName="bigChev" presStyleLbl="node1" presStyleIdx="1" presStyleCnt="5" custScaleX="327378"/>
      <dgm:spPr/>
    </dgm:pt>
    <dgm:pt modelId="{79BF5F77-2BD0-4D8B-BAA3-DBEF67D7CB52}" type="pres">
      <dgm:prSet presAssocID="{1D88DB31-545D-46C2-B69C-FD7322314807}" presName="vSp" presStyleCnt="0"/>
      <dgm:spPr/>
    </dgm:pt>
    <dgm:pt modelId="{E8D110F5-C89C-473C-9C2B-7DEFA0E52041}" type="pres">
      <dgm:prSet presAssocID="{8C9EBB18-DD60-4A49-AC03-44232DA83425}" presName="horFlow" presStyleCnt="0"/>
      <dgm:spPr/>
    </dgm:pt>
    <dgm:pt modelId="{A877DD4D-E446-4448-9CBE-26DC89C36CC9}" type="pres">
      <dgm:prSet presAssocID="{8C9EBB18-DD60-4A49-AC03-44232DA83425}" presName="bigChev" presStyleLbl="node1" presStyleIdx="2" presStyleCnt="5" custScaleX="327378"/>
      <dgm:spPr/>
    </dgm:pt>
    <dgm:pt modelId="{F7BDEF2B-26E3-4249-AA6A-8984E458608F}" type="pres">
      <dgm:prSet presAssocID="{8C9EBB18-DD60-4A49-AC03-44232DA83425}" presName="vSp" presStyleCnt="0"/>
      <dgm:spPr/>
    </dgm:pt>
    <dgm:pt modelId="{2F47C074-ABF1-4D7E-BCD6-6144D4E88126}" type="pres">
      <dgm:prSet presAssocID="{0295C6C7-E401-44B8-96B0-AC2B42A29D83}" presName="horFlow" presStyleCnt="0"/>
      <dgm:spPr/>
    </dgm:pt>
    <dgm:pt modelId="{039C1600-7BE1-4169-A2B2-3F0AD03DDE95}" type="pres">
      <dgm:prSet presAssocID="{0295C6C7-E401-44B8-96B0-AC2B42A29D83}" presName="bigChev" presStyleLbl="node1" presStyleIdx="3" presStyleCnt="5" custScaleX="327378"/>
      <dgm:spPr/>
    </dgm:pt>
    <dgm:pt modelId="{75627D65-EA84-4D3C-A096-A85A9DA6C998}" type="pres">
      <dgm:prSet presAssocID="{0295C6C7-E401-44B8-96B0-AC2B42A29D83}" presName="vSp" presStyleCnt="0"/>
      <dgm:spPr/>
    </dgm:pt>
    <dgm:pt modelId="{91612478-4D85-4795-A52C-E3355A7290E4}" type="pres">
      <dgm:prSet presAssocID="{EA1BEB35-82F2-4B43-9D8B-CF8FE6BB2B62}" presName="horFlow" presStyleCnt="0"/>
      <dgm:spPr/>
    </dgm:pt>
    <dgm:pt modelId="{07AB7BC3-85F6-422D-B505-DBC093B0F5CF}" type="pres">
      <dgm:prSet presAssocID="{EA1BEB35-82F2-4B43-9D8B-CF8FE6BB2B62}" presName="bigChev" presStyleLbl="node1" presStyleIdx="4" presStyleCnt="5" custScaleX="327378"/>
      <dgm:spPr/>
    </dgm:pt>
  </dgm:ptLst>
  <dgm:cxnLst>
    <dgm:cxn modelId="{860A9365-82D5-4233-90F7-67EB7CD1D191}" srcId="{3E97C18D-A129-4EFA-BE28-BAC46D848D42}" destId="{1D88DB31-545D-46C2-B69C-FD7322314807}" srcOrd="1" destOrd="0" parTransId="{544F4383-6BBB-4E30-9644-939B3FA34439}" sibTransId="{6C766D91-3CDE-4481-ABD0-88BF4ECD9A19}"/>
    <dgm:cxn modelId="{E5BD9AFA-3908-49FE-9F27-BC225713F95A}" type="presOf" srcId="{DA9D0C7A-8564-4ADD-A797-F7C847BA6D6C}" destId="{2280BAB3-30F0-4477-9877-1E7E6691138B}" srcOrd="0" destOrd="0" presId="urn:microsoft.com/office/officeart/2005/8/layout/lProcess3"/>
    <dgm:cxn modelId="{1E4371DF-EBB0-4BB0-B310-E0C5F4D7796C}" srcId="{3E97C18D-A129-4EFA-BE28-BAC46D848D42}" destId="{0295C6C7-E401-44B8-96B0-AC2B42A29D83}" srcOrd="3" destOrd="0" parTransId="{BFCDA8EB-5081-470D-9B0C-0335DB47A83A}" sibTransId="{06418F43-FA82-4E70-8A1D-981127B697D3}"/>
    <dgm:cxn modelId="{AAA31938-B83E-441A-A946-011053DC6A97}" srcId="{3E97C18D-A129-4EFA-BE28-BAC46D848D42}" destId="{8C9EBB18-DD60-4A49-AC03-44232DA83425}" srcOrd="2" destOrd="0" parTransId="{B79D2984-E0AB-4A1E-990F-72D8BDD180BD}" sibTransId="{2ED4D925-C5BA-4D87-8970-881A5762A516}"/>
    <dgm:cxn modelId="{900A9F01-67C8-4F03-AB89-B5CA50A81424}" type="presOf" srcId="{1D88DB31-545D-46C2-B69C-FD7322314807}" destId="{45A09074-3EC8-43CC-8ECC-FB69CD00E8A1}" srcOrd="0" destOrd="0" presId="urn:microsoft.com/office/officeart/2005/8/layout/lProcess3"/>
    <dgm:cxn modelId="{5736BCC8-4337-4D5F-899C-023425D5A032}" type="presOf" srcId="{3E97C18D-A129-4EFA-BE28-BAC46D848D42}" destId="{32E85CC8-48E1-4E36-9AD4-FEC7332F4905}" srcOrd="0" destOrd="0" presId="urn:microsoft.com/office/officeart/2005/8/layout/lProcess3"/>
    <dgm:cxn modelId="{95F906B8-1D68-4665-B902-A8E7F15A4CA9}" type="presOf" srcId="{0295C6C7-E401-44B8-96B0-AC2B42A29D83}" destId="{039C1600-7BE1-4169-A2B2-3F0AD03DDE95}" srcOrd="0" destOrd="0" presId="urn:microsoft.com/office/officeart/2005/8/layout/lProcess3"/>
    <dgm:cxn modelId="{594AE700-1431-41C3-894C-43E0129EACE1}" type="presOf" srcId="{8C9EBB18-DD60-4A49-AC03-44232DA83425}" destId="{A877DD4D-E446-4448-9CBE-26DC89C36CC9}" srcOrd="0" destOrd="0" presId="urn:microsoft.com/office/officeart/2005/8/layout/lProcess3"/>
    <dgm:cxn modelId="{2BB7B323-84B0-40A0-B0AB-EEA4D423378F}" srcId="{3E97C18D-A129-4EFA-BE28-BAC46D848D42}" destId="{EA1BEB35-82F2-4B43-9D8B-CF8FE6BB2B62}" srcOrd="4" destOrd="0" parTransId="{D4D37F74-FBE4-4699-B4AE-B7D780543003}" sibTransId="{8B5976D2-4095-4B0F-9500-67BEA48B2D25}"/>
    <dgm:cxn modelId="{089662EE-732D-4364-8AC0-2840C093CF29}" type="presOf" srcId="{EA1BEB35-82F2-4B43-9D8B-CF8FE6BB2B62}" destId="{07AB7BC3-85F6-422D-B505-DBC093B0F5CF}" srcOrd="0" destOrd="0" presId="urn:microsoft.com/office/officeart/2005/8/layout/lProcess3"/>
    <dgm:cxn modelId="{BACD5BFD-6AF7-49D7-AA7B-96EFFD3BD084}" srcId="{3E97C18D-A129-4EFA-BE28-BAC46D848D42}" destId="{DA9D0C7A-8564-4ADD-A797-F7C847BA6D6C}" srcOrd="0" destOrd="0" parTransId="{7288A215-4640-4ADB-BAE5-3281A48CCA83}" sibTransId="{F56965F5-AC7D-4961-98C4-C1D941D21659}"/>
    <dgm:cxn modelId="{64338C48-600E-415C-BDF4-7267552465F9}" type="presParOf" srcId="{32E85CC8-48E1-4E36-9AD4-FEC7332F4905}" destId="{DB850937-110E-439F-8013-6700195B15CA}" srcOrd="0" destOrd="0" presId="urn:microsoft.com/office/officeart/2005/8/layout/lProcess3"/>
    <dgm:cxn modelId="{CB1E8894-74FB-4C05-ADFA-51D8E546D3FE}" type="presParOf" srcId="{DB850937-110E-439F-8013-6700195B15CA}" destId="{2280BAB3-30F0-4477-9877-1E7E6691138B}" srcOrd="0" destOrd="0" presId="urn:microsoft.com/office/officeart/2005/8/layout/lProcess3"/>
    <dgm:cxn modelId="{F616F642-6795-47CB-B18E-CAE9651068FA}" type="presParOf" srcId="{32E85CC8-48E1-4E36-9AD4-FEC7332F4905}" destId="{57DB0433-AE7F-4FA9-98E8-164D05E72047}" srcOrd="1" destOrd="0" presId="urn:microsoft.com/office/officeart/2005/8/layout/lProcess3"/>
    <dgm:cxn modelId="{A0C7BA9E-D575-465E-B647-4994838B1C2C}" type="presParOf" srcId="{32E85CC8-48E1-4E36-9AD4-FEC7332F4905}" destId="{98C6911A-A075-4356-A4EB-746832B7982E}" srcOrd="2" destOrd="0" presId="urn:microsoft.com/office/officeart/2005/8/layout/lProcess3"/>
    <dgm:cxn modelId="{6102B342-75F5-4BA2-AA80-B15D26930AE7}" type="presParOf" srcId="{98C6911A-A075-4356-A4EB-746832B7982E}" destId="{45A09074-3EC8-43CC-8ECC-FB69CD00E8A1}" srcOrd="0" destOrd="0" presId="urn:microsoft.com/office/officeart/2005/8/layout/lProcess3"/>
    <dgm:cxn modelId="{50189481-088D-4D65-AC91-3836FFC53A32}" type="presParOf" srcId="{32E85CC8-48E1-4E36-9AD4-FEC7332F4905}" destId="{79BF5F77-2BD0-4D8B-BAA3-DBEF67D7CB52}" srcOrd="3" destOrd="0" presId="urn:microsoft.com/office/officeart/2005/8/layout/lProcess3"/>
    <dgm:cxn modelId="{DF6C46F8-F1CF-4F95-B26A-519D71D11EFF}" type="presParOf" srcId="{32E85CC8-48E1-4E36-9AD4-FEC7332F4905}" destId="{E8D110F5-C89C-473C-9C2B-7DEFA0E52041}" srcOrd="4" destOrd="0" presId="urn:microsoft.com/office/officeart/2005/8/layout/lProcess3"/>
    <dgm:cxn modelId="{E060B6F7-CF19-400B-9755-64330BD4CE03}" type="presParOf" srcId="{E8D110F5-C89C-473C-9C2B-7DEFA0E52041}" destId="{A877DD4D-E446-4448-9CBE-26DC89C36CC9}" srcOrd="0" destOrd="0" presId="urn:microsoft.com/office/officeart/2005/8/layout/lProcess3"/>
    <dgm:cxn modelId="{54B4DEEA-E2CD-486F-9F5F-F628FC860A11}" type="presParOf" srcId="{32E85CC8-48E1-4E36-9AD4-FEC7332F4905}" destId="{F7BDEF2B-26E3-4249-AA6A-8984E458608F}" srcOrd="5" destOrd="0" presId="urn:microsoft.com/office/officeart/2005/8/layout/lProcess3"/>
    <dgm:cxn modelId="{EB4ED12C-05C0-4F71-91A5-78F9A28385D5}" type="presParOf" srcId="{32E85CC8-48E1-4E36-9AD4-FEC7332F4905}" destId="{2F47C074-ABF1-4D7E-BCD6-6144D4E88126}" srcOrd="6" destOrd="0" presId="urn:microsoft.com/office/officeart/2005/8/layout/lProcess3"/>
    <dgm:cxn modelId="{871ABE4E-9289-4356-994A-938A3918E877}" type="presParOf" srcId="{2F47C074-ABF1-4D7E-BCD6-6144D4E88126}" destId="{039C1600-7BE1-4169-A2B2-3F0AD03DDE95}" srcOrd="0" destOrd="0" presId="urn:microsoft.com/office/officeart/2005/8/layout/lProcess3"/>
    <dgm:cxn modelId="{640DFEE3-88BE-4E76-8C28-A68DC7D6A1C0}" type="presParOf" srcId="{32E85CC8-48E1-4E36-9AD4-FEC7332F4905}" destId="{75627D65-EA84-4D3C-A096-A85A9DA6C998}" srcOrd="7" destOrd="0" presId="urn:microsoft.com/office/officeart/2005/8/layout/lProcess3"/>
    <dgm:cxn modelId="{4C6E0A4B-A644-44BD-9EED-9416793E6C3E}" type="presParOf" srcId="{32E85CC8-48E1-4E36-9AD4-FEC7332F4905}" destId="{91612478-4D85-4795-A52C-E3355A7290E4}" srcOrd="8" destOrd="0" presId="urn:microsoft.com/office/officeart/2005/8/layout/lProcess3"/>
    <dgm:cxn modelId="{28B557AF-697B-4490-A76C-81258AB07A4C}" type="presParOf" srcId="{91612478-4D85-4795-A52C-E3355A7290E4}" destId="{07AB7BC3-85F6-422D-B505-DBC093B0F5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B98074-6926-4753-8663-C8324E7F3F16}">
      <dsp:nvSpPr>
        <dsp:cNvPr id="0" name=""/>
        <dsp:cNvSpPr/>
      </dsp:nvSpPr>
      <dsp:spPr>
        <a:xfrm>
          <a:off x="1750231" y="0"/>
          <a:ext cx="5643602" cy="5643602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99BE99-C81A-46E3-9274-47C1351F4CE8}">
      <dsp:nvSpPr>
        <dsp:cNvPr id="0" name=""/>
        <dsp:cNvSpPr/>
      </dsp:nvSpPr>
      <dsp:spPr>
        <a:xfrm>
          <a:off x="2117065" y="366834"/>
          <a:ext cx="2257440" cy="2257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формування у здобувачів ступеня вищої освіти загальних теоретичних знань з основ використання спеціальних медичних знань права, знань про сутність спеціальних знань та спеціальних медичних знань;</a:t>
          </a:r>
          <a:endParaRPr lang="ru-RU" sz="1200" kern="1200" dirty="0">
            <a:latin typeface="Bookman Old Style" pitchFamily="18" charset="0"/>
          </a:endParaRPr>
        </a:p>
      </dsp:txBody>
      <dsp:txXfrm>
        <a:off x="2117065" y="366834"/>
        <a:ext cx="2257440" cy="2257440"/>
      </dsp:txXfrm>
    </dsp:sp>
    <dsp:sp modelId="{A0BA7CC6-0272-401A-92FE-24F12C3A5DE7}">
      <dsp:nvSpPr>
        <dsp:cNvPr id="0" name=""/>
        <dsp:cNvSpPr/>
      </dsp:nvSpPr>
      <dsp:spPr>
        <a:xfrm>
          <a:off x="4769558" y="366834"/>
          <a:ext cx="2257440" cy="2257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формування знань про функціональне призначення спеціальних медичних знань в діяльності юристів;</a:t>
          </a:r>
          <a:endParaRPr lang="ru-RU" sz="1200" kern="1200" dirty="0">
            <a:latin typeface="Bookman Old Style" pitchFamily="18" charset="0"/>
          </a:endParaRPr>
        </a:p>
      </dsp:txBody>
      <dsp:txXfrm>
        <a:off x="4769558" y="366834"/>
        <a:ext cx="2257440" cy="2257440"/>
      </dsp:txXfrm>
    </dsp:sp>
    <dsp:sp modelId="{E6F700EF-756D-467F-A495-3D7EDED9246E}">
      <dsp:nvSpPr>
        <dsp:cNvPr id="0" name=""/>
        <dsp:cNvSpPr/>
      </dsp:nvSpPr>
      <dsp:spPr>
        <a:xfrm>
          <a:off x="2117065" y="3019327"/>
          <a:ext cx="2257440" cy="2257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набуття навичок аналізу та застосування норм різних галузей права, які встановлюють порядок застосування спеціальних медичних знань; </a:t>
          </a:r>
          <a:endParaRPr lang="ru-RU" sz="1200" kern="1200" dirty="0">
            <a:latin typeface="Bookman Old Style" pitchFamily="18" charset="0"/>
          </a:endParaRPr>
        </a:p>
      </dsp:txBody>
      <dsp:txXfrm>
        <a:off x="2117065" y="3019327"/>
        <a:ext cx="2257440" cy="2257440"/>
      </dsp:txXfrm>
    </dsp:sp>
    <dsp:sp modelId="{4A723C17-AB9C-4C81-BF28-5498594AE313}">
      <dsp:nvSpPr>
        <dsp:cNvPr id="0" name=""/>
        <dsp:cNvSpPr/>
      </dsp:nvSpPr>
      <dsp:spPr>
        <a:xfrm>
          <a:off x="4769558" y="3019327"/>
          <a:ext cx="2257440" cy="2257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набуття навичок аналізу реальних правових процесів і вміння приймати обґрунтовані рішення з приводу правових проблем, пов’язаних з їх подальшою практичною діяльністю. </a:t>
          </a:r>
          <a:endParaRPr lang="ru-RU" sz="1200" kern="1200" dirty="0">
            <a:latin typeface="Bookman Old Style" pitchFamily="18" charset="0"/>
          </a:endParaRPr>
        </a:p>
      </dsp:txBody>
      <dsp:txXfrm>
        <a:off x="4769558" y="3019327"/>
        <a:ext cx="2257440" cy="2257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65F06-9185-4CAD-8F0B-42715FC7CA56}">
      <dsp:nvSpPr>
        <dsp:cNvPr id="0" name=""/>
        <dsp:cNvSpPr/>
      </dsp:nvSpPr>
      <dsp:spPr>
        <a:xfrm>
          <a:off x="2311283" y="0"/>
          <a:ext cx="4255644" cy="4255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24E5D-9863-4137-BC7E-81A53FD0BC95}">
      <dsp:nvSpPr>
        <dsp:cNvPr id="0" name=""/>
        <dsp:cNvSpPr/>
      </dsp:nvSpPr>
      <dsp:spPr>
        <a:xfrm>
          <a:off x="3621177" y="385066"/>
          <a:ext cx="4438372" cy="7563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Використовувати різноманітні інформаційні джерела для повного та всебічного встановлення певних обставин</a:t>
          </a:r>
          <a:endParaRPr lang="ru-RU" sz="1200" kern="1200" dirty="0">
            <a:latin typeface="Bookman Old Style" pitchFamily="18" charset="0"/>
          </a:endParaRPr>
        </a:p>
      </dsp:txBody>
      <dsp:txXfrm>
        <a:off x="3621177" y="385066"/>
        <a:ext cx="4438372" cy="756374"/>
      </dsp:txXfrm>
    </dsp:sp>
    <dsp:sp modelId="{37B43295-2785-42C3-80E1-7E3608120703}">
      <dsp:nvSpPr>
        <dsp:cNvPr id="0" name=""/>
        <dsp:cNvSpPr/>
      </dsp:nvSpPr>
      <dsp:spPr>
        <a:xfrm>
          <a:off x="3599656" y="1276900"/>
          <a:ext cx="4445066" cy="7563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Формулювати власні обґрунтовані судження на основі аналізу відомої проблеми</a:t>
          </a:r>
          <a:endParaRPr lang="ru-RU" sz="1200" kern="1200" dirty="0">
            <a:latin typeface="Bookman Old Style" pitchFamily="18" charset="0"/>
          </a:endParaRPr>
        </a:p>
      </dsp:txBody>
      <dsp:txXfrm>
        <a:off x="3599656" y="1276900"/>
        <a:ext cx="4445066" cy="756374"/>
      </dsp:txXfrm>
    </dsp:sp>
    <dsp:sp modelId="{D5B2F3BC-86DF-4F04-82B3-DC4D4708E0DE}">
      <dsp:nvSpPr>
        <dsp:cNvPr id="0" name=""/>
        <dsp:cNvSpPr/>
      </dsp:nvSpPr>
      <dsp:spPr>
        <a:xfrm>
          <a:off x="3597982" y="2127822"/>
          <a:ext cx="4448414" cy="7563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Здійснювати аналіз суспільних процесів у контексті аналізованої проблеми і демонструвати власне бачення шляхів її розв’язання</a:t>
          </a:r>
          <a:endParaRPr lang="ru-RU" sz="1200" kern="1200" dirty="0">
            <a:latin typeface="Bookman Old Style" pitchFamily="18" charset="0"/>
          </a:endParaRPr>
        </a:p>
      </dsp:txBody>
      <dsp:txXfrm>
        <a:off x="3597982" y="2127822"/>
        <a:ext cx="4448414" cy="756374"/>
      </dsp:txXfrm>
    </dsp:sp>
    <dsp:sp modelId="{CD9412D6-E2CD-469F-B2B0-3CC2D6CC10B1}">
      <dsp:nvSpPr>
        <dsp:cNvPr id="0" name=""/>
        <dsp:cNvSpPr/>
      </dsp:nvSpPr>
      <dsp:spPr>
        <a:xfrm>
          <a:off x="3597152" y="2978743"/>
          <a:ext cx="4450073" cy="7563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Готувати проекти необхідних актів застосування права відповідно до правового висновку зробленого у різних правових ситуаціях</a:t>
          </a:r>
          <a:endParaRPr lang="ru-RU" sz="1200" kern="1200" dirty="0">
            <a:latin typeface="Bookman Old Style" pitchFamily="18" charset="0"/>
          </a:endParaRPr>
        </a:p>
      </dsp:txBody>
      <dsp:txXfrm>
        <a:off x="3597152" y="2978743"/>
        <a:ext cx="4450073" cy="7563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0BAB3-30F0-4477-9877-1E7E6691138B}">
      <dsp:nvSpPr>
        <dsp:cNvPr id="0" name=""/>
        <dsp:cNvSpPr/>
      </dsp:nvSpPr>
      <dsp:spPr>
        <a:xfrm>
          <a:off x="188947" y="2611"/>
          <a:ext cx="8194665" cy="100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i="0" kern="1200" baseline="0" dirty="0" smtClean="0">
              <a:latin typeface="Bookman Old Style" pitchFamily="18" charset="0"/>
            </a:rPr>
            <a:t>Конституційне право (ППН 4); </a:t>
          </a:r>
          <a:endParaRPr lang="ru-RU" sz="3500" kern="1200" dirty="0">
            <a:latin typeface="Bookman Old Style" pitchFamily="18" charset="0"/>
          </a:endParaRPr>
        </a:p>
      </dsp:txBody>
      <dsp:txXfrm>
        <a:off x="188947" y="2611"/>
        <a:ext cx="8194665" cy="1001248"/>
      </dsp:txXfrm>
    </dsp:sp>
    <dsp:sp modelId="{45A09074-3EC8-43CC-8ECC-FB69CD00E8A1}">
      <dsp:nvSpPr>
        <dsp:cNvPr id="0" name=""/>
        <dsp:cNvSpPr/>
      </dsp:nvSpPr>
      <dsp:spPr>
        <a:xfrm>
          <a:off x="188947" y="1144034"/>
          <a:ext cx="8194665" cy="100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i="0" kern="1200" baseline="0" dirty="0" smtClean="0">
              <a:latin typeface="Bookman Old Style" pitchFamily="18" charset="0"/>
            </a:rPr>
            <a:t>Кримінальне право(ППН 9); </a:t>
          </a:r>
          <a:endParaRPr lang="ru-RU" sz="3500" kern="1200" dirty="0">
            <a:latin typeface="Bookman Old Style" pitchFamily="18" charset="0"/>
          </a:endParaRPr>
        </a:p>
      </dsp:txBody>
      <dsp:txXfrm>
        <a:off x="188947" y="1144034"/>
        <a:ext cx="8194665" cy="1001248"/>
      </dsp:txXfrm>
    </dsp:sp>
    <dsp:sp modelId="{A877DD4D-E446-4448-9CBE-26DC89C36CC9}">
      <dsp:nvSpPr>
        <dsp:cNvPr id="0" name=""/>
        <dsp:cNvSpPr/>
      </dsp:nvSpPr>
      <dsp:spPr>
        <a:xfrm>
          <a:off x="188947" y="2285457"/>
          <a:ext cx="8194665" cy="100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i="0" kern="1200" baseline="0" dirty="0" smtClean="0">
              <a:latin typeface="Bookman Old Style" pitchFamily="18" charset="0"/>
            </a:rPr>
            <a:t>Кримінальне процесуальне право (ППН 10); </a:t>
          </a:r>
          <a:endParaRPr lang="ru-RU" sz="3500" kern="1200" dirty="0">
            <a:latin typeface="Bookman Old Style" pitchFamily="18" charset="0"/>
          </a:endParaRPr>
        </a:p>
      </dsp:txBody>
      <dsp:txXfrm>
        <a:off x="188947" y="2285457"/>
        <a:ext cx="8194665" cy="1001248"/>
      </dsp:txXfrm>
    </dsp:sp>
    <dsp:sp modelId="{039C1600-7BE1-4169-A2B2-3F0AD03DDE95}">
      <dsp:nvSpPr>
        <dsp:cNvPr id="0" name=""/>
        <dsp:cNvSpPr/>
      </dsp:nvSpPr>
      <dsp:spPr>
        <a:xfrm>
          <a:off x="188947" y="3426880"/>
          <a:ext cx="8194665" cy="100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i="0" kern="1200" baseline="0" dirty="0" smtClean="0">
              <a:latin typeface="Bookman Old Style" pitchFamily="18" charset="0"/>
            </a:rPr>
            <a:t>Цивільне процесуальне право (ППН 8);</a:t>
          </a:r>
          <a:endParaRPr lang="ru-RU" sz="3500" kern="1200" dirty="0">
            <a:latin typeface="Bookman Old Style" pitchFamily="18" charset="0"/>
          </a:endParaRPr>
        </a:p>
      </dsp:txBody>
      <dsp:txXfrm>
        <a:off x="188947" y="3426880"/>
        <a:ext cx="8194665" cy="1001248"/>
      </dsp:txXfrm>
    </dsp:sp>
    <dsp:sp modelId="{07AB7BC3-85F6-422D-B505-DBC093B0F5CF}">
      <dsp:nvSpPr>
        <dsp:cNvPr id="0" name=""/>
        <dsp:cNvSpPr/>
      </dsp:nvSpPr>
      <dsp:spPr>
        <a:xfrm>
          <a:off x="188947" y="4568303"/>
          <a:ext cx="8194665" cy="100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0" i="0" kern="1200" baseline="0" dirty="0" smtClean="0">
              <a:latin typeface="Bookman Old Style" pitchFamily="18" charset="0"/>
            </a:rPr>
            <a:t>Інформаційні ресурси в юриспруденції ( ЗП 8).</a:t>
          </a:r>
          <a:endParaRPr lang="uk-UA" sz="3500" b="0" i="0" kern="1200" baseline="0" dirty="0">
            <a:latin typeface="Bookman Old Style" pitchFamily="18" charset="0"/>
          </a:endParaRPr>
        </a:p>
      </dsp:txBody>
      <dsp:txXfrm>
        <a:off x="188947" y="4568303"/>
        <a:ext cx="8194665" cy="100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06E43E-9E62-4264-B29D-523C9BA947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CC776-81B6-4A23-BE55-48CC52F885F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9F9C1-7E87-4218-B9A2-870C9C5C107B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7F4F6-1BC5-4B48-B57C-53F65EBD3DB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624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5759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5759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5759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5759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759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759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759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759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5759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se.minjust.gov.ua/" TargetMode="External"/><Relationship Id="rId2" Type="http://schemas.openxmlformats.org/officeDocument/2006/relationships/hyperlink" Target="http://rmpse.minjust.gov.u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500438"/>
            <a:ext cx="8072494" cy="2214578"/>
          </a:xfrm>
        </p:spPr>
        <p:txBody>
          <a:bodyPr/>
          <a:lstStyle/>
          <a:p>
            <a:r>
              <a:rPr lang="uk-UA" sz="4400" dirty="0" smtClean="0">
                <a:latin typeface="Bookman Old Style" pitchFamily="18" charset="0"/>
              </a:rPr>
              <a:t>Основи використання спеціальних медичних знань в юриспруденції </a:t>
            </a:r>
            <a:endParaRPr lang="en-US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158" y="428604"/>
            <a:ext cx="8572560" cy="5857916"/>
            <a:chOff x="885" y="615"/>
            <a:chExt cx="10275" cy="475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860" y="615"/>
              <a:ext cx="8895" cy="136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Спеціальні медичні знання, які застосовуються обізнаними особами, безпосередньо у своїй структурі містять різні види медичних знань, які віднесені до галузі «охорона здоров’я»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885" y="2790"/>
              <a:ext cx="1980" cy="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педіатрія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160" y="2780"/>
              <a:ext cx="2535" cy="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uk-UA" sz="2400" dirty="0" smtClean="0">
                  <a:latin typeface="Georgia" pitchFamily="18" charset="0"/>
                  <a:cs typeface="Arial" pitchFamily="34" charset="0"/>
                </a:rPr>
                <a:t>акушерство та гінекологія</a:t>
              </a:r>
              <a:endParaRPr lang="ru-RU" sz="2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910" y="2790"/>
              <a:ext cx="1995" cy="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500"/>
                </a:spcAft>
              </a:pPr>
              <a:r>
                <a:rPr lang="uk-UA" sz="2400" dirty="0" smtClean="0">
                  <a:latin typeface="Georgia" pitchFamily="18" charset="0"/>
                  <a:cs typeface="Arial" pitchFamily="34" charset="0"/>
                </a:rPr>
                <a:t>хірургія</a:t>
              </a:r>
              <a:endParaRPr lang="ru-RU" sz="2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040" y="2790"/>
              <a:ext cx="3120" cy="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uk-UA" sz="2400" dirty="0" smtClean="0">
                  <a:latin typeface="Georgia" pitchFamily="18" charset="0"/>
                  <a:cs typeface="Arial" pitchFamily="34" charset="0"/>
                </a:rPr>
                <a:t>гістологія</a:t>
              </a:r>
              <a:endParaRPr lang="ru-RU" sz="2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250" y="4395"/>
              <a:ext cx="3120" cy="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500"/>
                </a:spcAft>
              </a:pPr>
              <a:r>
                <a:rPr lang="uk-UA" sz="2400" dirty="0" smtClean="0">
                  <a:latin typeface="Georgia" pitchFamily="18" charset="0"/>
                  <a:cs typeface="Arial" pitchFamily="34" charset="0"/>
                </a:rPr>
                <a:t>цитологія</a:t>
              </a:r>
              <a:endParaRPr lang="ru-RU" sz="2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835" y="4395"/>
              <a:ext cx="3120" cy="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uk-UA" sz="2400" dirty="0" smtClean="0">
                  <a:latin typeface="Georgia" pitchFamily="18" charset="0"/>
                  <a:cs typeface="Arial" pitchFamily="34" charset="0"/>
                </a:rPr>
                <a:t>стоматологія та </a:t>
              </a:r>
              <a:r>
                <a:rPr lang="uk-UA" sz="2400" dirty="0" err="1" smtClean="0">
                  <a:latin typeface="Georgia" pitchFamily="18" charset="0"/>
                  <a:cs typeface="Arial" pitchFamily="34" charset="0"/>
                </a:rPr>
                <a:t>ін</a:t>
              </a:r>
              <a:endParaRPr lang="ru-RU" sz="24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715" y="1980"/>
              <a:ext cx="1185" cy="555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928802"/>
            <a:ext cx="828680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Ергард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Н. М. Судова медицина : конспект лекцій. Київ :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УкрДГРІ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2023. 119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Недоступ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М. Ф. Судова медицина та психіатрія : навчально-методичний посібник.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Сєвєродонецьк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: ЛДУВС імені Е.О. Дідоренка, 2021. 305 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Аленін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Ю. П., Аркуша Л. І. Кримінальний процес : навчальний посібник.   Одеса : Фенікс, 2020. 582 с.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Коц С. М., Коц В. П. Основи медичних знань : навчальний посібник. Харків : ХНПУ, 2019. 308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Клименко Н. І. Загальна теорія судової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експертології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: монографія. Тернопіль : Видавництво «Крок», 2018.  211с.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4D4D4D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Рекомендована </a:t>
            </a:r>
            <a:r>
              <a:rPr lang="uk-UA" sz="3200" b="1" dirty="0" smtClean="0">
                <a:solidFill>
                  <a:srgbClr val="4D4D4D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література</a:t>
            </a:r>
            <a:endParaRPr lang="ru-RU" sz="1400" b="1" dirty="0" smtClean="0">
              <a:solidFill>
                <a:srgbClr val="4D4D4D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214422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uk-UA" sz="3200" b="1" dirty="0" smtClean="0">
                <a:solidFill>
                  <a:srgbClr val="4D4D4D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Основна: </a:t>
            </a:r>
            <a:endParaRPr lang="ru-RU" sz="3200" b="1" dirty="0" smtClean="0">
              <a:solidFill>
                <a:srgbClr val="4D4D4D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285728"/>
            <a:ext cx="515237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Інформаційні джерела: </a:t>
            </a:r>
            <a:endParaRPr kumimoji="0" lang="uk-UA" sz="4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58" y="886880"/>
            <a:ext cx="842965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Реєстр методик судових експертиз. URL 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  <a:hlinkClick r:id="rId2"/>
              </a:rPr>
              <a:t>http://rmpse.minjust.gov.ua/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Міністерство внутрішніх справ України. URL:  http://www.mvs.gov.ua.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Міністерство охорони здоров’я України. URL:  https://moz.gov.ua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Реєстр атестованих судових експертів. URL:   </a:t>
            </a:r>
            <a:r>
              <a:rPr lang="uk-UA" sz="1800" dirty="0" smtClean="0">
                <a:latin typeface="Bookman Old Style" pitchFamily="18" charset="0"/>
                <a:hlinkClick r:id="rId3"/>
              </a:rPr>
              <a:t>http://rase.minjust.gov.ua</a:t>
            </a:r>
            <a:r>
              <a:rPr lang="uk-UA" sz="1800" dirty="0" smtClean="0">
                <a:latin typeface="Bookman Old Style" pitchFamily="18" charset="0"/>
              </a:rPr>
              <a:t>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Державне підприємство «Інформаційні судові системи». URL:  https://ics.gov.ua/ics/about/acts/.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Національний науковий центр «Інститут судових експертиз ім. </a:t>
            </a:r>
            <a:r>
              <a:rPr lang="uk-UA" sz="1800" dirty="0" err="1" smtClean="0">
                <a:latin typeface="Bookman Old Style" pitchFamily="18" charset="0"/>
              </a:rPr>
              <a:t>Засл</a:t>
            </a:r>
            <a:r>
              <a:rPr lang="uk-UA" sz="1800" dirty="0" smtClean="0">
                <a:latin typeface="Bookman Old Style" pitchFamily="18" charset="0"/>
              </a:rPr>
              <a:t>. проф. М.С. </a:t>
            </a:r>
            <a:r>
              <a:rPr lang="uk-UA" sz="1800" dirty="0" err="1" smtClean="0">
                <a:latin typeface="Bookman Old Style" pitchFamily="18" charset="0"/>
              </a:rPr>
              <a:t>Бокаріуса</a:t>
            </a:r>
            <a:r>
              <a:rPr lang="uk-UA" sz="1800" dirty="0" smtClean="0">
                <a:latin typeface="Bookman Old Style" pitchFamily="18" charset="0"/>
              </a:rPr>
              <a:t>» Міністерства юстиції України. URL:  https://www.hniise.gov.ua.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Комунальна установа «Запорізьке обласне бюро судово-медичної експертизи» Запорізької обласної ради. URL: https://zor.gov.ua.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 Запорізький науково-дослідний експертно-криміналістичний центр МВС України. URL: http://ndekc.zp.ua.</a:t>
            </a:r>
            <a:endParaRPr lang="ru-RU" sz="1800" dirty="0" smtClean="0">
              <a:latin typeface="Bookman Old Style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Науково-консультативна та методична рада з проблем судової експертизи. URL:  https://minjust.gov.ua/legal_expertise/info_of_the_scientific_advisory_ethodological_council_on_forensic_problems.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1800" dirty="0" smtClean="0">
                <a:latin typeface="Bookman Old Style" pitchFamily="18" charset="0"/>
              </a:rPr>
              <a:t>Єдиний державний реєстр судових рішень. URL:   https://reyestr.court.gov.ua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6000728" y="642918"/>
            <a:ext cx="3143272" cy="5786454"/>
            <a:chOff x="0" y="177430"/>
            <a:chExt cx="9172142" cy="14371810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print"/>
            <a:srcRect l="2104" r="2104"/>
            <a:stretch>
              <a:fillRect/>
            </a:stretch>
          </p:blipFill>
          <p:spPr>
            <a:xfrm>
              <a:off x="0" y="177430"/>
              <a:ext cx="9172142" cy="143718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Табличка 4"/>
          <p:cNvSpPr/>
          <p:nvPr/>
        </p:nvSpPr>
        <p:spPr bwMode="auto">
          <a:xfrm>
            <a:off x="571472" y="928670"/>
            <a:ext cx="6000792" cy="1571636"/>
          </a:xfrm>
          <a:prstGeom prst="plaqu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Мета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вивчення дисципліни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Основи використання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пеціальних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медичних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</a:rPr>
              <a:t>знань в юриспруденції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3000364" y="2500306"/>
            <a:ext cx="571504" cy="50006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42910" y="3286124"/>
            <a:ext cx="6215106" cy="300039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формування системи знань про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загальні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медичні знання, які можуть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використовуватись у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практичній діяльності юристів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 кримінальних, цивільних,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господарських провадженнях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214290"/>
            <a:ext cx="59293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latin typeface="Bookman Old Style" pitchFamily="18" charset="0"/>
              </a:rPr>
              <a:t>Основними </a:t>
            </a:r>
            <a:r>
              <a:rPr lang="uk-UA" b="1" dirty="0" smtClean="0">
                <a:latin typeface="Bookman Old Style" pitchFamily="18" charset="0"/>
              </a:rPr>
              <a:t>завданнями</a:t>
            </a:r>
            <a:r>
              <a:rPr lang="uk-UA" dirty="0" smtClean="0">
                <a:latin typeface="Bookman Old Style" pitchFamily="18" charset="0"/>
              </a:rPr>
              <a:t> вивчення дисципліни є</a:t>
            </a: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57290" y="928670"/>
          <a:ext cx="914406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4"/>
          <p:cNvGrpSpPr/>
          <p:nvPr/>
        </p:nvGrpSpPr>
        <p:grpSpPr>
          <a:xfrm>
            <a:off x="0" y="642918"/>
            <a:ext cx="3000364" cy="5429288"/>
            <a:chOff x="0" y="0"/>
            <a:chExt cx="7421282" cy="13716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9" cstate="print"/>
            <a:srcRect l="20388" r="20388"/>
            <a:stretch>
              <a:fillRect/>
            </a:stretch>
          </p:blipFill>
          <p:spPr>
            <a:xfrm>
              <a:off x="0" y="0"/>
              <a:ext cx="7421282" cy="1371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 bwMode="auto">
          <a:xfrm>
            <a:off x="2500266" y="357166"/>
            <a:ext cx="6643734" cy="2357454"/>
          </a:xfrm>
          <a:prstGeom prst="foldedCorner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У результаті вивчення навчальної 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дисципліни 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здобувач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ступеня вищої освіти повинен 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набути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таких результатів навчання </a:t>
            </a:r>
            <a:endParaRPr lang="uk-UA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(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знання, уміння тощо) та компетентностей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285784" y="2459504"/>
          <a:ext cx="10358510" cy="425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6" descr="Особливості вступу на медичні спеціальності у 2022 році – Освіта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00174"/>
            <a:ext cx="2500267" cy="397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1000108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0166" y="571480"/>
            <a:ext cx="73581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187325" algn="r"/>
            <a:r>
              <a:rPr lang="uk-UA" dirty="0" smtClean="0">
                <a:solidFill>
                  <a:srgbClr val="4D4D4D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Основні</a:t>
            </a:r>
            <a:r>
              <a:rPr lang="uk-UA" b="1" dirty="0" smtClean="0">
                <a:solidFill>
                  <a:srgbClr val="4D4D4D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міждисциплінарні зв’язки з дисциплінами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4290"/>
            <a:ext cx="6037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73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Програма навчальної дисципліни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71"/>
          <a:ext cx="8643998" cy="573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213"/>
                <a:gridCol w="5688785"/>
              </a:tblGrid>
              <a:tr h="1214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Змістовий модуль 1. 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kern="1200" dirty="0" smtClean="0">
                          <a:solidFill>
                            <a:schemeClr val="lt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Поняття та сутність спеціальних знань та теоретичні основи їх використання в юриспруденції. Поняття, сутність, ознаки та функціональне призначення спеціальних медичних знань в юриспруденції.</a:t>
                      </a:r>
                      <a:endParaRPr lang="ru-RU" sz="1600" b="0" dirty="0"/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Змістовий модуль 2. </a:t>
                      </a:r>
                      <a:endParaRPr lang="ru-RU" sz="1800" b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Застосування спеціальних медичних знань при застосуванні кримінального законодавства України. Процесуальний порядок та особливості використання спеціальних медичних знань на досудовому розслідуванні. Залучення спеціаліста – носія спеціальних медичних знань при проведенні слідчих (розшукових) дій.</a:t>
                      </a:r>
                      <a:endParaRPr lang="ru-RU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16390">
                <a:tc>
                  <a:txBody>
                    <a:bodyPr/>
                    <a:lstStyle/>
                    <a:p>
                      <a:r>
                        <a:rPr lang="uk-UA" sz="1800" b="1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Змістовий модуль 3. </a:t>
                      </a:r>
                      <a:endParaRPr lang="ru-RU" sz="1800" b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Використання </a:t>
                      </a:r>
                      <a:r>
                        <a:rPr lang="uk-UA" sz="16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спеціальних медичних знань при призначенні та проведенні судово-медичних експертиз. Особливості використання  спеціальних медичних знань при проведенні судово-психіатричної </a:t>
                      </a:r>
                      <a:r>
                        <a:rPr lang="uk-UA" sz="1600" b="0" kern="120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експертизи.</a:t>
                      </a:r>
                      <a:endParaRPr lang="ru-RU" dirty="0"/>
                    </a:p>
                  </a:txBody>
                  <a:tcPr/>
                </a:tc>
              </a:tr>
              <a:tr h="448346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Змістовий модуль 4. </a:t>
                      </a:r>
                      <a:endParaRPr lang="ru-RU" sz="1800" b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Використання спеціальних психологічних знань в юриспруденції. Процесуальні документи, як спосіб фіксації результату використання спеціальних медичних знань в юриспруденції – види, структура, характеристика.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928668"/>
          <a:ext cx="8358247" cy="56636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504"/>
                <a:gridCol w="6981244"/>
                <a:gridCol w="805499"/>
              </a:tblGrid>
              <a:tr h="2292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dirty="0"/>
                        <a:t>№ змістового </a:t>
                      </a:r>
                      <a:endParaRPr lang="ru-RU" sz="7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dirty="0"/>
                        <a:t>модуля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Назва теми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Кількість</a:t>
                      </a:r>
                      <a:endParaRPr lang="ru-RU" sz="7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годин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22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о/д</a:t>
                      </a:r>
                      <a:endParaRPr lang="ru-RU" sz="7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ф.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8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"/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"/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00"/>
                        <a:t>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1308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Bookman Old Style" pitchFamily="18" charset="0"/>
                        </a:rPr>
                        <a:t>Поняття та сутність спеціальних знань та теоретичні основи їх використання в юриспруденції. 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Bookman Old Style" pitchFamily="18" charset="0"/>
                        </a:rPr>
                        <a:t>Поняття, сутність, ознаки та функціональне призначення спеціальних медичних знань в юриспруденції. 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Bookman Old Style" pitchFamily="18" charset="0"/>
                        </a:rPr>
                        <a:t>Суб’єкти застосування спеціальних, медичних знань в юриспруденції.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1570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Застосування спеціальних медичних знань при застосуванні кримінального законодавства України.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Процесуальний порядок та особливості використання спеціальних медичних знань на досудовому розслідуванні. 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Залучення спеціаліста – носія спеціальних медичних знань при проведенні слідчих (розшукових) дій</a:t>
                      </a:r>
                      <a:r>
                        <a:rPr lang="uk-UA" sz="900" dirty="0">
                          <a:latin typeface="Bookman Old Style" pitchFamily="18" charset="0"/>
                        </a:rPr>
                        <a:t>.</a:t>
                      </a:r>
                      <a:endParaRPr lang="ru-RU" sz="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104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Використання спеціальних медичних знань при призначенні та проведенні судово-медичних експертиз. 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Особливості використання  спеціальних медичних знань при проведенні судово-психіатричної експертизи</a:t>
                      </a:r>
                      <a:r>
                        <a:rPr lang="uk-UA" sz="900" dirty="0">
                          <a:latin typeface="Bookman Old Style" pitchFamily="18" charset="0"/>
                        </a:rPr>
                        <a:t>.</a:t>
                      </a:r>
                      <a:endParaRPr lang="ru-RU" sz="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104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Використання спеціальних психологічних знань в юриспруденції.</a:t>
                      </a:r>
                      <a:endParaRPr lang="ru-RU" sz="1400" kern="1200" dirty="0">
                        <a:latin typeface="Bookman Old Style" pitchFamily="18" charset="0"/>
                      </a:endParaRPr>
                    </a:p>
                    <a:p>
                      <a:pPr marL="0" indent="1143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Bookman Old Style" pitchFamily="18" charset="0"/>
                        </a:rPr>
                        <a:t>Процесуальні документи, як спосіб фіксації результату використання спеціальних медичних знань в юриспруденції – види, структура, характеристика.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/>
                        <a:t>6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  <a:tr h="1495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/>
                        <a:t>Разом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/>
                        <a:t>24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27" marR="38227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285728"/>
            <a:ext cx="5589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Теми лекційних занять 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20" y="142852"/>
            <a:ext cx="8572528" cy="6505552"/>
            <a:chOff x="645" y="945"/>
            <a:chExt cx="10905" cy="781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155" y="945"/>
              <a:ext cx="10395" cy="9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Georgia" pitchFamily="18" charset="0"/>
                  <a:cs typeface="Arial" pitchFamily="34" charset="0"/>
                </a:rPr>
                <a:t>необхідність у залученні фахівців, які мають спеціальні знання, виникає, коли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645" y="2625"/>
              <a:ext cx="5685" cy="213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в учасників цивільного чи господарського процесу відсутні власні можливості та знання, доступні методи й технічні засоби пізнання об’єкта такої діяльності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3045" y="4905"/>
              <a:ext cx="6330" cy="2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800" dirty="0" smtClean="0">
                  <a:latin typeface="Georgia" pitchFamily="18" charset="0"/>
                  <a:cs typeface="Arial" pitchFamily="34" charset="0"/>
                </a:rPr>
                <a:t>навички застосування таких засобів і методів виявляються недостатніми для ефективного збирання, аналізу, оцінки й використання інформації, визначення конкретних фактів, виявлення прихованих зв’язків, властивостей, ознак досліджуваних об’єктів</a:t>
              </a:r>
              <a:endParaRPr lang="ru-RU" sz="1800" dirty="0" smtClean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6585" y="7860"/>
              <a:ext cx="4815" cy="9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000" dirty="0" smtClean="0">
                  <a:latin typeface="Georgia" pitchFamily="18" charset="0"/>
                  <a:cs typeface="Arial" pitchFamily="34" charset="0"/>
                </a:rPr>
                <a:t>виконання інших завдань</a:t>
              </a:r>
              <a:endParaRPr lang="ru-RU" sz="2000" dirty="0" smtClean="0">
                <a:latin typeface="Georgia" pitchFamily="18" charset="0"/>
                <a:cs typeface="Arial" pitchFamily="34" charset="0"/>
              </a:endParaRPr>
            </a:p>
          </p:txBody>
        </p:sp>
        <p:cxnSp>
          <p:nvCxnSpPr>
            <p:cNvPr id="7" name="AutoShape 8"/>
            <p:cNvCxnSpPr>
              <a:cxnSpLocks noChangeShapeType="1"/>
            </p:cNvCxnSpPr>
            <p:nvPr/>
          </p:nvCxnSpPr>
          <p:spPr bwMode="auto">
            <a:xfrm>
              <a:off x="3390" y="1935"/>
              <a:ext cx="0" cy="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9"/>
            <p:cNvCxnSpPr>
              <a:cxnSpLocks noChangeShapeType="1"/>
            </p:cNvCxnSpPr>
            <p:nvPr/>
          </p:nvCxnSpPr>
          <p:spPr bwMode="auto">
            <a:xfrm>
              <a:off x="6915" y="1935"/>
              <a:ext cx="15" cy="29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10"/>
            <p:cNvCxnSpPr>
              <a:cxnSpLocks noChangeShapeType="1"/>
            </p:cNvCxnSpPr>
            <p:nvPr/>
          </p:nvCxnSpPr>
          <p:spPr bwMode="auto">
            <a:xfrm>
              <a:off x="10035" y="1935"/>
              <a:ext cx="105" cy="59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495300"/>
            <a:ext cx="8553480" cy="5576744"/>
            <a:chOff x="1320" y="810"/>
            <a:chExt cx="10275" cy="4513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085" y="810"/>
              <a:ext cx="8520" cy="1590"/>
            </a:xfrm>
            <a:prstGeom prst="downArrowCallout">
              <a:avLst>
                <a:gd name="adj1" fmla="val 24510"/>
                <a:gd name="adj2" fmla="val 57554"/>
                <a:gd name="adj3" fmla="val 7611"/>
                <a:gd name="adj4" fmla="val 6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1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Georgia" pitchFamily="18" charset="0"/>
                  <a:cs typeface="Arial" pitchFamily="34" charset="0"/>
                </a:rPr>
                <a:t>СПЕЦІАЛЬНІ МЕДИЧНІ ЗНАННЯ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320" y="2505"/>
              <a:ext cx="10275" cy="281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cs typeface="Arial" pitchFamily="34" charset="0"/>
                </a:rPr>
                <a:t>знання з традиційної, наукової медицини, застосування яких є доцільним або обов’язковим для встановлення обставин медичного характеру у процесі доказування в кримінальних провадженнях, та якими володіють фахівці, що мають медичну освіту та кваліфікацію у галузі знань «охорона здоров’я», відповідну спеціальність, професійні навички та досвід роботи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114682"/>
      </a:lt2>
      <a:accent1>
        <a:srgbClr val="295B99"/>
      </a:accent1>
      <a:accent2>
        <a:srgbClr val="406DA6"/>
      </a:accent2>
      <a:accent3>
        <a:srgbClr val="FFFFFF"/>
      </a:accent3>
      <a:accent4>
        <a:srgbClr val="404040"/>
      </a:accent4>
      <a:accent5>
        <a:srgbClr val="ACB5CA"/>
      </a:accent5>
      <a:accent6>
        <a:srgbClr val="396296"/>
      </a:accent6>
      <a:hlink>
        <a:srgbClr val="5F84B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</TotalTime>
  <Words>941</Words>
  <Application>Microsoft Office PowerPoint</Application>
  <PresentationFormat>Экран (4:3)</PresentationFormat>
  <Paragraphs>105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Основи використання спеціальних медичних знань в юриспруденції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6</cp:revision>
  <dcterms:created xsi:type="dcterms:W3CDTF">2023-02-20T17:24:52Z</dcterms:created>
  <dcterms:modified xsi:type="dcterms:W3CDTF">2023-02-23T15:57:15Z</dcterms:modified>
</cp:coreProperties>
</file>