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7" r:id="rId3"/>
    <p:sldId id="330" r:id="rId4"/>
    <p:sldId id="331" r:id="rId5"/>
    <p:sldId id="295" r:id="rId6"/>
    <p:sldId id="296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7" r:id="rId15"/>
    <p:sldId id="32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093"/>
    <a:srgbClr val="0F2741"/>
    <a:srgbClr val="F1F1F1"/>
    <a:srgbClr val="001736"/>
    <a:srgbClr val="003374"/>
    <a:srgbClr val="173A8D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82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268CA-BC45-4FA2-B306-30D1C0EC34EC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ECB33DE-9C29-4A3A-B12D-86DA21668F39}">
      <dgm:prSet phldrT="[Текст]"/>
      <dgm:spPr/>
      <dgm:t>
        <a:bodyPr/>
        <a:lstStyle/>
        <a:p>
          <a:r>
            <a:rPr lang="uk-UA" dirty="0" smtClean="0"/>
            <a:t>Реалізм межі століть : нове обличчя старого знайомого</a:t>
          </a:r>
          <a:endParaRPr lang="ru-RU" dirty="0"/>
        </a:p>
      </dgm:t>
    </dgm:pt>
    <dgm:pt modelId="{E32DF39F-A1D3-434F-BE39-5F01AAEC0FCE}" type="parTrans" cxnId="{A2F939D1-AD64-41B5-ADE5-631339D0BC76}">
      <dgm:prSet/>
      <dgm:spPr/>
      <dgm:t>
        <a:bodyPr/>
        <a:lstStyle/>
        <a:p>
          <a:endParaRPr lang="ru-RU"/>
        </a:p>
      </dgm:t>
    </dgm:pt>
    <dgm:pt modelId="{5B5EC51C-58EE-4E40-9A1F-62A64A0A34B0}" type="sibTrans" cxnId="{A2F939D1-AD64-41B5-ADE5-631339D0BC76}">
      <dgm:prSet/>
      <dgm:spPr/>
      <dgm:t>
        <a:bodyPr/>
        <a:lstStyle/>
        <a:p>
          <a:endParaRPr lang="ru-RU"/>
        </a:p>
      </dgm:t>
    </dgm:pt>
    <dgm:pt modelId="{F7C6DAE4-73FB-4455-AA04-65070FE5DA5F}">
      <dgm:prSet phldrT="[Текст]"/>
      <dgm:spPr/>
      <dgm:t>
        <a:bodyPr/>
        <a:lstStyle/>
        <a:p>
          <a:r>
            <a:rPr lang="uk-UA" dirty="0" smtClean="0"/>
            <a:t>Сімейна </a:t>
          </a:r>
          <a:r>
            <a:rPr lang="uk-UA" dirty="0" err="1" smtClean="0"/>
            <a:t>хроніка</a:t>
          </a:r>
          <a:r>
            <a:rPr lang="uk-UA" dirty="0" smtClean="0"/>
            <a:t> та нова драма: надбання літератури межі століть </a:t>
          </a:r>
        </a:p>
      </dgm:t>
    </dgm:pt>
    <dgm:pt modelId="{386C2471-D9E8-43F2-9ABE-F2F19AE26A1F}" type="parTrans" cxnId="{A48C3005-355F-4423-82DB-53EC6278F9B5}">
      <dgm:prSet/>
      <dgm:spPr/>
      <dgm:t>
        <a:bodyPr/>
        <a:lstStyle/>
        <a:p>
          <a:endParaRPr lang="ru-RU"/>
        </a:p>
      </dgm:t>
    </dgm:pt>
    <dgm:pt modelId="{EE076D80-86E7-4D88-A39A-351377777FAB}" type="sibTrans" cxnId="{A48C3005-355F-4423-82DB-53EC6278F9B5}">
      <dgm:prSet/>
      <dgm:spPr/>
      <dgm:t>
        <a:bodyPr/>
        <a:lstStyle/>
        <a:p>
          <a:endParaRPr lang="ru-RU"/>
        </a:p>
      </dgm:t>
    </dgm:pt>
    <dgm:pt modelId="{079DD664-73E0-4AD9-9692-CB452F4FB37E}" type="pres">
      <dgm:prSet presAssocID="{773268CA-BC45-4FA2-B306-30D1C0EC3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0286D-08BA-4468-9388-2D5DEA670ED4}" type="pres">
      <dgm:prSet presAssocID="{8ECB33DE-9C29-4A3A-B12D-86DA21668F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6E423-1C26-4142-9DF4-1C3B0E8C8829}" type="pres">
      <dgm:prSet presAssocID="{5B5EC51C-58EE-4E40-9A1F-62A64A0A34B0}" presName="sibTrans" presStyleCnt="0"/>
      <dgm:spPr/>
    </dgm:pt>
    <dgm:pt modelId="{16B5B43C-3B97-4576-9445-C0AF2C684EE7}" type="pres">
      <dgm:prSet presAssocID="{F7C6DAE4-73FB-4455-AA04-65070FE5DA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BBEE5-20CA-42E3-9C7C-4FE96B49374D}" type="presOf" srcId="{8ECB33DE-9C29-4A3A-B12D-86DA21668F39}" destId="{6090286D-08BA-4468-9388-2D5DEA670ED4}" srcOrd="0" destOrd="0" presId="urn:microsoft.com/office/officeart/2005/8/layout/default"/>
    <dgm:cxn modelId="{A48C3005-355F-4423-82DB-53EC6278F9B5}" srcId="{773268CA-BC45-4FA2-B306-30D1C0EC34EC}" destId="{F7C6DAE4-73FB-4455-AA04-65070FE5DA5F}" srcOrd="1" destOrd="0" parTransId="{386C2471-D9E8-43F2-9ABE-F2F19AE26A1F}" sibTransId="{EE076D80-86E7-4D88-A39A-351377777FAB}"/>
    <dgm:cxn modelId="{2BADCF86-0C33-407A-9AD5-1E9BFDF07372}" type="presOf" srcId="{773268CA-BC45-4FA2-B306-30D1C0EC34EC}" destId="{079DD664-73E0-4AD9-9692-CB452F4FB37E}" srcOrd="0" destOrd="0" presId="urn:microsoft.com/office/officeart/2005/8/layout/default"/>
    <dgm:cxn modelId="{2FBB59E9-309F-4550-9073-04E5630A42F8}" type="presOf" srcId="{F7C6DAE4-73FB-4455-AA04-65070FE5DA5F}" destId="{16B5B43C-3B97-4576-9445-C0AF2C684EE7}" srcOrd="0" destOrd="0" presId="urn:microsoft.com/office/officeart/2005/8/layout/default"/>
    <dgm:cxn modelId="{A2F939D1-AD64-41B5-ADE5-631339D0BC76}" srcId="{773268CA-BC45-4FA2-B306-30D1C0EC34EC}" destId="{8ECB33DE-9C29-4A3A-B12D-86DA21668F39}" srcOrd="0" destOrd="0" parTransId="{E32DF39F-A1D3-434F-BE39-5F01AAEC0FCE}" sibTransId="{5B5EC51C-58EE-4E40-9A1F-62A64A0A34B0}"/>
    <dgm:cxn modelId="{F3C24781-2136-424B-AFBE-EF86D1239C39}" type="presParOf" srcId="{079DD664-73E0-4AD9-9692-CB452F4FB37E}" destId="{6090286D-08BA-4468-9388-2D5DEA670ED4}" srcOrd="0" destOrd="0" presId="urn:microsoft.com/office/officeart/2005/8/layout/default"/>
    <dgm:cxn modelId="{B2B66AB6-DAC6-4D60-B34E-1D813B46D50F}" type="presParOf" srcId="{079DD664-73E0-4AD9-9692-CB452F4FB37E}" destId="{6496E423-1C26-4142-9DF4-1C3B0E8C8829}" srcOrd="1" destOrd="0" presId="urn:microsoft.com/office/officeart/2005/8/layout/default"/>
    <dgm:cxn modelId="{A2257C0E-D63B-4AEA-B44E-C96C79664E4D}" type="presParOf" srcId="{079DD664-73E0-4AD9-9692-CB452F4FB37E}" destId="{16B5B43C-3B97-4576-9445-C0AF2C684EE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5EA9E-E74C-4C64-99F9-9D0AEEB18108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0BC9BD2-2398-4FDD-8516-18173D1FED02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Реалізм – це правдоподібне зображення життя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D0B96-3936-44F7-9F08-F4212F502172}" type="parTrans" cxnId="{B1EFDE2C-D002-4D70-8F10-91DB9FAE00C6}">
      <dgm:prSet/>
      <dgm:spPr/>
      <dgm:t>
        <a:bodyPr/>
        <a:lstStyle/>
        <a:p>
          <a:endParaRPr lang="ru-RU"/>
        </a:p>
      </dgm:t>
    </dgm:pt>
    <dgm:pt modelId="{F4CAD487-306C-4107-96F8-2CCF2E52E9EB}" type="sibTrans" cxnId="{B1EFDE2C-D002-4D70-8F10-91DB9FAE00C6}">
      <dgm:prSet/>
      <dgm:spPr/>
      <dgm:t>
        <a:bodyPr/>
        <a:lstStyle/>
        <a:p>
          <a:endParaRPr lang="ru-RU"/>
        </a:p>
      </dgm:t>
    </dgm:pt>
    <dgm:pt modelId="{BA40A764-EE69-4A35-A78C-622389995FE4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Реалізм – це епос (романи, оповідання, повісті)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C5591-E6ED-4078-BC5D-2A41F4E23616}" type="parTrans" cxnId="{2922EB35-3B1E-479E-A5DD-3DFC22C0A3A8}">
      <dgm:prSet/>
      <dgm:spPr/>
      <dgm:t>
        <a:bodyPr/>
        <a:lstStyle/>
        <a:p>
          <a:endParaRPr lang="ru-RU"/>
        </a:p>
      </dgm:t>
    </dgm:pt>
    <dgm:pt modelId="{E5B5EB26-DFA2-4AE6-BE3F-543EFBDB34CD}" type="sibTrans" cxnId="{2922EB35-3B1E-479E-A5DD-3DFC22C0A3A8}">
      <dgm:prSet/>
      <dgm:spPr/>
      <dgm:t>
        <a:bodyPr/>
        <a:lstStyle/>
        <a:p>
          <a:endParaRPr lang="ru-RU"/>
        </a:p>
      </dgm:t>
    </dgm:pt>
    <dgm:pt modelId="{A6618BD1-BE99-4878-8CDB-CFEBBD308C0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Реалізм 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VS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інші напрямки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3D26E-C2A9-4100-B82A-326CC0B70825}" type="parTrans" cxnId="{C5CF2B3A-DC1B-4FB2-AED5-2A8293F8E25A}">
      <dgm:prSet/>
      <dgm:spPr/>
      <dgm:t>
        <a:bodyPr/>
        <a:lstStyle/>
        <a:p>
          <a:endParaRPr lang="ru-RU"/>
        </a:p>
      </dgm:t>
    </dgm:pt>
    <dgm:pt modelId="{8E559C7A-A931-4727-990B-61C299407DBF}" type="sibTrans" cxnId="{C5CF2B3A-DC1B-4FB2-AED5-2A8293F8E25A}">
      <dgm:prSet/>
      <dgm:spPr/>
      <dgm:t>
        <a:bodyPr/>
        <a:lstStyle/>
        <a:p>
          <a:endParaRPr lang="ru-RU"/>
        </a:p>
      </dgm:t>
    </dgm:pt>
    <dgm:pt modelId="{35939155-1597-4295-83FB-A2EDE7A2C435}" type="pres">
      <dgm:prSet presAssocID="{2585EA9E-E74C-4C64-99F9-9D0AEEB181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CA498-E309-4DEB-84B7-A49E0DCBD4F1}" type="pres">
      <dgm:prSet presAssocID="{F0BC9BD2-2398-4FDD-8516-18173D1FED02}" presName="comp" presStyleCnt="0"/>
      <dgm:spPr/>
    </dgm:pt>
    <dgm:pt modelId="{7811A882-8534-41D6-A658-1B42D98129D0}" type="pres">
      <dgm:prSet presAssocID="{F0BC9BD2-2398-4FDD-8516-18173D1FED02}" presName="box" presStyleLbl="node1" presStyleIdx="0" presStyleCnt="3" custScaleX="99231" custScaleY="92599"/>
      <dgm:spPr/>
      <dgm:t>
        <a:bodyPr/>
        <a:lstStyle/>
        <a:p>
          <a:endParaRPr lang="ru-RU"/>
        </a:p>
      </dgm:t>
    </dgm:pt>
    <dgm:pt modelId="{95B44340-30A3-467F-8171-18F2BD1B5FCC}" type="pres">
      <dgm:prSet presAssocID="{F0BC9BD2-2398-4FDD-8516-18173D1FED0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23D9B1-0F50-4290-866A-132F40A27515}" type="pres">
      <dgm:prSet presAssocID="{F0BC9BD2-2398-4FDD-8516-18173D1FED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ED57C-97DB-46E8-8488-34D40C1C3537}" type="pres">
      <dgm:prSet presAssocID="{F4CAD487-306C-4107-96F8-2CCF2E52E9EB}" presName="spacer" presStyleCnt="0"/>
      <dgm:spPr/>
    </dgm:pt>
    <dgm:pt modelId="{3063DE50-A7EF-47D2-895D-B95248182299}" type="pres">
      <dgm:prSet presAssocID="{BA40A764-EE69-4A35-A78C-622389995FE4}" presName="comp" presStyleCnt="0"/>
      <dgm:spPr/>
    </dgm:pt>
    <dgm:pt modelId="{90F219FB-9A6F-4D01-B999-54A12F0278C1}" type="pres">
      <dgm:prSet presAssocID="{BA40A764-EE69-4A35-A78C-622389995FE4}" presName="box" presStyleLbl="node1" presStyleIdx="1" presStyleCnt="3"/>
      <dgm:spPr/>
      <dgm:t>
        <a:bodyPr/>
        <a:lstStyle/>
        <a:p>
          <a:endParaRPr lang="ru-RU"/>
        </a:p>
      </dgm:t>
    </dgm:pt>
    <dgm:pt modelId="{521C3CD5-DF48-4486-8384-73C903B339DA}" type="pres">
      <dgm:prSet presAssocID="{BA40A764-EE69-4A35-A78C-622389995FE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81DCF81-4550-4AC9-94F2-1EE4D0354A5A}" type="pres">
      <dgm:prSet presAssocID="{BA40A764-EE69-4A35-A78C-622389995FE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97F68-6D73-4647-B2FD-97F6535B595F}" type="pres">
      <dgm:prSet presAssocID="{E5B5EB26-DFA2-4AE6-BE3F-543EFBDB34CD}" presName="spacer" presStyleCnt="0"/>
      <dgm:spPr/>
    </dgm:pt>
    <dgm:pt modelId="{7CE1D31D-E9BD-497D-889C-8E7853D7D75C}" type="pres">
      <dgm:prSet presAssocID="{A6618BD1-BE99-4878-8CDB-CFEBBD308C08}" presName="comp" presStyleCnt="0"/>
      <dgm:spPr/>
    </dgm:pt>
    <dgm:pt modelId="{3673C9D4-B449-4E93-9620-069F39813B5B}" type="pres">
      <dgm:prSet presAssocID="{A6618BD1-BE99-4878-8CDB-CFEBBD308C08}" presName="box" presStyleLbl="node1" presStyleIdx="2" presStyleCnt="3" custLinFactNeighborX="870" custLinFactNeighborY="-4961"/>
      <dgm:spPr/>
      <dgm:t>
        <a:bodyPr/>
        <a:lstStyle/>
        <a:p>
          <a:endParaRPr lang="ru-RU"/>
        </a:p>
      </dgm:t>
    </dgm:pt>
    <dgm:pt modelId="{C585A87D-15FA-4187-AB33-FD1BD2EB9D71}" type="pres">
      <dgm:prSet presAssocID="{A6618BD1-BE99-4878-8CDB-CFEBBD308C0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351C6F8-A713-4F0C-B32D-BA48084316B1}" type="pres">
      <dgm:prSet presAssocID="{A6618BD1-BE99-4878-8CDB-CFEBBD308C0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2EB35-3B1E-479E-A5DD-3DFC22C0A3A8}" srcId="{2585EA9E-E74C-4C64-99F9-9D0AEEB18108}" destId="{BA40A764-EE69-4A35-A78C-622389995FE4}" srcOrd="1" destOrd="0" parTransId="{269C5591-E6ED-4078-BC5D-2A41F4E23616}" sibTransId="{E5B5EB26-DFA2-4AE6-BE3F-543EFBDB34CD}"/>
    <dgm:cxn modelId="{2C274374-FDD7-4C3B-9C89-849DD5810C29}" type="presOf" srcId="{F0BC9BD2-2398-4FDD-8516-18173D1FED02}" destId="{7811A882-8534-41D6-A658-1B42D98129D0}" srcOrd="0" destOrd="0" presId="urn:microsoft.com/office/officeart/2005/8/layout/vList4"/>
    <dgm:cxn modelId="{BF59EA0C-AFF1-4D51-8AE1-EEDA677C922A}" type="presOf" srcId="{A6618BD1-BE99-4878-8CDB-CFEBBD308C08}" destId="{3673C9D4-B449-4E93-9620-069F39813B5B}" srcOrd="0" destOrd="0" presId="urn:microsoft.com/office/officeart/2005/8/layout/vList4"/>
    <dgm:cxn modelId="{3A73AF75-39E7-4BC5-A7B1-21665A1F5DD4}" type="presOf" srcId="{2585EA9E-E74C-4C64-99F9-9D0AEEB18108}" destId="{35939155-1597-4295-83FB-A2EDE7A2C435}" srcOrd="0" destOrd="0" presId="urn:microsoft.com/office/officeart/2005/8/layout/vList4"/>
    <dgm:cxn modelId="{C5CF2B3A-DC1B-4FB2-AED5-2A8293F8E25A}" srcId="{2585EA9E-E74C-4C64-99F9-9D0AEEB18108}" destId="{A6618BD1-BE99-4878-8CDB-CFEBBD308C08}" srcOrd="2" destOrd="0" parTransId="{7383D26E-C2A9-4100-B82A-326CC0B70825}" sibTransId="{8E559C7A-A931-4727-990B-61C299407DBF}"/>
    <dgm:cxn modelId="{16641CA3-20E4-4C6D-9C84-0AC5D9D3C267}" type="presOf" srcId="{A6618BD1-BE99-4878-8CDB-CFEBBD308C08}" destId="{3351C6F8-A713-4F0C-B32D-BA48084316B1}" srcOrd="1" destOrd="0" presId="urn:microsoft.com/office/officeart/2005/8/layout/vList4"/>
    <dgm:cxn modelId="{B41036DB-E3DF-48C9-88FE-7486D6C3F958}" type="presOf" srcId="{F0BC9BD2-2398-4FDD-8516-18173D1FED02}" destId="{1323D9B1-0F50-4290-866A-132F40A27515}" srcOrd="1" destOrd="0" presId="urn:microsoft.com/office/officeart/2005/8/layout/vList4"/>
    <dgm:cxn modelId="{CD7A1C57-9C92-46E4-A61D-45B2162C3566}" type="presOf" srcId="{BA40A764-EE69-4A35-A78C-622389995FE4}" destId="{581DCF81-4550-4AC9-94F2-1EE4D0354A5A}" srcOrd="1" destOrd="0" presId="urn:microsoft.com/office/officeart/2005/8/layout/vList4"/>
    <dgm:cxn modelId="{B1EFDE2C-D002-4D70-8F10-91DB9FAE00C6}" srcId="{2585EA9E-E74C-4C64-99F9-9D0AEEB18108}" destId="{F0BC9BD2-2398-4FDD-8516-18173D1FED02}" srcOrd="0" destOrd="0" parTransId="{E3BD0B96-3936-44F7-9F08-F4212F502172}" sibTransId="{F4CAD487-306C-4107-96F8-2CCF2E52E9EB}"/>
    <dgm:cxn modelId="{3D8894DF-09C6-4DDC-A044-1663451322F5}" type="presOf" srcId="{BA40A764-EE69-4A35-A78C-622389995FE4}" destId="{90F219FB-9A6F-4D01-B999-54A12F0278C1}" srcOrd="0" destOrd="0" presId="urn:microsoft.com/office/officeart/2005/8/layout/vList4"/>
    <dgm:cxn modelId="{F7A1AB0A-4E41-488D-A9C9-A9622CFEB9C8}" type="presParOf" srcId="{35939155-1597-4295-83FB-A2EDE7A2C435}" destId="{9A9CA498-E309-4DEB-84B7-A49E0DCBD4F1}" srcOrd="0" destOrd="0" presId="urn:microsoft.com/office/officeart/2005/8/layout/vList4"/>
    <dgm:cxn modelId="{C232FDB0-BCF6-4FBE-B97E-042B0A3DF10C}" type="presParOf" srcId="{9A9CA498-E309-4DEB-84B7-A49E0DCBD4F1}" destId="{7811A882-8534-41D6-A658-1B42D98129D0}" srcOrd="0" destOrd="0" presId="urn:microsoft.com/office/officeart/2005/8/layout/vList4"/>
    <dgm:cxn modelId="{276B1A54-D2E2-425A-A6F3-CC430B9ED6CF}" type="presParOf" srcId="{9A9CA498-E309-4DEB-84B7-A49E0DCBD4F1}" destId="{95B44340-30A3-467F-8171-18F2BD1B5FCC}" srcOrd="1" destOrd="0" presId="urn:microsoft.com/office/officeart/2005/8/layout/vList4"/>
    <dgm:cxn modelId="{49202DC9-371E-4DB0-A89E-5B104898AA5F}" type="presParOf" srcId="{9A9CA498-E309-4DEB-84B7-A49E0DCBD4F1}" destId="{1323D9B1-0F50-4290-866A-132F40A27515}" srcOrd="2" destOrd="0" presId="urn:microsoft.com/office/officeart/2005/8/layout/vList4"/>
    <dgm:cxn modelId="{9C87AA90-73E2-4DF8-BA97-2194E4D05E2A}" type="presParOf" srcId="{35939155-1597-4295-83FB-A2EDE7A2C435}" destId="{888ED57C-97DB-46E8-8488-34D40C1C3537}" srcOrd="1" destOrd="0" presId="urn:microsoft.com/office/officeart/2005/8/layout/vList4"/>
    <dgm:cxn modelId="{E5D55F8A-DBD8-42A3-9300-46C27EE45F6C}" type="presParOf" srcId="{35939155-1597-4295-83FB-A2EDE7A2C435}" destId="{3063DE50-A7EF-47D2-895D-B95248182299}" srcOrd="2" destOrd="0" presId="urn:microsoft.com/office/officeart/2005/8/layout/vList4"/>
    <dgm:cxn modelId="{511C9B60-2362-4454-9F94-34DF1B8C9C6D}" type="presParOf" srcId="{3063DE50-A7EF-47D2-895D-B95248182299}" destId="{90F219FB-9A6F-4D01-B999-54A12F0278C1}" srcOrd="0" destOrd="0" presId="urn:microsoft.com/office/officeart/2005/8/layout/vList4"/>
    <dgm:cxn modelId="{EBA766F8-237F-4979-BA7A-8906ED9B465A}" type="presParOf" srcId="{3063DE50-A7EF-47D2-895D-B95248182299}" destId="{521C3CD5-DF48-4486-8384-73C903B339DA}" srcOrd="1" destOrd="0" presId="urn:microsoft.com/office/officeart/2005/8/layout/vList4"/>
    <dgm:cxn modelId="{93F13F27-9008-48E2-88E5-12CB9E4ACB9D}" type="presParOf" srcId="{3063DE50-A7EF-47D2-895D-B95248182299}" destId="{581DCF81-4550-4AC9-94F2-1EE4D0354A5A}" srcOrd="2" destOrd="0" presId="urn:microsoft.com/office/officeart/2005/8/layout/vList4"/>
    <dgm:cxn modelId="{CEE898D1-487C-486D-B5C6-3128834A4308}" type="presParOf" srcId="{35939155-1597-4295-83FB-A2EDE7A2C435}" destId="{6D897F68-6D73-4647-B2FD-97F6535B595F}" srcOrd="3" destOrd="0" presId="urn:microsoft.com/office/officeart/2005/8/layout/vList4"/>
    <dgm:cxn modelId="{F217B343-120D-4FA3-BAF8-D0F771C66CC3}" type="presParOf" srcId="{35939155-1597-4295-83FB-A2EDE7A2C435}" destId="{7CE1D31D-E9BD-497D-889C-8E7853D7D75C}" srcOrd="4" destOrd="0" presId="urn:microsoft.com/office/officeart/2005/8/layout/vList4"/>
    <dgm:cxn modelId="{43E073C4-38CB-4CF8-9883-C3337A394F27}" type="presParOf" srcId="{7CE1D31D-E9BD-497D-889C-8E7853D7D75C}" destId="{3673C9D4-B449-4E93-9620-069F39813B5B}" srcOrd="0" destOrd="0" presId="urn:microsoft.com/office/officeart/2005/8/layout/vList4"/>
    <dgm:cxn modelId="{A8C6FFA3-4700-4975-A489-468493A71E37}" type="presParOf" srcId="{7CE1D31D-E9BD-497D-889C-8E7853D7D75C}" destId="{C585A87D-15FA-4187-AB33-FD1BD2EB9D71}" srcOrd="1" destOrd="0" presId="urn:microsoft.com/office/officeart/2005/8/layout/vList4"/>
    <dgm:cxn modelId="{7C1D7A50-FE31-4B85-ADB0-89F2B974756D}" type="presParOf" srcId="{7CE1D31D-E9BD-497D-889C-8E7853D7D75C}" destId="{3351C6F8-A713-4F0C-B32D-BA48084316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0F923-DBEF-4E47-965C-B65DB354124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C4C6C12-9C35-4355-BEA8-FCDA857A0D69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Риси класичного реалізму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0388A-7145-4735-B677-0099FA0B82C9}" type="parTrans" cxnId="{40534770-BA4F-4699-AB4B-8B655DA06B03}">
      <dgm:prSet/>
      <dgm:spPr/>
      <dgm:t>
        <a:bodyPr/>
        <a:lstStyle/>
        <a:p>
          <a:endParaRPr lang="ru-RU"/>
        </a:p>
      </dgm:t>
    </dgm:pt>
    <dgm:pt modelId="{0C98D83D-E471-493C-B736-407C4A32FE82}" type="sibTrans" cxnId="{40534770-BA4F-4699-AB4B-8B655DA06B03}">
      <dgm:prSet/>
      <dgm:spPr/>
      <dgm:t>
        <a:bodyPr/>
        <a:lstStyle/>
        <a:p>
          <a:endParaRPr lang="ru-RU"/>
        </a:p>
      </dgm:t>
    </dgm:pt>
    <dgm:pt modelId="{2EE81864-EAAF-4172-9546-6CFE43F43BD5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 філософський, аналітичний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8F537-1B2E-423C-A7A1-20846E7419F0}" type="parTrans" cxnId="{1876E578-E4CE-442F-86FA-8ABC18EF0E90}">
      <dgm:prSet/>
      <dgm:spPr/>
      <dgm:t>
        <a:bodyPr/>
        <a:lstStyle/>
        <a:p>
          <a:endParaRPr lang="ru-RU"/>
        </a:p>
      </dgm:t>
    </dgm:pt>
    <dgm:pt modelId="{5EE55CA4-ACB2-4EC6-AA18-8F288ACE0BD3}" type="sibTrans" cxnId="{1876E578-E4CE-442F-86FA-8ABC18EF0E90}">
      <dgm:prSet/>
      <dgm:spPr/>
      <dgm:t>
        <a:bodyPr/>
        <a:lstStyle/>
        <a:p>
          <a:endParaRPr lang="ru-RU"/>
        </a:p>
      </dgm:t>
    </dgm:pt>
    <dgm:pt modelId="{DD02A9BD-9874-4946-B7D1-9578B1AA2173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Зростає роль публіцистичного елементу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ED62D-E906-451F-971D-992383D208E0}" type="parTrans" cxnId="{0F96CA6A-7B6A-4A30-AB76-3DCFB3E41D0F}">
      <dgm:prSet/>
      <dgm:spPr/>
      <dgm:t>
        <a:bodyPr/>
        <a:lstStyle/>
        <a:p>
          <a:endParaRPr lang="ru-RU"/>
        </a:p>
      </dgm:t>
    </dgm:pt>
    <dgm:pt modelId="{C26AD384-1E09-4BEF-AFFA-35A81180BA65}" type="sibTrans" cxnId="{0F96CA6A-7B6A-4A30-AB76-3DCFB3E41D0F}">
      <dgm:prSet/>
      <dgm:spPr/>
      <dgm:t>
        <a:bodyPr/>
        <a:lstStyle/>
        <a:p>
          <a:endParaRPr lang="ru-RU"/>
        </a:p>
      </dgm:t>
    </dgm:pt>
    <dgm:pt modelId="{688F8913-0CAA-4B2A-9841-FF1F8599B632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Синтез з іншими напрямками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83BD6-F2BB-4DC5-8772-A25EAAE86781}" type="parTrans" cxnId="{F1DEC677-1CB1-497E-8604-C8651E0CC804}">
      <dgm:prSet/>
      <dgm:spPr/>
      <dgm:t>
        <a:bodyPr/>
        <a:lstStyle/>
        <a:p>
          <a:endParaRPr lang="ru-RU"/>
        </a:p>
      </dgm:t>
    </dgm:pt>
    <dgm:pt modelId="{9A5E6E27-3386-4C13-B5B1-0B16E8EA8E51}" type="sibTrans" cxnId="{F1DEC677-1CB1-497E-8604-C8651E0CC804}">
      <dgm:prSet/>
      <dgm:spPr/>
      <dgm:t>
        <a:bodyPr/>
        <a:lstStyle/>
        <a:p>
          <a:endParaRPr lang="ru-RU"/>
        </a:p>
      </dgm:t>
    </dgm:pt>
    <dgm:pt modelId="{4E594568-304D-456D-B61C-DA7E7CAC5661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Нові жанри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20447-A46E-4055-B477-F8D2A81E747F}" type="parTrans" cxnId="{EF9E7759-5F71-4967-89CC-EF78A3F91B14}">
      <dgm:prSet/>
      <dgm:spPr/>
      <dgm:t>
        <a:bodyPr/>
        <a:lstStyle/>
        <a:p>
          <a:endParaRPr lang="ru-RU"/>
        </a:p>
      </dgm:t>
    </dgm:pt>
    <dgm:pt modelId="{01C708D5-2EB7-4D12-ACFA-3E1B4716E207}" type="sibTrans" cxnId="{EF9E7759-5F71-4967-89CC-EF78A3F91B14}">
      <dgm:prSet/>
      <dgm:spPr/>
      <dgm:t>
        <a:bodyPr/>
        <a:lstStyle/>
        <a:p>
          <a:endParaRPr lang="ru-RU"/>
        </a:p>
      </dgm:t>
    </dgm:pt>
    <dgm:pt modelId="{A9D2609E-0D6E-4DC0-A636-9880E8548C26}" type="pres">
      <dgm:prSet presAssocID="{3950F923-DBEF-4E47-965C-B65DB35412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98F72-7581-477D-8BBB-9C4890F71BB4}" type="pres">
      <dgm:prSet presAssocID="{5C4C6C12-9C35-4355-BEA8-FCDA857A0D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C435F-458D-4E0F-94AD-6324E6CD53D7}" type="pres">
      <dgm:prSet presAssocID="{0C98D83D-E471-493C-B736-407C4A32FE82}" presName="sibTrans" presStyleCnt="0"/>
      <dgm:spPr/>
    </dgm:pt>
    <dgm:pt modelId="{E9763B7E-6917-4E2E-B254-8ECB8772BA90}" type="pres">
      <dgm:prSet presAssocID="{2EE81864-EAAF-4172-9546-6CFE43F43B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8F423-1BF7-4482-B421-B66F383D541D}" type="pres">
      <dgm:prSet presAssocID="{5EE55CA4-ACB2-4EC6-AA18-8F288ACE0BD3}" presName="sibTrans" presStyleCnt="0"/>
      <dgm:spPr/>
    </dgm:pt>
    <dgm:pt modelId="{AC33DB3D-B27B-461E-9FC7-62F19B0477EF}" type="pres">
      <dgm:prSet presAssocID="{DD02A9BD-9874-4946-B7D1-9578B1AA21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6A905-E42D-465C-83A4-0DD522799CBC}" type="pres">
      <dgm:prSet presAssocID="{C26AD384-1E09-4BEF-AFFA-35A81180BA65}" presName="sibTrans" presStyleCnt="0"/>
      <dgm:spPr/>
    </dgm:pt>
    <dgm:pt modelId="{B039514E-31F2-456F-A5BA-30D0E7A8ACCA}" type="pres">
      <dgm:prSet presAssocID="{688F8913-0CAA-4B2A-9841-FF1F8599B6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4A3DB-DD2B-4D99-ABC4-8FEBA32E5BE6}" type="pres">
      <dgm:prSet presAssocID="{9A5E6E27-3386-4C13-B5B1-0B16E8EA8E51}" presName="sibTrans" presStyleCnt="0"/>
      <dgm:spPr/>
    </dgm:pt>
    <dgm:pt modelId="{9E1A2125-110D-4EC8-A015-141F35260227}" type="pres">
      <dgm:prSet presAssocID="{4E594568-304D-456D-B61C-DA7E7CAC56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EB748-75B8-45D4-8B66-6437D7B09768}" type="presOf" srcId="{4E594568-304D-456D-B61C-DA7E7CAC5661}" destId="{9E1A2125-110D-4EC8-A015-141F35260227}" srcOrd="0" destOrd="0" presId="urn:microsoft.com/office/officeart/2005/8/layout/default"/>
    <dgm:cxn modelId="{40534770-BA4F-4699-AB4B-8B655DA06B03}" srcId="{3950F923-DBEF-4E47-965C-B65DB3541243}" destId="{5C4C6C12-9C35-4355-BEA8-FCDA857A0D69}" srcOrd="0" destOrd="0" parTransId="{E010388A-7145-4735-B677-0099FA0B82C9}" sibTransId="{0C98D83D-E471-493C-B736-407C4A32FE82}"/>
    <dgm:cxn modelId="{D6EC9022-5C17-4DEF-9E03-E4CC6062DCF5}" type="presOf" srcId="{688F8913-0CAA-4B2A-9841-FF1F8599B632}" destId="{B039514E-31F2-456F-A5BA-30D0E7A8ACCA}" srcOrd="0" destOrd="0" presId="urn:microsoft.com/office/officeart/2005/8/layout/default"/>
    <dgm:cxn modelId="{0F96CA6A-7B6A-4A30-AB76-3DCFB3E41D0F}" srcId="{3950F923-DBEF-4E47-965C-B65DB3541243}" destId="{DD02A9BD-9874-4946-B7D1-9578B1AA2173}" srcOrd="2" destOrd="0" parTransId="{824ED62D-E906-451F-971D-992383D208E0}" sibTransId="{C26AD384-1E09-4BEF-AFFA-35A81180BA65}"/>
    <dgm:cxn modelId="{F1DEC677-1CB1-497E-8604-C8651E0CC804}" srcId="{3950F923-DBEF-4E47-965C-B65DB3541243}" destId="{688F8913-0CAA-4B2A-9841-FF1F8599B632}" srcOrd="3" destOrd="0" parTransId="{1D583BD6-F2BB-4DC5-8772-A25EAAE86781}" sibTransId="{9A5E6E27-3386-4C13-B5B1-0B16E8EA8E51}"/>
    <dgm:cxn modelId="{3EEC743C-3418-4C8E-93AB-97264E1AE103}" type="presOf" srcId="{DD02A9BD-9874-4946-B7D1-9578B1AA2173}" destId="{AC33DB3D-B27B-461E-9FC7-62F19B0477EF}" srcOrd="0" destOrd="0" presId="urn:microsoft.com/office/officeart/2005/8/layout/default"/>
    <dgm:cxn modelId="{9E65E052-D5C6-487B-8554-DE825EC745E4}" type="presOf" srcId="{5C4C6C12-9C35-4355-BEA8-FCDA857A0D69}" destId="{94298F72-7581-477D-8BBB-9C4890F71BB4}" srcOrd="0" destOrd="0" presId="urn:microsoft.com/office/officeart/2005/8/layout/default"/>
    <dgm:cxn modelId="{1876E578-E4CE-442F-86FA-8ABC18EF0E90}" srcId="{3950F923-DBEF-4E47-965C-B65DB3541243}" destId="{2EE81864-EAAF-4172-9546-6CFE43F43BD5}" srcOrd="1" destOrd="0" parTransId="{D1E8F537-1B2E-423C-A7A1-20846E7419F0}" sibTransId="{5EE55CA4-ACB2-4EC6-AA18-8F288ACE0BD3}"/>
    <dgm:cxn modelId="{E2D1DDF2-4737-49B0-BFC2-B4EC406D0162}" type="presOf" srcId="{2EE81864-EAAF-4172-9546-6CFE43F43BD5}" destId="{E9763B7E-6917-4E2E-B254-8ECB8772BA90}" srcOrd="0" destOrd="0" presId="urn:microsoft.com/office/officeart/2005/8/layout/default"/>
    <dgm:cxn modelId="{EF9E7759-5F71-4967-89CC-EF78A3F91B14}" srcId="{3950F923-DBEF-4E47-965C-B65DB3541243}" destId="{4E594568-304D-456D-B61C-DA7E7CAC5661}" srcOrd="4" destOrd="0" parTransId="{5BC20447-A46E-4055-B477-F8D2A81E747F}" sibTransId="{01C708D5-2EB7-4D12-ACFA-3E1B4716E207}"/>
    <dgm:cxn modelId="{196FB169-EB31-4E08-AB64-81C45206CA79}" type="presOf" srcId="{3950F923-DBEF-4E47-965C-B65DB3541243}" destId="{A9D2609E-0D6E-4DC0-A636-9880E8548C26}" srcOrd="0" destOrd="0" presId="urn:microsoft.com/office/officeart/2005/8/layout/default"/>
    <dgm:cxn modelId="{F46B4177-5075-44C2-8847-C424C67C32D9}" type="presParOf" srcId="{A9D2609E-0D6E-4DC0-A636-9880E8548C26}" destId="{94298F72-7581-477D-8BBB-9C4890F71BB4}" srcOrd="0" destOrd="0" presId="urn:microsoft.com/office/officeart/2005/8/layout/default"/>
    <dgm:cxn modelId="{276B96B2-D7CC-405F-9A67-BABCB3EAD0E5}" type="presParOf" srcId="{A9D2609E-0D6E-4DC0-A636-9880E8548C26}" destId="{D41C435F-458D-4E0F-94AD-6324E6CD53D7}" srcOrd="1" destOrd="0" presId="urn:microsoft.com/office/officeart/2005/8/layout/default"/>
    <dgm:cxn modelId="{AB662901-B77D-4E76-930D-47AFC4A3BDCC}" type="presParOf" srcId="{A9D2609E-0D6E-4DC0-A636-9880E8548C26}" destId="{E9763B7E-6917-4E2E-B254-8ECB8772BA90}" srcOrd="2" destOrd="0" presId="urn:microsoft.com/office/officeart/2005/8/layout/default"/>
    <dgm:cxn modelId="{ABDE86F5-50B2-42B0-914F-91033A7D1B80}" type="presParOf" srcId="{A9D2609E-0D6E-4DC0-A636-9880E8548C26}" destId="{BF88F423-1BF7-4482-B421-B66F383D541D}" srcOrd="3" destOrd="0" presId="urn:microsoft.com/office/officeart/2005/8/layout/default"/>
    <dgm:cxn modelId="{5614AC68-9460-45E1-9559-A4FFD9D70F83}" type="presParOf" srcId="{A9D2609E-0D6E-4DC0-A636-9880E8548C26}" destId="{AC33DB3D-B27B-461E-9FC7-62F19B0477EF}" srcOrd="4" destOrd="0" presId="urn:microsoft.com/office/officeart/2005/8/layout/default"/>
    <dgm:cxn modelId="{2F0DCA42-B765-4CD8-AA92-DCE92DCF43E3}" type="presParOf" srcId="{A9D2609E-0D6E-4DC0-A636-9880E8548C26}" destId="{41E6A905-E42D-465C-83A4-0DD522799CBC}" srcOrd="5" destOrd="0" presId="urn:microsoft.com/office/officeart/2005/8/layout/default"/>
    <dgm:cxn modelId="{322E3158-7F1E-4E3A-8E6A-66CD167B714B}" type="presParOf" srcId="{A9D2609E-0D6E-4DC0-A636-9880E8548C26}" destId="{B039514E-31F2-456F-A5BA-30D0E7A8ACCA}" srcOrd="6" destOrd="0" presId="urn:microsoft.com/office/officeart/2005/8/layout/default"/>
    <dgm:cxn modelId="{F633E4F6-4458-4707-872C-041328BA9288}" type="presParOf" srcId="{A9D2609E-0D6E-4DC0-A636-9880E8548C26}" destId="{D8B4A3DB-DD2B-4D99-ABC4-8FEBA32E5BE6}" srcOrd="7" destOrd="0" presId="urn:microsoft.com/office/officeart/2005/8/layout/default"/>
    <dgm:cxn modelId="{774A46A6-A15F-4B81-BA43-72913E41B050}" type="presParOf" srcId="{A9D2609E-0D6E-4DC0-A636-9880E8548C26}" destId="{9E1A2125-110D-4EC8-A015-141F3526022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E074BC-4247-4E32-981E-AB66975DE04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2E44C0-89FE-4064-BDDD-68B04042151E}">
      <dgm:prSet phldrT="[Текст]"/>
      <dgm:spPr>
        <a:solidFill>
          <a:schemeClr val="bg1"/>
        </a:solidFill>
      </dgm:spPr>
      <dgm:t>
        <a:bodyPr/>
        <a:lstStyle/>
        <a:p>
          <a:pPr algn="l"/>
          <a:r>
            <a:rPr lang="uk-UA" dirty="0" smtClean="0"/>
            <a:t>Зображення кількох поколінь родини;</a:t>
          </a:r>
        </a:p>
        <a:p>
          <a:pPr algn="ctr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Типові персонажі; </a:t>
          </a:r>
        </a:p>
        <a:p>
          <a:pPr algn="ctr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 спадковості;</a:t>
          </a:r>
        </a:p>
        <a:p>
          <a:pPr algn="ctr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 виродження роду.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9A21E-9FEC-4779-8F2D-F96B7B6550E2}" type="parTrans" cxnId="{035F6CFB-0B77-4DF0-A31E-7501C241C7C3}">
      <dgm:prSet/>
      <dgm:spPr/>
      <dgm:t>
        <a:bodyPr/>
        <a:lstStyle/>
        <a:p>
          <a:endParaRPr lang="ru-RU"/>
        </a:p>
      </dgm:t>
    </dgm:pt>
    <dgm:pt modelId="{70D44503-871F-4DC6-B8CC-94B438903A4C}" type="sibTrans" cxnId="{035F6CFB-0B77-4DF0-A31E-7501C241C7C3}">
      <dgm:prSet/>
      <dgm:spPr/>
      <dgm:t>
        <a:bodyPr/>
        <a:lstStyle/>
        <a:p>
          <a:endParaRPr lang="ru-RU"/>
        </a:p>
      </dgm:t>
    </dgm:pt>
    <dgm:pt modelId="{C8199B82-BD74-4887-9A25-42239A91B0A7}">
      <dgm:prSet phldrT="[Текст]"/>
      <dgm:spPr>
        <a:solidFill>
          <a:schemeClr val="bg1"/>
        </a:solidFill>
      </dgm:spPr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Будинок як символ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8B280-5792-4BCC-A6CE-89A24677E355}" type="parTrans" cxnId="{D186E8AB-DDCC-4FB9-ADC7-CBBE761A109B}">
      <dgm:prSet/>
      <dgm:spPr/>
      <dgm:t>
        <a:bodyPr/>
        <a:lstStyle/>
        <a:p>
          <a:endParaRPr lang="ru-RU"/>
        </a:p>
      </dgm:t>
    </dgm:pt>
    <dgm:pt modelId="{A577B21C-B697-48C6-9820-4A7D95A22786}" type="sibTrans" cxnId="{D186E8AB-DDCC-4FB9-ADC7-CBBE761A109B}">
      <dgm:prSet/>
      <dgm:spPr/>
      <dgm:t>
        <a:bodyPr/>
        <a:lstStyle/>
        <a:p>
          <a:endParaRPr lang="ru-RU"/>
        </a:p>
      </dgm:t>
    </dgm:pt>
    <dgm:pt modelId="{2BBD3B5D-F87E-4ED5-8BAC-9D253C038624}">
      <dgm:prSet phldrT="[Текст]"/>
      <dgm:spPr>
        <a:solidFill>
          <a:schemeClr val="bg1"/>
        </a:solidFill>
      </dgm:spPr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Детальне зображення побуту, який характеризує господарів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8308B-0EEF-4A21-952C-9E040DABA07D}" type="parTrans" cxnId="{3038AAFC-B3AF-4803-8B26-167999B7E08E}">
      <dgm:prSet/>
      <dgm:spPr/>
      <dgm:t>
        <a:bodyPr/>
        <a:lstStyle/>
        <a:p>
          <a:endParaRPr lang="ru-RU"/>
        </a:p>
      </dgm:t>
    </dgm:pt>
    <dgm:pt modelId="{D5F4104B-82B2-4505-B6D8-6BCCA6ACE841}" type="sibTrans" cxnId="{3038AAFC-B3AF-4803-8B26-167999B7E08E}">
      <dgm:prSet/>
      <dgm:spPr/>
      <dgm:t>
        <a:bodyPr/>
        <a:lstStyle/>
        <a:p>
          <a:endParaRPr lang="ru-RU"/>
        </a:p>
      </dgm:t>
    </dgm:pt>
    <dgm:pt modelId="{109A7557-C190-489B-8928-EFE9D0F3B015}" type="pres">
      <dgm:prSet presAssocID="{9EE074BC-4247-4E32-981E-AB66975DE0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3ABB86-10AD-41A0-9954-56264C230CFD}" type="pres">
      <dgm:prSet presAssocID="{A92E44C0-89FE-4064-BDDD-68B04042151E}" presName="comp" presStyleCnt="0"/>
      <dgm:spPr/>
    </dgm:pt>
    <dgm:pt modelId="{482CE3E6-D1F3-460A-80F9-CB5C12B93B90}" type="pres">
      <dgm:prSet presAssocID="{A92E44C0-89FE-4064-BDDD-68B04042151E}" presName="box" presStyleLbl="node1" presStyleIdx="0" presStyleCnt="3"/>
      <dgm:spPr/>
      <dgm:t>
        <a:bodyPr/>
        <a:lstStyle/>
        <a:p>
          <a:endParaRPr lang="ru-RU"/>
        </a:p>
      </dgm:t>
    </dgm:pt>
    <dgm:pt modelId="{E9900AAF-0D66-44C4-808D-2A1FB132533A}" type="pres">
      <dgm:prSet presAssocID="{A92E44C0-89FE-4064-BDDD-68B04042151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9FD4E6-464E-417D-AFA2-EE364DB6D2EE}" type="pres">
      <dgm:prSet presAssocID="{A92E44C0-89FE-4064-BDDD-68B04042151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11404-7E22-4747-949C-28775C94E77C}" type="pres">
      <dgm:prSet presAssocID="{70D44503-871F-4DC6-B8CC-94B438903A4C}" presName="spacer" presStyleCnt="0"/>
      <dgm:spPr/>
    </dgm:pt>
    <dgm:pt modelId="{BCCE37A4-C8A5-45D2-B46D-6932A31E2BBF}" type="pres">
      <dgm:prSet presAssocID="{C8199B82-BD74-4887-9A25-42239A91B0A7}" presName="comp" presStyleCnt="0"/>
      <dgm:spPr/>
    </dgm:pt>
    <dgm:pt modelId="{C0833F19-0F62-433E-ABBA-F86BE94248BE}" type="pres">
      <dgm:prSet presAssocID="{C8199B82-BD74-4887-9A25-42239A91B0A7}" presName="box" presStyleLbl="node1" presStyleIdx="1" presStyleCnt="3"/>
      <dgm:spPr/>
      <dgm:t>
        <a:bodyPr/>
        <a:lstStyle/>
        <a:p>
          <a:endParaRPr lang="ru-RU"/>
        </a:p>
      </dgm:t>
    </dgm:pt>
    <dgm:pt modelId="{F0594DD2-0E9A-4267-BF83-70BB239D554E}" type="pres">
      <dgm:prSet presAssocID="{C8199B82-BD74-4887-9A25-42239A91B0A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741A2F3-8227-47A5-8C56-B2A58F4D7206}" type="pres">
      <dgm:prSet presAssocID="{C8199B82-BD74-4887-9A25-42239A91B0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9ED0C-1AF5-4DDF-8A55-DE4EBFEE0C6D}" type="pres">
      <dgm:prSet presAssocID="{A577B21C-B697-48C6-9820-4A7D95A22786}" presName="spacer" presStyleCnt="0"/>
      <dgm:spPr/>
    </dgm:pt>
    <dgm:pt modelId="{7E67ED9C-62BB-4391-AB34-18E4D764F77D}" type="pres">
      <dgm:prSet presAssocID="{2BBD3B5D-F87E-4ED5-8BAC-9D253C038624}" presName="comp" presStyleCnt="0"/>
      <dgm:spPr/>
    </dgm:pt>
    <dgm:pt modelId="{666C6ACC-CB81-4E81-B353-1C981A53E330}" type="pres">
      <dgm:prSet presAssocID="{2BBD3B5D-F87E-4ED5-8BAC-9D253C038624}" presName="box" presStyleLbl="node1" presStyleIdx="2" presStyleCnt="3" custLinFactNeighborX="1815"/>
      <dgm:spPr/>
      <dgm:t>
        <a:bodyPr/>
        <a:lstStyle/>
        <a:p>
          <a:endParaRPr lang="ru-RU"/>
        </a:p>
      </dgm:t>
    </dgm:pt>
    <dgm:pt modelId="{5957174A-861A-492B-ACD6-323FEC4DEDE4}" type="pres">
      <dgm:prSet presAssocID="{2BBD3B5D-F87E-4ED5-8BAC-9D253C03862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0AABDD6-1561-47FC-A7C1-3DF872DCA5F7}" type="pres">
      <dgm:prSet presAssocID="{2BBD3B5D-F87E-4ED5-8BAC-9D253C03862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5F6CFB-0B77-4DF0-A31E-7501C241C7C3}" srcId="{9EE074BC-4247-4E32-981E-AB66975DE041}" destId="{A92E44C0-89FE-4064-BDDD-68B04042151E}" srcOrd="0" destOrd="0" parTransId="{3CD9A21E-9FEC-4779-8F2D-F96B7B6550E2}" sibTransId="{70D44503-871F-4DC6-B8CC-94B438903A4C}"/>
    <dgm:cxn modelId="{EC90B6B0-724B-4C60-A07F-5A270B2E1B15}" type="presOf" srcId="{9EE074BC-4247-4E32-981E-AB66975DE041}" destId="{109A7557-C190-489B-8928-EFE9D0F3B015}" srcOrd="0" destOrd="0" presId="urn:microsoft.com/office/officeart/2005/8/layout/vList4"/>
    <dgm:cxn modelId="{3038AAFC-B3AF-4803-8B26-167999B7E08E}" srcId="{9EE074BC-4247-4E32-981E-AB66975DE041}" destId="{2BBD3B5D-F87E-4ED5-8BAC-9D253C038624}" srcOrd="2" destOrd="0" parTransId="{24B8308B-0EEF-4A21-952C-9E040DABA07D}" sibTransId="{D5F4104B-82B2-4505-B6D8-6BCCA6ACE841}"/>
    <dgm:cxn modelId="{662F0D9B-6DE4-4ED6-9B2C-ED50AF5823FC}" type="presOf" srcId="{A92E44C0-89FE-4064-BDDD-68B04042151E}" destId="{482CE3E6-D1F3-460A-80F9-CB5C12B93B90}" srcOrd="0" destOrd="0" presId="urn:microsoft.com/office/officeart/2005/8/layout/vList4"/>
    <dgm:cxn modelId="{DF5D6AE4-8F07-4860-BCAE-40D9EC7B2F0F}" type="presOf" srcId="{C8199B82-BD74-4887-9A25-42239A91B0A7}" destId="{D741A2F3-8227-47A5-8C56-B2A58F4D7206}" srcOrd="1" destOrd="0" presId="urn:microsoft.com/office/officeart/2005/8/layout/vList4"/>
    <dgm:cxn modelId="{BF0196D9-9187-4845-AA66-DD7402C2E469}" type="presOf" srcId="{A92E44C0-89FE-4064-BDDD-68B04042151E}" destId="{AC9FD4E6-464E-417D-AFA2-EE364DB6D2EE}" srcOrd="1" destOrd="0" presId="urn:microsoft.com/office/officeart/2005/8/layout/vList4"/>
    <dgm:cxn modelId="{E71C815A-FFF4-4993-B961-89F87C8B7D83}" type="presOf" srcId="{C8199B82-BD74-4887-9A25-42239A91B0A7}" destId="{C0833F19-0F62-433E-ABBA-F86BE94248BE}" srcOrd="0" destOrd="0" presId="urn:microsoft.com/office/officeart/2005/8/layout/vList4"/>
    <dgm:cxn modelId="{D186E8AB-DDCC-4FB9-ADC7-CBBE761A109B}" srcId="{9EE074BC-4247-4E32-981E-AB66975DE041}" destId="{C8199B82-BD74-4887-9A25-42239A91B0A7}" srcOrd="1" destOrd="0" parTransId="{4268B280-5792-4BCC-A6CE-89A24677E355}" sibTransId="{A577B21C-B697-48C6-9820-4A7D95A22786}"/>
    <dgm:cxn modelId="{8945C079-3349-4F73-8D44-727F80A6E3C2}" type="presOf" srcId="{2BBD3B5D-F87E-4ED5-8BAC-9D253C038624}" destId="{666C6ACC-CB81-4E81-B353-1C981A53E330}" srcOrd="0" destOrd="0" presId="urn:microsoft.com/office/officeart/2005/8/layout/vList4"/>
    <dgm:cxn modelId="{64D7CD85-938D-4F48-B2F8-2701648A6DD3}" type="presOf" srcId="{2BBD3B5D-F87E-4ED5-8BAC-9D253C038624}" destId="{70AABDD6-1561-47FC-A7C1-3DF872DCA5F7}" srcOrd="1" destOrd="0" presId="urn:microsoft.com/office/officeart/2005/8/layout/vList4"/>
    <dgm:cxn modelId="{996EE61D-1570-4FAB-B919-1127D27D019C}" type="presParOf" srcId="{109A7557-C190-489B-8928-EFE9D0F3B015}" destId="{923ABB86-10AD-41A0-9954-56264C230CFD}" srcOrd="0" destOrd="0" presId="urn:microsoft.com/office/officeart/2005/8/layout/vList4"/>
    <dgm:cxn modelId="{064831E7-799B-4F8C-8044-D2F6A4C5F016}" type="presParOf" srcId="{923ABB86-10AD-41A0-9954-56264C230CFD}" destId="{482CE3E6-D1F3-460A-80F9-CB5C12B93B90}" srcOrd="0" destOrd="0" presId="urn:microsoft.com/office/officeart/2005/8/layout/vList4"/>
    <dgm:cxn modelId="{A4D41D00-6213-4210-89C9-1008D1FBDCA2}" type="presParOf" srcId="{923ABB86-10AD-41A0-9954-56264C230CFD}" destId="{E9900AAF-0D66-44C4-808D-2A1FB132533A}" srcOrd="1" destOrd="0" presId="urn:microsoft.com/office/officeart/2005/8/layout/vList4"/>
    <dgm:cxn modelId="{DDC813DA-5CFF-4F0A-A134-55943D16A8E5}" type="presParOf" srcId="{923ABB86-10AD-41A0-9954-56264C230CFD}" destId="{AC9FD4E6-464E-417D-AFA2-EE364DB6D2EE}" srcOrd="2" destOrd="0" presId="urn:microsoft.com/office/officeart/2005/8/layout/vList4"/>
    <dgm:cxn modelId="{EE14414B-97A6-4D9A-9926-13B6BAFFBA74}" type="presParOf" srcId="{109A7557-C190-489B-8928-EFE9D0F3B015}" destId="{04711404-7E22-4747-949C-28775C94E77C}" srcOrd="1" destOrd="0" presId="urn:microsoft.com/office/officeart/2005/8/layout/vList4"/>
    <dgm:cxn modelId="{E2330D4C-E92B-44E4-A29F-2CBFF92D04C1}" type="presParOf" srcId="{109A7557-C190-489B-8928-EFE9D0F3B015}" destId="{BCCE37A4-C8A5-45D2-B46D-6932A31E2BBF}" srcOrd="2" destOrd="0" presId="urn:microsoft.com/office/officeart/2005/8/layout/vList4"/>
    <dgm:cxn modelId="{C19C71C6-6B16-4F9A-B1E0-5EF84A24E30B}" type="presParOf" srcId="{BCCE37A4-C8A5-45D2-B46D-6932A31E2BBF}" destId="{C0833F19-0F62-433E-ABBA-F86BE94248BE}" srcOrd="0" destOrd="0" presId="urn:microsoft.com/office/officeart/2005/8/layout/vList4"/>
    <dgm:cxn modelId="{4AAC46DB-1399-48AA-B6A9-9E3BDD1C2B3C}" type="presParOf" srcId="{BCCE37A4-C8A5-45D2-B46D-6932A31E2BBF}" destId="{F0594DD2-0E9A-4267-BF83-70BB239D554E}" srcOrd="1" destOrd="0" presId="urn:microsoft.com/office/officeart/2005/8/layout/vList4"/>
    <dgm:cxn modelId="{6DDBBA6F-D123-43F4-BA7C-5832F70D744A}" type="presParOf" srcId="{BCCE37A4-C8A5-45D2-B46D-6932A31E2BBF}" destId="{D741A2F3-8227-47A5-8C56-B2A58F4D7206}" srcOrd="2" destOrd="0" presId="urn:microsoft.com/office/officeart/2005/8/layout/vList4"/>
    <dgm:cxn modelId="{10067371-3D0C-433D-A1E6-2CD4FDF52D7F}" type="presParOf" srcId="{109A7557-C190-489B-8928-EFE9D0F3B015}" destId="{6B79ED0C-1AF5-4DDF-8A55-DE4EBFEE0C6D}" srcOrd="3" destOrd="0" presId="urn:microsoft.com/office/officeart/2005/8/layout/vList4"/>
    <dgm:cxn modelId="{254D0A0A-FB93-4690-9D61-47C1FFA5786F}" type="presParOf" srcId="{109A7557-C190-489B-8928-EFE9D0F3B015}" destId="{7E67ED9C-62BB-4391-AB34-18E4D764F77D}" srcOrd="4" destOrd="0" presId="urn:microsoft.com/office/officeart/2005/8/layout/vList4"/>
    <dgm:cxn modelId="{3FC9778A-30A2-47EE-B5CA-1B970E879E8D}" type="presParOf" srcId="{7E67ED9C-62BB-4391-AB34-18E4D764F77D}" destId="{666C6ACC-CB81-4E81-B353-1C981A53E330}" srcOrd="0" destOrd="0" presId="urn:microsoft.com/office/officeart/2005/8/layout/vList4"/>
    <dgm:cxn modelId="{65F81D1F-CFAF-49A5-BD71-EF94DCD7E980}" type="presParOf" srcId="{7E67ED9C-62BB-4391-AB34-18E4D764F77D}" destId="{5957174A-861A-492B-ACD6-323FEC4DEDE4}" srcOrd="1" destOrd="0" presId="urn:microsoft.com/office/officeart/2005/8/layout/vList4"/>
    <dgm:cxn modelId="{41828AE4-504B-45BF-ACC9-AC0BB678FEA9}" type="presParOf" srcId="{7E67ED9C-62BB-4391-AB34-18E4D764F77D}" destId="{70AABDD6-1561-47FC-A7C1-3DF872DCA5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1B8C7B-0304-430D-9D0F-2C438C912D2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FC0B39-D42E-4991-8C2E-7D5396A1D64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Чому «сага»?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9E362-2A83-4646-8D12-91747B832959}" type="parTrans" cxnId="{9CA7A469-27ED-4BC6-92F3-885B1FBBDDEF}">
      <dgm:prSet/>
      <dgm:spPr/>
      <dgm:t>
        <a:bodyPr/>
        <a:lstStyle/>
        <a:p>
          <a:endParaRPr lang="ru-RU"/>
        </a:p>
      </dgm:t>
    </dgm:pt>
    <dgm:pt modelId="{C319E3AB-5502-42BE-82BA-B0D04B913040}" type="sibTrans" cxnId="{9CA7A469-27ED-4BC6-92F3-885B1FBBDDEF}">
      <dgm:prSet/>
      <dgm:spPr/>
      <dgm:t>
        <a:bodyPr/>
        <a:lstStyle/>
        <a:p>
          <a:endParaRPr lang="ru-RU"/>
        </a:p>
      </dgm:t>
    </dgm:pt>
    <dgm:pt modelId="{C07D2217-2494-47CB-9652-BDC683FADB6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Хто такі </a:t>
          </a:r>
          <a:r>
            <a:rPr lang="uk-UA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Форсайти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8B7BF-E5E9-4EA6-AEA4-7F5F1F91BD88}" type="parTrans" cxnId="{3711D664-150D-45DA-A993-996285837D1B}">
      <dgm:prSet/>
      <dgm:spPr/>
      <dgm:t>
        <a:bodyPr/>
        <a:lstStyle/>
        <a:p>
          <a:endParaRPr lang="ru-RU"/>
        </a:p>
      </dgm:t>
    </dgm:pt>
    <dgm:pt modelId="{E5D9E4D3-141A-42B4-942A-C630710736B2}" type="sibTrans" cxnId="{3711D664-150D-45DA-A993-996285837D1B}">
      <dgm:prSet/>
      <dgm:spPr/>
      <dgm:t>
        <a:bodyPr/>
        <a:lstStyle/>
        <a:p>
          <a:endParaRPr lang="ru-RU"/>
        </a:p>
      </dgm:t>
    </dgm:pt>
    <dgm:pt modelId="{ABFF9F85-4765-4AAB-8AE5-7A8B1F96627A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Яким є головний конфлікт?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A83C5-D1A7-46D0-9BE5-652D768AA1D8}" type="parTrans" cxnId="{2EA0674D-43A6-401B-94BB-731F7B007E10}">
      <dgm:prSet/>
      <dgm:spPr/>
      <dgm:t>
        <a:bodyPr/>
        <a:lstStyle/>
        <a:p>
          <a:endParaRPr lang="ru-RU"/>
        </a:p>
      </dgm:t>
    </dgm:pt>
    <dgm:pt modelId="{4DCFE103-208F-40FC-9374-B00A11A4205D}" type="sibTrans" cxnId="{2EA0674D-43A6-401B-94BB-731F7B007E10}">
      <dgm:prSet/>
      <dgm:spPr/>
      <dgm:t>
        <a:bodyPr/>
        <a:lstStyle/>
        <a:p>
          <a:endParaRPr lang="ru-RU"/>
        </a:p>
      </dgm:t>
    </dgm:pt>
    <dgm:pt modelId="{EC3AB10B-9E07-43A6-9C7C-318F0018FD01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 художні засоби використано?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B54C22-CB9A-4D73-A81D-452B66B3BDC0}" type="parTrans" cxnId="{8CF7BD63-0562-4C01-8C9A-FFA913ED10FA}">
      <dgm:prSet/>
      <dgm:spPr/>
      <dgm:t>
        <a:bodyPr/>
        <a:lstStyle/>
        <a:p>
          <a:endParaRPr lang="ru-RU"/>
        </a:p>
      </dgm:t>
    </dgm:pt>
    <dgm:pt modelId="{648FC49B-008F-43B6-B933-25C32A63FA28}" type="sibTrans" cxnId="{8CF7BD63-0562-4C01-8C9A-FFA913ED10FA}">
      <dgm:prSet/>
      <dgm:spPr/>
      <dgm:t>
        <a:bodyPr/>
        <a:lstStyle/>
        <a:p>
          <a:endParaRPr lang="ru-RU"/>
        </a:p>
      </dgm:t>
    </dgm:pt>
    <dgm:pt modelId="{CBFA2111-965A-4084-824F-3EA1E6B71AA5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 риси сімейної </a:t>
          </a:r>
          <a:r>
            <a:rPr lang="uk-UA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хроніки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EB62C-3A6E-466E-8288-DDF2A73BBE01}" type="parTrans" cxnId="{C46D3BC2-9F8E-4CF6-9EE8-1A93296E74A9}">
      <dgm:prSet/>
      <dgm:spPr/>
      <dgm:t>
        <a:bodyPr/>
        <a:lstStyle/>
        <a:p>
          <a:endParaRPr lang="ru-RU"/>
        </a:p>
      </dgm:t>
    </dgm:pt>
    <dgm:pt modelId="{9E1EB4FE-66C6-42CC-9546-E20ACC894CFB}" type="sibTrans" cxnId="{C46D3BC2-9F8E-4CF6-9EE8-1A93296E74A9}">
      <dgm:prSet/>
      <dgm:spPr/>
      <dgm:t>
        <a:bodyPr/>
        <a:lstStyle/>
        <a:p>
          <a:endParaRPr lang="ru-RU"/>
        </a:p>
      </dgm:t>
    </dgm:pt>
    <dgm:pt modelId="{B09852B9-B11B-4248-846D-1AFA127CB837}" type="pres">
      <dgm:prSet presAssocID="{051B8C7B-0304-430D-9D0F-2C438C912D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30941B-AAB6-4FC9-AF89-8F6633645A31}" type="pres">
      <dgm:prSet presAssocID="{39FC0B39-D42E-4991-8C2E-7D5396A1D64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819B8-F1BD-41A4-9EF0-7848E91C68DC}" type="pres">
      <dgm:prSet presAssocID="{C319E3AB-5502-42BE-82BA-B0D04B913040}" presName="sibTrans" presStyleCnt="0"/>
      <dgm:spPr/>
    </dgm:pt>
    <dgm:pt modelId="{989AC536-D167-4287-B1FB-71F71765C98C}" type="pres">
      <dgm:prSet presAssocID="{C07D2217-2494-47CB-9652-BDC683FADB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1408F-3CB0-4252-91BE-68E62FF84E6C}" type="pres">
      <dgm:prSet presAssocID="{E5D9E4D3-141A-42B4-942A-C630710736B2}" presName="sibTrans" presStyleCnt="0"/>
      <dgm:spPr/>
    </dgm:pt>
    <dgm:pt modelId="{533E1F17-CD53-4B89-8B5E-F99C3F23D859}" type="pres">
      <dgm:prSet presAssocID="{ABFF9F85-4765-4AAB-8AE5-7A8B1F9662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1AD33-94D4-4A3D-A135-3E76BC17B6C2}" type="pres">
      <dgm:prSet presAssocID="{4DCFE103-208F-40FC-9374-B00A11A4205D}" presName="sibTrans" presStyleCnt="0"/>
      <dgm:spPr/>
    </dgm:pt>
    <dgm:pt modelId="{2240F130-BED1-46A5-A29D-B843E0D98B71}" type="pres">
      <dgm:prSet presAssocID="{EC3AB10B-9E07-43A6-9C7C-318F0018FD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E005D-3073-420F-AD68-B606AB3C222C}" type="pres">
      <dgm:prSet presAssocID="{648FC49B-008F-43B6-B933-25C32A63FA28}" presName="sibTrans" presStyleCnt="0"/>
      <dgm:spPr/>
    </dgm:pt>
    <dgm:pt modelId="{B4869575-1F65-4B8D-B6DA-D4415DA81947}" type="pres">
      <dgm:prSet presAssocID="{CBFA2111-965A-4084-824F-3EA1E6B71A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99D93-46BD-4052-A69A-8726612DF8BB}" type="presOf" srcId="{CBFA2111-965A-4084-824F-3EA1E6B71AA5}" destId="{B4869575-1F65-4B8D-B6DA-D4415DA81947}" srcOrd="0" destOrd="0" presId="urn:microsoft.com/office/officeart/2005/8/layout/default"/>
    <dgm:cxn modelId="{B040275E-2DE6-422E-8691-35475C649D0F}" type="presOf" srcId="{051B8C7B-0304-430D-9D0F-2C438C912D24}" destId="{B09852B9-B11B-4248-846D-1AFA127CB837}" srcOrd="0" destOrd="0" presId="urn:microsoft.com/office/officeart/2005/8/layout/default"/>
    <dgm:cxn modelId="{3711D664-150D-45DA-A993-996285837D1B}" srcId="{051B8C7B-0304-430D-9D0F-2C438C912D24}" destId="{C07D2217-2494-47CB-9652-BDC683FADB6C}" srcOrd="1" destOrd="0" parTransId="{D618B7BF-E5E9-4EA6-AEA4-7F5F1F91BD88}" sibTransId="{E5D9E4D3-141A-42B4-942A-C630710736B2}"/>
    <dgm:cxn modelId="{30277E08-E9C0-4F9F-8129-D30BE1E30464}" type="presOf" srcId="{EC3AB10B-9E07-43A6-9C7C-318F0018FD01}" destId="{2240F130-BED1-46A5-A29D-B843E0D98B71}" srcOrd="0" destOrd="0" presId="urn:microsoft.com/office/officeart/2005/8/layout/default"/>
    <dgm:cxn modelId="{8CF7BD63-0562-4C01-8C9A-FFA913ED10FA}" srcId="{051B8C7B-0304-430D-9D0F-2C438C912D24}" destId="{EC3AB10B-9E07-43A6-9C7C-318F0018FD01}" srcOrd="3" destOrd="0" parTransId="{14B54C22-CB9A-4D73-A81D-452B66B3BDC0}" sibTransId="{648FC49B-008F-43B6-B933-25C32A63FA28}"/>
    <dgm:cxn modelId="{C44F5C91-01CB-40B0-8B82-C74B3F37B853}" type="presOf" srcId="{39FC0B39-D42E-4991-8C2E-7D5396A1D647}" destId="{E730941B-AAB6-4FC9-AF89-8F6633645A31}" srcOrd="0" destOrd="0" presId="urn:microsoft.com/office/officeart/2005/8/layout/default"/>
    <dgm:cxn modelId="{2EA0674D-43A6-401B-94BB-731F7B007E10}" srcId="{051B8C7B-0304-430D-9D0F-2C438C912D24}" destId="{ABFF9F85-4765-4AAB-8AE5-7A8B1F96627A}" srcOrd="2" destOrd="0" parTransId="{E95A83C5-D1A7-46D0-9BE5-652D768AA1D8}" sibTransId="{4DCFE103-208F-40FC-9374-B00A11A4205D}"/>
    <dgm:cxn modelId="{2F9A06A0-8853-4634-853C-8B6B0CC4AC0F}" type="presOf" srcId="{ABFF9F85-4765-4AAB-8AE5-7A8B1F96627A}" destId="{533E1F17-CD53-4B89-8B5E-F99C3F23D859}" srcOrd="0" destOrd="0" presId="urn:microsoft.com/office/officeart/2005/8/layout/default"/>
    <dgm:cxn modelId="{C46D3BC2-9F8E-4CF6-9EE8-1A93296E74A9}" srcId="{051B8C7B-0304-430D-9D0F-2C438C912D24}" destId="{CBFA2111-965A-4084-824F-3EA1E6B71AA5}" srcOrd="4" destOrd="0" parTransId="{4D7EB62C-3A6E-466E-8288-DDF2A73BBE01}" sibTransId="{9E1EB4FE-66C6-42CC-9546-E20ACC894CFB}"/>
    <dgm:cxn modelId="{9CA7A469-27ED-4BC6-92F3-885B1FBBDDEF}" srcId="{051B8C7B-0304-430D-9D0F-2C438C912D24}" destId="{39FC0B39-D42E-4991-8C2E-7D5396A1D647}" srcOrd="0" destOrd="0" parTransId="{2459E362-2A83-4646-8D12-91747B832959}" sibTransId="{C319E3AB-5502-42BE-82BA-B0D04B913040}"/>
    <dgm:cxn modelId="{113445EF-0C88-464B-AB20-40BA2B4E86B3}" type="presOf" srcId="{C07D2217-2494-47CB-9652-BDC683FADB6C}" destId="{989AC536-D167-4287-B1FB-71F71765C98C}" srcOrd="0" destOrd="0" presId="urn:microsoft.com/office/officeart/2005/8/layout/default"/>
    <dgm:cxn modelId="{6FA9B0D0-3A41-42EB-A521-2045CD082078}" type="presParOf" srcId="{B09852B9-B11B-4248-846D-1AFA127CB837}" destId="{E730941B-AAB6-4FC9-AF89-8F6633645A31}" srcOrd="0" destOrd="0" presId="urn:microsoft.com/office/officeart/2005/8/layout/default"/>
    <dgm:cxn modelId="{56B44426-FA44-4ABD-A6C1-719BEC041621}" type="presParOf" srcId="{B09852B9-B11B-4248-846D-1AFA127CB837}" destId="{2D5819B8-F1BD-41A4-9EF0-7848E91C68DC}" srcOrd="1" destOrd="0" presId="urn:microsoft.com/office/officeart/2005/8/layout/default"/>
    <dgm:cxn modelId="{A1D7197D-702B-4AE2-A643-97C7E72213F4}" type="presParOf" srcId="{B09852B9-B11B-4248-846D-1AFA127CB837}" destId="{989AC536-D167-4287-B1FB-71F71765C98C}" srcOrd="2" destOrd="0" presId="urn:microsoft.com/office/officeart/2005/8/layout/default"/>
    <dgm:cxn modelId="{057BCF54-40DD-4D42-9D7E-C666A398BC40}" type="presParOf" srcId="{B09852B9-B11B-4248-846D-1AFA127CB837}" destId="{AC41408F-3CB0-4252-91BE-68E62FF84E6C}" srcOrd="3" destOrd="0" presId="urn:microsoft.com/office/officeart/2005/8/layout/default"/>
    <dgm:cxn modelId="{F5145C76-6B70-4B2C-BD89-3BDB63F7C03B}" type="presParOf" srcId="{B09852B9-B11B-4248-846D-1AFA127CB837}" destId="{533E1F17-CD53-4B89-8B5E-F99C3F23D859}" srcOrd="4" destOrd="0" presId="urn:microsoft.com/office/officeart/2005/8/layout/default"/>
    <dgm:cxn modelId="{3871627F-1B31-465B-9B05-367FD4A2F22D}" type="presParOf" srcId="{B09852B9-B11B-4248-846D-1AFA127CB837}" destId="{E611AD33-94D4-4A3D-A135-3E76BC17B6C2}" srcOrd="5" destOrd="0" presId="urn:microsoft.com/office/officeart/2005/8/layout/default"/>
    <dgm:cxn modelId="{00BDBECE-D713-44A0-BF7B-BD7AF1A50403}" type="presParOf" srcId="{B09852B9-B11B-4248-846D-1AFA127CB837}" destId="{2240F130-BED1-46A5-A29D-B843E0D98B71}" srcOrd="6" destOrd="0" presId="urn:microsoft.com/office/officeart/2005/8/layout/default"/>
    <dgm:cxn modelId="{8EBC7229-CC24-4B44-91D9-E322D97BEAA3}" type="presParOf" srcId="{B09852B9-B11B-4248-846D-1AFA127CB837}" destId="{9DFE005D-3073-420F-AD68-B606AB3C222C}" srcOrd="7" destOrd="0" presId="urn:microsoft.com/office/officeart/2005/8/layout/default"/>
    <dgm:cxn modelId="{412B3355-48B0-4C00-90BD-34FB5F7013A0}" type="presParOf" srcId="{B09852B9-B11B-4248-846D-1AFA127CB837}" destId="{B4869575-1F65-4B8D-B6DA-D4415DA81947}" srcOrd="8" destOrd="0" presId="urn:microsoft.com/office/officeart/2005/8/layout/default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1B8C7B-0304-430D-9D0F-2C438C912D2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FC0B39-D42E-4991-8C2E-7D5396A1D647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Власницькі інстинкти та беззахисність перед Красою й Пристрастю (давнина = сьогодення)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9E362-2A83-4646-8D12-91747B832959}" type="parTrans" cxnId="{9CA7A469-27ED-4BC6-92F3-885B1FBBDDEF}">
      <dgm:prSet/>
      <dgm:spPr/>
      <dgm:t>
        <a:bodyPr/>
        <a:lstStyle/>
        <a:p>
          <a:endParaRPr lang="ru-RU"/>
        </a:p>
      </dgm:t>
    </dgm:pt>
    <dgm:pt modelId="{C319E3AB-5502-42BE-82BA-B0D04B913040}" type="sibTrans" cxnId="{9CA7A469-27ED-4BC6-92F3-885B1FBBDDEF}">
      <dgm:prSet/>
      <dgm:spPr/>
      <dgm:t>
        <a:bodyPr/>
        <a:lstStyle/>
        <a:p>
          <a:endParaRPr lang="ru-RU"/>
        </a:p>
      </dgm:t>
    </dgm:pt>
    <dgm:pt modelId="{C07D2217-2494-47CB-9652-BDC683FADB6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Типові англійці, реалістичні характери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8B7BF-E5E9-4EA6-AEA4-7F5F1F91BD88}" type="parTrans" cxnId="{3711D664-150D-45DA-A993-996285837D1B}">
      <dgm:prSet/>
      <dgm:spPr/>
      <dgm:t>
        <a:bodyPr/>
        <a:lstStyle/>
        <a:p>
          <a:endParaRPr lang="ru-RU"/>
        </a:p>
      </dgm:t>
    </dgm:pt>
    <dgm:pt modelId="{E5D9E4D3-141A-42B4-942A-C630710736B2}" type="sibTrans" cxnId="{3711D664-150D-45DA-A993-996285837D1B}">
      <dgm:prSet/>
      <dgm:spPr/>
      <dgm:t>
        <a:bodyPr/>
        <a:lstStyle/>
        <a:p>
          <a:endParaRPr lang="ru-RU"/>
        </a:p>
      </dgm:t>
    </dgm:pt>
    <dgm:pt modelId="{ABFF9F85-4765-4AAB-8AE5-7A8B1F96627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Власність 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VS </a:t>
          </a:r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Краса та Мистецтво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A83C5-D1A7-46D0-9BE5-652D768AA1D8}" type="parTrans" cxnId="{2EA0674D-43A6-401B-94BB-731F7B007E10}">
      <dgm:prSet/>
      <dgm:spPr/>
      <dgm:t>
        <a:bodyPr/>
        <a:lstStyle/>
        <a:p>
          <a:endParaRPr lang="ru-RU"/>
        </a:p>
      </dgm:t>
    </dgm:pt>
    <dgm:pt modelId="{4DCFE103-208F-40FC-9374-B00A11A4205D}" type="sibTrans" cxnId="{2EA0674D-43A6-401B-94BB-731F7B007E10}">
      <dgm:prSet/>
      <dgm:spPr/>
      <dgm:t>
        <a:bodyPr/>
        <a:lstStyle/>
        <a:p>
          <a:endParaRPr lang="ru-RU"/>
        </a:p>
      </dgm:t>
    </dgm:pt>
    <dgm:pt modelId="{EC3AB10B-9E07-43A6-9C7C-318F0018FD0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Лейтмотивні деталі, метафори, </a:t>
          </a:r>
          <a:r>
            <a:rPr lang="uk-UA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анімалізація</a:t>
          </a:r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психологізм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B54C22-CB9A-4D73-A81D-452B66B3BDC0}" type="parTrans" cxnId="{8CF7BD63-0562-4C01-8C9A-FFA913ED10FA}">
      <dgm:prSet/>
      <dgm:spPr/>
      <dgm:t>
        <a:bodyPr/>
        <a:lstStyle/>
        <a:p>
          <a:endParaRPr lang="ru-RU"/>
        </a:p>
      </dgm:t>
    </dgm:pt>
    <dgm:pt modelId="{648FC49B-008F-43B6-B933-25C32A63FA28}" type="sibTrans" cxnId="{8CF7BD63-0562-4C01-8C9A-FFA913ED10FA}">
      <dgm:prSet/>
      <dgm:spPr/>
      <dgm:t>
        <a:bodyPr/>
        <a:lstStyle/>
        <a:p>
          <a:endParaRPr lang="ru-RU"/>
        </a:p>
      </dgm:t>
    </dgm:pt>
    <dgm:pt modelId="{CBFA2111-965A-4084-824F-3EA1E6B71AA5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uk-UA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Типові характери, </a:t>
          </a:r>
        </a:p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Символ – будинок,</a:t>
          </a:r>
        </a:p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Увага до побуту,</a:t>
          </a:r>
        </a:p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Родина під впливом обставин</a:t>
          </a:r>
        </a:p>
        <a:p>
          <a:endParaRPr lang="ru-RU" sz="1500" dirty="0"/>
        </a:p>
      </dgm:t>
    </dgm:pt>
    <dgm:pt modelId="{4D7EB62C-3A6E-466E-8288-DDF2A73BBE01}" type="parTrans" cxnId="{C46D3BC2-9F8E-4CF6-9EE8-1A93296E74A9}">
      <dgm:prSet/>
      <dgm:spPr/>
      <dgm:t>
        <a:bodyPr/>
        <a:lstStyle/>
        <a:p>
          <a:endParaRPr lang="ru-RU"/>
        </a:p>
      </dgm:t>
    </dgm:pt>
    <dgm:pt modelId="{9E1EB4FE-66C6-42CC-9546-E20ACC894CFB}" type="sibTrans" cxnId="{C46D3BC2-9F8E-4CF6-9EE8-1A93296E74A9}">
      <dgm:prSet/>
      <dgm:spPr/>
      <dgm:t>
        <a:bodyPr/>
        <a:lstStyle/>
        <a:p>
          <a:endParaRPr lang="ru-RU"/>
        </a:p>
      </dgm:t>
    </dgm:pt>
    <dgm:pt modelId="{B09852B9-B11B-4248-846D-1AFA127CB837}" type="pres">
      <dgm:prSet presAssocID="{051B8C7B-0304-430D-9D0F-2C438C912D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30941B-AAB6-4FC9-AF89-8F6633645A31}" type="pres">
      <dgm:prSet presAssocID="{39FC0B39-D42E-4991-8C2E-7D5396A1D64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819B8-F1BD-41A4-9EF0-7848E91C68DC}" type="pres">
      <dgm:prSet presAssocID="{C319E3AB-5502-42BE-82BA-B0D04B913040}" presName="sibTrans" presStyleCnt="0"/>
      <dgm:spPr/>
    </dgm:pt>
    <dgm:pt modelId="{989AC536-D167-4287-B1FB-71F71765C98C}" type="pres">
      <dgm:prSet presAssocID="{C07D2217-2494-47CB-9652-BDC683FADB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1408F-3CB0-4252-91BE-68E62FF84E6C}" type="pres">
      <dgm:prSet presAssocID="{E5D9E4D3-141A-42B4-942A-C630710736B2}" presName="sibTrans" presStyleCnt="0"/>
      <dgm:spPr/>
    </dgm:pt>
    <dgm:pt modelId="{533E1F17-CD53-4B89-8B5E-F99C3F23D859}" type="pres">
      <dgm:prSet presAssocID="{ABFF9F85-4765-4AAB-8AE5-7A8B1F9662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1AD33-94D4-4A3D-A135-3E76BC17B6C2}" type="pres">
      <dgm:prSet presAssocID="{4DCFE103-208F-40FC-9374-B00A11A4205D}" presName="sibTrans" presStyleCnt="0"/>
      <dgm:spPr/>
    </dgm:pt>
    <dgm:pt modelId="{2240F130-BED1-46A5-A29D-B843E0D98B71}" type="pres">
      <dgm:prSet presAssocID="{EC3AB10B-9E07-43A6-9C7C-318F0018FD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E005D-3073-420F-AD68-B606AB3C222C}" type="pres">
      <dgm:prSet presAssocID="{648FC49B-008F-43B6-B933-25C32A63FA28}" presName="sibTrans" presStyleCnt="0"/>
      <dgm:spPr/>
    </dgm:pt>
    <dgm:pt modelId="{B4869575-1F65-4B8D-B6DA-D4415DA81947}" type="pres">
      <dgm:prSet presAssocID="{CBFA2111-965A-4084-824F-3EA1E6B71A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4E540-DD81-4051-BD33-204EFC28E66B}" type="presOf" srcId="{C07D2217-2494-47CB-9652-BDC683FADB6C}" destId="{989AC536-D167-4287-B1FB-71F71765C98C}" srcOrd="0" destOrd="0" presId="urn:microsoft.com/office/officeart/2005/8/layout/default"/>
    <dgm:cxn modelId="{9CA7A469-27ED-4BC6-92F3-885B1FBBDDEF}" srcId="{051B8C7B-0304-430D-9D0F-2C438C912D24}" destId="{39FC0B39-D42E-4991-8C2E-7D5396A1D647}" srcOrd="0" destOrd="0" parTransId="{2459E362-2A83-4646-8D12-91747B832959}" sibTransId="{C319E3AB-5502-42BE-82BA-B0D04B913040}"/>
    <dgm:cxn modelId="{2EA0674D-43A6-401B-94BB-731F7B007E10}" srcId="{051B8C7B-0304-430D-9D0F-2C438C912D24}" destId="{ABFF9F85-4765-4AAB-8AE5-7A8B1F96627A}" srcOrd="2" destOrd="0" parTransId="{E95A83C5-D1A7-46D0-9BE5-652D768AA1D8}" sibTransId="{4DCFE103-208F-40FC-9374-B00A11A4205D}"/>
    <dgm:cxn modelId="{3FB0DDD7-97BD-499A-9E84-6E65C14AB64A}" type="presOf" srcId="{39FC0B39-D42E-4991-8C2E-7D5396A1D647}" destId="{E730941B-AAB6-4FC9-AF89-8F6633645A31}" srcOrd="0" destOrd="0" presId="urn:microsoft.com/office/officeart/2005/8/layout/default"/>
    <dgm:cxn modelId="{BC3FD088-46E1-4986-816A-9D5ADEDCB739}" type="presOf" srcId="{051B8C7B-0304-430D-9D0F-2C438C912D24}" destId="{B09852B9-B11B-4248-846D-1AFA127CB837}" srcOrd="0" destOrd="0" presId="urn:microsoft.com/office/officeart/2005/8/layout/default"/>
    <dgm:cxn modelId="{8CF7BD63-0562-4C01-8C9A-FFA913ED10FA}" srcId="{051B8C7B-0304-430D-9D0F-2C438C912D24}" destId="{EC3AB10B-9E07-43A6-9C7C-318F0018FD01}" srcOrd="3" destOrd="0" parTransId="{14B54C22-CB9A-4D73-A81D-452B66B3BDC0}" sibTransId="{648FC49B-008F-43B6-B933-25C32A63FA28}"/>
    <dgm:cxn modelId="{C46D3BC2-9F8E-4CF6-9EE8-1A93296E74A9}" srcId="{051B8C7B-0304-430D-9D0F-2C438C912D24}" destId="{CBFA2111-965A-4084-824F-3EA1E6B71AA5}" srcOrd="4" destOrd="0" parTransId="{4D7EB62C-3A6E-466E-8288-DDF2A73BBE01}" sibTransId="{9E1EB4FE-66C6-42CC-9546-E20ACC894CFB}"/>
    <dgm:cxn modelId="{7F27B0CA-9CB9-4676-A2C5-012CFEAE3447}" type="presOf" srcId="{CBFA2111-965A-4084-824F-3EA1E6B71AA5}" destId="{B4869575-1F65-4B8D-B6DA-D4415DA81947}" srcOrd="0" destOrd="0" presId="urn:microsoft.com/office/officeart/2005/8/layout/default"/>
    <dgm:cxn modelId="{3711D664-150D-45DA-A993-996285837D1B}" srcId="{051B8C7B-0304-430D-9D0F-2C438C912D24}" destId="{C07D2217-2494-47CB-9652-BDC683FADB6C}" srcOrd="1" destOrd="0" parTransId="{D618B7BF-E5E9-4EA6-AEA4-7F5F1F91BD88}" sibTransId="{E5D9E4D3-141A-42B4-942A-C630710736B2}"/>
    <dgm:cxn modelId="{719C8872-2331-4A27-ABEE-23B1421256C6}" type="presOf" srcId="{EC3AB10B-9E07-43A6-9C7C-318F0018FD01}" destId="{2240F130-BED1-46A5-A29D-B843E0D98B71}" srcOrd="0" destOrd="0" presId="urn:microsoft.com/office/officeart/2005/8/layout/default"/>
    <dgm:cxn modelId="{205D4C4D-91F5-4E9E-B7E8-D38057C63676}" type="presOf" srcId="{ABFF9F85-4765-4AAB-8AE5-7A8B1F96627A}" destId="{533E1F17-CD53-4B89-8B5E-F99C3F23D859}" srcOrd="0" destOrd="0" presId="urn:microsoft.com/office/officeart/2005/8/layout/default"/>
    <dgm:cxn modelId="{143A7DAD-FC94-456D-9CDE-E99E31EFCDB2}" type="presParOf" srcId="{B09852B9-B11B-4248-846D-1AFA127CB837}" destId="{E730941B-AAB6-4FC9-AF89-8F6633645A31}" srcOrd="0" destOrd="0" presId="urn:microsoft.com/office/officeart/2005/8/layout/default"/>
    <dgm:cxn modelId="{F01D6434-4DD2-4278-BAAB-DA65CF11355C}" type="presParOf" srcId="{B09852B9-B11B-4248-846D-1AFA127CB837}" destId="{2D5819B8-F1BD-41A4-9EF0-7848E91C68DC}" srcOrd="1" destOrd="0" presId="urn:microsoft.com/office/officeart/2005/8/layout/default"/>
    <dgm:cxn modelId="{1167BC26-EC21-4C18-B176-C0CF924E95B7}" type="presParOf" srcId="{B09852B9-B11B-4248-846D-1AFA127CB837}" destId="{989AC536-D167-4287-B1FB-71F71765C98C}" srcOrd="2" destOrd="0" presId="urn:microsoft.com/office/officeart/2005/8/layout/default"/>
    <dgm:cxn modelId="{8853AFAE-1C58-41DE-BADB-4F17F79C94F1}" type="presParOf" srcId="{B09852B9-B11B-4248-846D-1AFA127CB837}" destId="{AC41408F-3CB0-4252-91BE-68E62FF84E6C}" srcOrd="3" destOrd="0" presId="urn:microsoft.com/office/officeart/2005/8/layout/default"/>
    <dgm:cxn modelId="{A21B2F72-53A5-4AFD-96DB-BF0AC6C67D00}" type="presParOf" srcId="{B09852B9-B11B-4248-846D-1AFA127CB837}" destId="{533E1F17-CD53-4B89-8B5E-F99C3F23D859}" srcOrd="4" destOrd="0" presId="urn:microsoft.com/office/officeart/2005/8/layout/default"/>
    <dgm:cxn modelId="{9282C35B-0EA0-4BC1-AEE7-1B715A939032}" type="presParOf" srcId="{B09852B9-B11B-4248-846D-1AFA127CB837}" destId="{E611AD33-94D4-4A3D-A135-3E76BC17B6C2}" srcOrd="5" destOrd="0" presId="urn:microsoft.com/office/officeart/2005/8/layout/default"/>
    <dgm:cxn modelId="{518B4E53-3F95-4972-AFE8-1017EE1C3AB7}" type="presParOf" srcId="{B09852B9-B11B-4248-846D-1AFA127CB837}" destId="{2240F130-BED1-46A5-A29D-B843E0D98B71}" srcOrd="6" destOrd="0" presId="urn:microsoft.com/office/officeart/2005/8/layout/default"/>
    <dgm:cxn modelId="{BD81CB9C-2E73-4D9D-BC89-1D0572077855}" type="presParOf" srcId="{B09852B9-B11B-4248-846D-1AFA127CB837}" destId="{9DFE005D-3073-420F-AD68-B606AB3C222C}" srcOrd="7" destOrd="0" presId="urn:microsoft.com/office/officeart/2005/8/layout/default"/>
    <dgm:cxn modelId="{841B99DF-EBE2-4BD2-A693-C4F3E0AC601E}" type="presParOf" srcId="{B09852B9-B11B-4248-846D-1AFA127CB837}" destId="{B4869575-1F65-4B8D-B6DA-D4415DA8194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A176A0-D7D9-4E15-A812-C3EB87A2E96D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3FF4C8F-4C7D-4AE0-9ED8-5AD57CD25E11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Джерела сюжету та тематика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10BEE-852A-4EB9-8D83-7228DA630254}" type="parTrans" cxnId="{6DB91FDD-7A6D-4B16-A3F7-EB3FEB1AB141}">
      <dgm:prSet/>
      <dgm:spPr/>
      <dgm:t>
        <a:bodyPr/>
        <a:lstStyle/>
        <a:p>
          <a:endParaRPr lang="ru-RU"/>
        </a:p>
      </dgm:t>
    </dgm:pt>
    <dgm:pt modelId="{939BA0E9-A415-49FE-9CC4-1342CCAAFD1A}" type="sibTrans" cxnId="{6DB91FDD-7A6D-4B16-A3F7-EB3FEB1AB141}">
      <dgm:prSet/>
      <dgm:spPr/>
      <dgm:t>
        <a:bodyPr/>
        <a:lstStyle/>
        <a:p>
          <a:endParaRPr lang="ru-RU"/>
        </a:p>
      </dgm:t>
    </dgm:pt>
    <dgm:pt modelId="{DE9B8FCD-55E2-4EBC-880B-7BB814B19EAB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Національна специфіка жанру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81442-9863-4FD3-9BB7-F608F9566E18}" type="parTrans" cxnId="{FB5C7FE1-F730-4DC5-8E08-C057616018D5}">
      <dgm:prSet/>
      <dgm:spPr/>
      <dgm:t>
        <a:bodyPr/>
        <a:lstStyle/>
        <a:p>
          <a:endParaRPr lang="ru-RU"/>
        </a:p>
      </dgm:t>
    </dgm:pt>
    <dgm:pt modelId="{A9498C18-32D9-4A9F-989E-FB1C7EB726D4}" type="sibTrans" cxnId="{FB5C7FE1-F730-4DC5-8E08-C057616018D5}">
      <dgm:prSet/>
      <dgm:spPr/>
      <dgm:t>
        <a:bodyPr/>
        <a:lstStyle/>
        <a:p>
          <a:endParaRPr lang="ru-RU"/>
        </a:p>
      </dgm:t>
    </dgm:pt>
    <dgm:pt modelId="{9750F92A-7B2D-4C7F-91C4-B365828E2FD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 сімейної </a:t>
          </a:r>
          <a:r>
            <a:rPr lang="uk-UA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хроніки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FD5B1-F810-4167-88E3-27FA9DC2EA20}" type="parTrans" cxnId="{4E0B1EB2-E117-48CC-B1AD-F257991EC726}">
      <dgm:prSet/>
      <dgm:spPr/>
      <dgm:t>
        <a:bodyPr/>
        <a:lstStyle/>
        <a:p>
          <a:endParaRPr lang="ru-RU"/>
        </a:p>
      </dgm:t>
    </dgm:pt>
    <dgm:pt modelId="{0B3F9C5A-544B-46FD-B435-C3A5E51A53D2}" type="sibTrans" cxnId="{4E0B1EB2-E117-48CC-B1AD-F257991EC726}">
      <dgm:prSet/>
      <dgm:spPr/>
      <dgm:t>
        <a:bodyPr/>
        <a:lstStyle/>
        <a:p>
          <a:endParaRPr lang="ru-RU"/>
        </a:p>
      </dgm:t>
    </dgm:pt>
    <dgm:pt modelId="{D91FB149-5D33-420D-97E0-94D03341657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Специфіка реалізму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D59C1-9D8B-43F9-8291-A9A9AAE67EE0}" type="parTrans" cxnId="{292225AB-81A4-4B74-A1D9-05B0C9C78CBF}">
      <dgm:prSet/>
      <dgm:spPr/>
      <dgm:t>
        <a:bodyPr/>
        <a:lstStyle/>
        <a:p>
          <a:endParaRPr lang="ru-RU"/>
        </a:p>
      </dgm:t>
    </dgm:pt>
    <dgm:pt modelId="{B893286B-0C0F-4C31-B667-756F9FCA0187}" type="sibTrans" cxnId="{292225AB-81A4-4B74-A1D9-05B0C9C78CBF}">
      <dgm:prSet/>
      <dgm:spPr/>
      <dgm:t>
        <a:bodyPr/>
        <a:lstStyle/>
        <a:p>
          <a:endParaRPr lang="ru-RU"/>
        </a:p>
      </dgm:t>
    </dgm:pt>
    <dgm:pt modelId="{B1337874-2E34-4784-82D8-8CCC73D91CE9}" type="pres">
      <dgm:prSet presAssocID="{A9A176A0-D7D9-4E15-A812-C3EB87A2E9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60AF1-E54E-4F5E-B318-1BEF73427DF0}" type="pres">
      <dgm:prSet presAssocID="{13FF4C8F-4C7D-4AE0-9ED8-5AD57CD25E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810FD-52E6-4E82-91BA-180FD66EFE1B}" type="pres">
      <dgm:prSet presAssocID="{939BA0E9-A415-49FE-9CC4-1342CCAAFD1A}" presName="sibTrans" presStyleCnt="0"/>
      <dgm:spPr/>
    </dgm:pt>
    <dgm:pt modelId="{2B5419EF-1044-427A-86F7-F40AA0BA46C1}" type="pres">
      <dgm:prSet presAssocID="{DE9B8FCD-55E2-4EBC-880B-7BB814B19E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4A794-4F2B-4D25-BBD2-8BA9FF42CDF4}" type="pres">
      <dgm:prSet presAssocID="{A9498C18-32D9-4A9F-989E-FB1C7EB726D4}" presName="sibTrans" presStyleCnt="0"/>
      <dgm:spPr/>
    </dgm:pt>
    <dgm:pt modelId="{0E39BE78-809B-44C3-A219-A79D81FC3470}" type="pres">
      <dgm:prSet presAssocID="{9750F92A-7B2D-4C7F-91C4-B365828E2F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6C592-63FC-4FEB-B813-81A49FB67317}" type="pres">
      <dgm:prSet presAssocID="{0B3F9C5A-544B-46FD-B435-C3A5E51A53D2}" presName="sibTrans" presStyleCnt="0"/>
      <dgm:spPr/>
    </dgm:pt>
    <dgm:pt modelId="{2A4C3591-E9F3-45AC-A9CB-9734D3330823}" type="pres">
      <dgm:prSet presAssocID="{D91FB149-5D33-420D-97E0-94D0334165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225AB-81A4-4B74-A1D9-05B0C9C78CBF}" srcId="{A9A176A0-D7D9-4E15-A812-C3EB87A2E96D}" destId="{D91FB149-5D33-420D-97E0-94D033416578}" srcOrd="3" destOrd="0" parTransId="{A19D59C1-9D8B-43F9-8291-A9A9AAE67EE0}" sibTransId="{B893286B-0C0F-4C31-B667-756F9FCA0187}"/>
    <dgm:cxn modelId="{22235AAF-3D68-4059-BBF0-52FF29BBC473}" type="presOf" srcId="{A9A176A0-D7D9-4E15-A812-C3EB87A2E96D}" destId="{B1337874-2E34-4784-82D8-8CCC73D91CE9}" srcOrd="0" destOrd="0" presId="urn:microsoft.com/office/officeart/2005/8/layout/default"/>
    <dgm:cxn modelId="{4E0B1EB2-E117-48CC-B1AD-F257991EC726}" srcId="{A9A176A0-D7D9-4E15-A812-C3EB87A2E96D}" destId="{9750F92A-7B2D-4C7F-91C4-B365828E2FD6}" srcOrd="2" destOrd="0" parTransId="{BBFFD5B1-F810-4167-88E3-27FA9DC2EA20}" sibTransId="{0B3F9C5A-544B-46FD-B435-C3A5E51A53D2}"/>
    <dgm:cxn modelId="{FB5C7FE1-F730-4DC5-8E08-C057616018D5}" srcId="{A9A176A0-D7D9-4E15-A812-C3EB87A2E96D}" destId="{DE9B8FCD-55E2-4EBC-880B-7BB814B19EAB}" srcOrd="1" destOrd="0" parTransId="{EA081442-9863-4FD3-9BB7-F608F9566E18}" sibTransId="{A9498C18-32D9-4A9F-989E-FB1C7EB726D4}"/>
    <dgm:cxn modelId="{BEA2EA04-2FF5-48CF-BEED-98A2F5F8F2F0}" type="presOf" srcId="{13FF4C8F-4C7D-4AE0-9ED8-5AD57CD25E11}" destId="{66760AF1-E54E-4F5E-B318-1BEF73427DF0}" srcOrd="0" destOrd="0" presId="urn:microsoft.com/office/officeart/2005/8/layout/default"/>
    <dgm:cxn modelId="{BFBBC9DC-5DE2-4631-9F96-06F2707FEA2B}" type="presOf" srcId="{9750F92A-7B2D-4C7F-91C4-B365828E2FD6}" destId="{0E39BE78-809B-44C3-A219-A79D81FC3470}" srcOrd="0" destOrd="0" presId="urn:microsoft.com/office/officeart/2005/8/layout/default"/>
    <dgm:cxn modelId="{D64D67DF-E6A2-4C72-AF40-A34C7658DF9C}" type="presOf" srcId="{DE9B8FCD-55E2-4EBC-880B-7BB814B19EAB}" destId="{2B5419EF-1044-427A-86F7-F40AA0BA46C1}" srcOrd="0" destOrd="0" presId="urn:microsoft.com/office/officeart/2005/8/layout/default"/>
    <dgm:cxn modelId="{6DB91FDD-7A6D-4B16-A3F7-EB3FEB1AB141}" srcId="{A9A176A0-D7D9-4E15-A812-C3EB87A2E96D}" destId="{13FF4C8F-4C7D-4AE0-9ED8-5AD57CD25E11}" srcOrd="0" destOrd="0" parTransId="{FB110BEE-852A-4EB9-8D83-7228DA630254}" sibTransId="{939BA0E9-A415-49FE-9CC4-1342CCAAFD1A}"/>
    <dgm:cxn modelId="{621A3C26-B8D7-44A0-9D73-C43D12702791}" type="presOf" srcId="{D91FB149-5D33-420D-97E0-94D033416578}" destId="{2A4C3591-E9F3-45AC-A9CB-9734D3330823}" srcOrd="0" destOrd="0" presId="urn:microsoft.com/office/officeart/2005/8/layout/default"/>
    <dgm:cxn modelId="{6818E0D6-9868-4F4D-A82F-E76A82C5D002}" type="presParOf" srcId="{B1337874-2E34-4784-82D8-8CCC73D91CE9}" destId="{66760AF1-E54E-4F5E-B318-1BEF73427DF0}" srcOrd="0" destOrd="0" presId="urn:microsoft.com/office/officeart/2005/8/layout/default"/>
    <dgm:cxn modelId="{56D65C5F-EE80-4015-8AC8-E184E548B855}" type="presParOf" srcId="{B1337874-2E34-4784-82D8-8CCC73D91CE9}" destId="{883810FD-52E6-4E82-91BA-180FD66EFE1B}" srcOrd="1" destOrd="0" presId="urn:microsoft.com/office/officeart/2005/8/layout/default"/>
    <dgm:cxn modelId="{2A8F685E-1444-4BB0-9928-408785E75323}" type="presParOf" srcId="{B1337874-2E34-4784-82D8-8CCC73D91CE9}" destId="{2B5419EF-1044-427A-86F7-F40AA0BA46C1}" srcOrd="2" destOrd="0" presId="urn:microsoft.com/office/officeart/2005/8/layout/default"/>
    <dgm:cxn modelId="{2BB79CED-D65D-454D-9C38-4FC524094423}" type="presParOf" srcId="{B1337874-2E34-4784-82D8-8CCC73D91CE9}" destId="{3DF4A794-4F2B-4D25-BBD2-8BA9FF42CDF4}" srcOrd="3" destOrd="0" presId="urn:microsoft.com/office/officeart/2005/8/layout/default"/>
    <dgm:cxn modelId="{2E045E75-57ED-426E-B242-5E625E949C06}" type="presParOf" srcId="{B1337874-2E34-4784-82D8-8CCC73D91CE9}" destId="{0E39BE78-809B-44C3-A219-A79D81FC3470}" srcOrd="4" destOrd="0" presId="urn:microsoft.com/office/officeart/2005/8/layout/default"/>
    <dgm:cxn modelId="{4F72A56C-5314-40EC-883A-970711F177F9}" type="presParOf" srcId="{B1337874-2E34-4784-82D8-8CCC73D91CE9}" destId="{1536C592-63FC-4FEB-B813-81A49FB67317}" srcOrd="5" destOrd="0" presId="urn:microsoft.com/office/officeart/2005/8/layout/default"/>
    <dgm:cxn modelId="{6294BE84-79BA-40BC-BF23-5278B1D1FF4F}" type="presParOf" srcId="{B1337874-2E34-4784-82D8-8CCC73D91CE9}" destId="{2A4C3591-E9F3-45AC-A9CB-9734D333082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A176A0-D7D9-4E15-A812-C3EB87A2E96D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3FF4C8F-4C7D-4AE0-9ED8-5AD57CD25E11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Автобіографічність та тема занепаду роду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10BEE-852A-4EB9-8D83-7228DA630254}" type="parTrans" cxnId="{6DB91FDD-7A6D-4B16-A3F7-EB3FEB1AB141}">
      <dgm:prSet/>
      <dgm:spPr/>
      <dgm:t>
        <a:bodyPr/>
        <a:lstStyle/>
        <a:p>
          <a:endParaRPr lang="ru-RU"/>
        </a:p>
      </dgm:t>
    </dgm:pt>
    <dgm:pt modelId="{939BA0E9-A415-49FE-9CC4-1342CCAAFD1A}" type="sibTrans" cxnId="{6DB91FDD-7A6D-4B16-A3F7-EB3FEB1AB141}">
      <dgm:prSet/>
      <dgm:spPr/>
      <dgm:t>
        <a:bodyPr/>
        <a:lstStyle/>
        <a:p>
          <a:endParaRPr lang="ru-RU"/>
        </a:p>
      </dgm:t>
    </dgm:pt>
    <dgm:pt modelId="{DE9B8FCD-55E2-4EBC-880B-7BB814B19EAB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характери та побут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81442-9863-4FD3-9BB7-F608F9566E18}" type="parTrans" cxnId="{FB5C7FE1-F730-4DC5-8E08-C057616018D5}">
      <dgm:prSet/>
      <dgm:spPr/>
      <dgm:t>
        <a:bodyPr/>
        <a:lstStyle/>
        <a:p>
          <a:endParaRPr lang="ru-RU"/>
        </a:p>
      </dgm:t>
    </dgm:pt>
    <dgm:pt modelId="{A9498C18-32D9-4A9F-989E-FB1C7EB726D4}" type="sibTrans" cxnId="{FB5C7FE1-F730-4DC5-8E08-C057616018D5}">
      <dgm:prSet/>
      <dgm:spPr/>
      <dgm:t>
        <a:bodyPr/>
        <a:lstStyle/>
        <a:p>
          <a:endParaRPr lang="ru-RU"/>
        </a:p>
      </dgm:t>
    </dgm:pt>
    <dgm:pt modelId="{9750F92A-7B2D-4C7F-91C4-B365828E2FD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Типові характери.</a:t>
          </a:r>
        </a:p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Будинок як символ.</a:t>
          </a:r>
        </a:p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Вплив обставин на родину</a:t>
          </a:r>
        </a:p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FD5B1-F810-4167-88E3-27FA9DC2EA20}" type="parTrans" cxnId="{4E0B1EB2-E117-48CC-B1AD-F257991EC726}">
      <dgm:prSet/>
      <dgm:spPr/>
      <dgm:t>
        <a:bodyPr/>
        <a:lstStyle/>
        <a:p>
          <a:endParaRPr lang="ru-RU"/>
        </a:p>
      </dgm:t>
    </dgm:pt>
    <dgm:pt modelId="{0B3F9C5A-544B-46FD-B435-C3A5E51A53D2}" type="sibTrans" cxnId="{4E0B1EB2-E117-48CC-B1AD-F257991EC726}">
      <dgm:prSet/>
      <dgm:spPr/>
      <dgm:t>
        <a:bodyPr/>
        <a:lstStyle/>
        <a:p>
          <a:endParaRPr lang="ru-RU"/>
        </a:p>
      </dgm:t>
    </dgm:pt>
    <dgm:pt modelId="{D91FB149-5D33-420D-97E0-94D03341657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Реалізм + натуралізм + декаданс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D59C1-9D8B-43F9-8291-A9A9AAE67EE0}" type="parTrans" cxnId="{292225AB-81A4-4B74-A1D9-05B0C9C78CBF}">
      <dgm:prSet/>
      <dgm:spPr/>
      <dgm:t>
        <a:bodyPr/>
        <a:lstStyle/>
        <a:p>
          <a:endParaRPr lang="ru-RU"/>
        </a:p>
      </dgm:t>
    </dgm:pt>
    <dgm:pt modelId="{B893286B-0C0F-4C31-B667-756F9FCA0187}" type="sibTrans" cxnId="{292225AB-81A4-4B74-A1D9-05B0C9C78CBF}">
      <dgm:prSet/>
      <dgm:spPr/>
      <dgm:t>
        <a:bodyPr/>
        <a:lstStyle/>
        <a:p>
          <a:endParaRPr lang="ru-RU"/>
        </a:p>
      </dgm:t>
    </dgm:pt>
    <dgm:pt modelId="{B1337874-2E34-4784-82D8-8CCC73D91CE9}" type="pres">
      <dgm:prSet presAssocID="{A9A176A0-D7D9-4E15-A812-C3EB87A2E9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60AF1-E54E-4F5E-B318-1BEF73427DF0}" type="pres">
      <dgm:prSet presAssocID="{13FF4C8F-4C7D-4AE0-9ED8-5AD57CD25E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810FD-52E6-4E82-91BA-180FD66EFE1B}" type="pres">
      <dgm:prSet presAssocID="{939BA0E9-A415-49FE-9CC4-1342CCAAFD1A}" presName="sibTrans" presStyleCnt="0"/>
      <dgm:spPr/>
    </dgm:pt>
    <dgm:pt modelId="{2B5419EF-1044-427A-86F7-F40AA0BA46C1}" type="pres">
      <dgm:prSet presAssocID="{DE9B8FCD-55E2-4EBC-880B-7BB814B19E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4A794-4F2B-4D25-BBD2-8BA9FF42CDF4}" type="pres">
      <dgm:prSet presAssocID="{A9498C18-32D9-4A9F-989E-FB1C7EB726D4}" presName="sibTrans" presStyleCnt="0"/>
      <dgm:spPr/>
    </dgm:pt>
    <dgm:pt modelId="{0E39BE78-809B-44C3-A219-A79D81FC3470}" type="pres">
      <dgm:prSet presAssocID="{9750F92A-7B2D-4C7F-91C4-B365828E2F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6C592-63FC-4FEB-B813-81A49FB67317}" type="pres">
      <dgm:prSet presAssocID="{0B3F9C5A-544B-46FD-B435-C3A5E51A53D2}" presName="sibTrans" presStyleCnt="0"/>
      <dgm:spPr/>
    </dgm:pt>
    <dgm:pt modelId="{2A4C3591-E9F3-45AC-A9CB-9734D3330823}" type="pres">
      <dgm:prSet presAssocID="{D91FB149-5D33-420D-97E0-94D0334165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225AB-81A4-4B74-A1D9-05B0C9C78CBF}" srcId="{A9A176A0-D7D9-4E15-A812-C3EB87A2E96D}" destId="{D91FB149-5D33-420D-97E0-94D033416578}" srcOrd="3" destOrd="0" parTransId="{A19D59C1-9D8B-43F9-8291-A9A9AAE67EE0}" sibTransId="{B893286B-0C0F-4C31-B667-756F9FCA0187}"/>
    <dgm:cxn modelId="{AE258B23-2994-4F0C-9975-8B3E1D226E4F}" type="presOf" srcId="{D91FB149-5D33-420D-97E0-94D033416578}" destId="{2A4C3591-E9F3-45AC-A9CB-9734D3330823}" srcOrd="0" destOrd="0" presId="urn:microsoft.com/office/officeart/2005/8/layout/default"/>
    <dgm:cxn modelId="{4E0B1EB2-E117-48CC-B1AD-F257991EC726}" srcId="{A9A176A0-D7D9-4E15-A812-C3EB87A2E96D}" destId="{9750F92A-7B2D-4C7F-91C4-B365828E2FD6}" srcOrd="2" destOrd="0" parTransId="{BBFFD5B1-F810-4167-88E3-27FA9DC2EA20}" sibTransId="{0B3F9C5A-544B-46FD-B435-C3A5E51A53D2}"/>
    <dgm:cxn modelId="{FB5C7FE1-F730-4DC5-8E08-C057616018D5}" srcId="{A9A176A0-D7D9-4E15-A812-C3EB87A2E96D}" destId="{DE9B8FCD-55E2-4EBC-880B-7BB814B19EAB}" srcOrd="1" destOrd="0" parTransId="{EA081442-9863-4FD3-9BB7-F608F9566E18}" sibTransId="{A9498C18-32D9-4A9F-989E-FB1C7EB726D4}"/>
    <dgm:cxn modelId="{E0EA01F0-4A11-454B-BC09-AF501F47B574}" type="presOf" srcId="{13FF4C8F-4C7D-4AE0-9ED8-5AD57CD25E11}" destId="{66760AF1-E54E-4F5E-B318-1BEF73427DF0}" srcOrd="0" destOrd="0" presId="urn:microsoft.com/office/officeart/2005/8/layout/default"/>
    <dgm:cxn modelId="{B106D348-B088-4830-A6FA-C9C999F9BDC4}" type="presOf" srcId="{9750F92A-7B2D-4C7F-91C4-B365828E2FD6}" destId="{0E39BE78-809B-44C3-A219-A79D81FC3470}" srcOrd="0" destOrd="0" presId="urn:microsoft.com/office/officeart/2005/8/layout/default"/>
    <dgm:cxn modelId="{63E6ADFF-2B75-4578-833A-C8737189A920}" type="presOf" srcId="{A9A176A0-D7D9-4E15-A812-C3EB87A2E96D}" destId="{B1337874-2E34-4784-82D8-8CCC73D91CE9}" srcOrd="0" destOrd="0" presId="urn:microsoft.com/office/officeart/2005/8/layout/default"/>
    <dgm:cxn modelId="{7BE86AD0-406E-4F65-81D4-ECBA9D51F23C}" type="presOf" srcId="{DE9B8FCD-55E2-4EBC-880B-7BB814B19EAB}" destId="{2B5419EF-1044-427A-86F7-F40AA0BA46C1}" srcOrd="0" destOrd="0" presId="urn:microsoft.com/office/officeart/2005/8/layout/default"/>
    <dgm:cxn modelId="{6DB91FDD-7A6D-4B16-A3F7-EB3FEB1AB141}" srcId="{A9A176A0-D7D9-4E15-A812-C3EB87A2E96D}" destId="{13FF4C8F-4C7D-4AE0-9ED8-5AD57CD25E11}" srcOrd="0" destOrd="0" parTransId="{FB110BEE-852A-4EB9-8D83-7228DA630254}" sibTransId="{939BA0E9-A415-49FE-9CC4-1342CCAAFD1A}"/>
    <dgm:cxn modelId="{F1017DDE-997C-449C-83AF-0ADE531095DC}" type="presParOf" srcId="{B1337874-2E34-4784-82D8-8CCC73D91CE9}" destId="{66760AF1-E54E-4F5E-B318-1BEF73427DF0}" srcOrd="0" destOrd="0" presId="urn:microsoft.com/office/officeart/2005/8/layout/default"/>
    <dgm:cxn modelId="{BBF8331D-925E-46FD-A209-1C1CB177944B}" type="presParOf" srcId="{B1337874-2E34-4784-82D8-8CCC73D91CE9}" destId="{883810FD-52E6-4E82-91BA-180FD66EFE1B}" srcOrd="1" destOrd="0" presId="urn:microsoft.com/office/officeart/2005/8/layout/default"/>
    <dgm:cxn modelId="{EAE461D7-9699-4223-AF9A-7A21E65E831B}" type="presParOf" srcId="{B1337874-2E34-4784-82D8-8CCC73D91CE9}" destId="{2B5419EF-1044-427A-86F7-F40AA0BA46C1}" srcOrd="2" destOrd="0" presId="urn:microsoft.com/office/officeart/2005/8/layout/default"/>
    <dgm:cxn modelId="{FAEFC64D-0068-4FE6-873B-9544EAA2AB88}" type="presParOf" srcId="{B1337874-2E34-4784-82D8-8CCC73D91CE9}" destId="{3DF4A794-4F2B-4D25-BBD2-8BA9FF42CDF4}" srcOrd="3" destOrd="0" presId="urn:microsoft.com/office/officeart/2005/8/layout/default"/>
    <dgm:cxn modelId="{8D2A6645-11FE-45AF-B274-96162BFE050B}" type="presParOf" srcId="{B1337874-2E34-4784-82D8-8CCC73D91CE9}" destId="{0E39BE78-809B-44C3-A219-A79D81FC3470}" srcOrd="4" destOrd="0" presId="urn:microsoft.com/office/officeart/2005/8/layout/default"/>
    <dgm:cxn modelId="{667F7CAE-E00D-4EDD-89C2-073E7510BC21}" type="presParOf" srcId="{B1337874-2E34-4784-82D8-8CCC73D91CE9}" destId="{1536C592-63FC-4FEB-B813-81A49FB67317}" srcOrd="5" destOrd="0" presId="urn:microsoft.com/office/officeart/2005/8/layout/default"/>
    <dgm:cxn modelId="{5D6D2F3F-96FE-4866-A859-3C9E2596B937}" type="presParOf" srcId="{B1337874-2E34-4784-82D8-8CCC73D91CE9}" destId="{2A4C3591-E9F3-45AC-A9CB-9734D333082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74D907-6367-43CB-A92D-B2178C6B9FD4}" type="doc">
      <dgm:prSet loTypeId="urn:microsoft.com/office/officeart/2005/8/layout/pList2" loCatId="list" qsTypeId="urn:microsoft.com/office/officeart/2005/8/quickstyle/simple1" qsCatId="simple" csTypeId="urn:microsoft.com/office/officeart/2005/8/colors/accent0_2" csCatId="mainScheme" phldr="1"/>
      <dgm:spPr/>
    </dgm:pt>
    <dgm:pt modelId="{70FDE2B6-1788-44EE-AD9E-6A78ADE16FB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Г.Ібсен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9869B-FE56-429A-A201-BA2D5A20162E}" type="parTrans" cxnId="{3A46620D-9E6D-4BAE-BB83-FC8AC24785F5}">
      <dgm:prSet/>
      <dgm:spPr/>
      <dgm:t>
        <a:bodyPr/>
        <a:lstStyle/>
        <a:p>
          <a:endParaRPr lang="ru-RU"/>
        </a:p>
      </dgm:t>
    </dgm:pt>
    <dgm:pt modelId="{F50984A9-7296-4476-9CC8-95CD38DD455C}" type="sibTrans" cxnId="{3A46620D-9E6D-4BAE-BB83-FC8AC24785F5}">
      <dgm:prSet/>
      <dgm:spPr/>
      <dgm:t>
        <a:bodyPr/>
        <a:lstStyle/>
        <a:p>
          <a:endParaRPr lang="ru-RU"/>
        </a:p>
      </dgm:t>
    </dgm:pt>
    <dgm:pt modelId="{A5D99C8B-C6B7-417F-B264-C7C6EDA0035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Б. Шоу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01D10-8B8E-4BA5-90B0-4847D1EAD1AB}" type="parTrans" cxnId="{DC81DACA-169F-4FB8-BBA5-667A01DCBC16}">
      <dgm:prSet/>
      <dgm:spPr/>
      <dgm:t>
        <a:bodyPr/>
        <a:lstStyle/>
        <a:p>
          <a:endParaRPr lang="ru-RU"/>
        </a:p>
      </dgm:t>
    </dgm:pt>
    <dgm:pt modelId="{4ECAAAD4-F321-491F-9B7D-37CF0FD239DE}" type="sibTrans" cxnId="{DC81DACA-169F-4FB8-BBA5-667A01DCBC16}">
      <dgm:prSet/>
      <dgm:spPr/>
      <dgm:t>
        <a:bodyPr/>
        <a:lstStyle/>
        <a:p>
          <a:endParaRPr lang="ru-RU"/>
        </a:p>
      </dgm:t>
    </dgm:pt>
    <dgm:pt modelId="{C090B067-28BD-4350-9131-768E33DFB486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Гауптман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03E26-E221-404F-BEC1-0604913AC7F3}" type="parTrans" cxnId="{5FFB92DE-4809-42F3-8A1A-605BE96096DD}">
      <dgm:prSet/>
      <dgm:spPr/>
      <dgm:t>
        <a:bodyPr/>
        <a:lstStyle/>
        <a:p>
          <a:endParaRPr lang="ru-RU"/>
        </a:p>
      </dgm:t>
    </dgm:pt>
    <dgm:pt modelId="{E1A07F2B-2435-46D9-8E96-A0A0FABDBA6D}" type="sibTrans" cxnId="{5FFB92DE-4809-42F3-8A1A-605BE96096DD}">
      <dgm:prSet/>
      <dgm:spPr/>
      <dgm:t>
        <a:bodyPr/>
        <a:lstStyle/>
        <a:p>
          <a:endParaRPr lang="ru-RU"/>
        </a:p>
      </dgm:t>
    </dgm:pt>
    <dgm:pt modelId="{A11E6C71-5ECB-4C0C-AF85-FE1652AC33FB}" type="pres">
      <dgm:prSet presAssocID="{2574D907-6367-43CB-A92D-B2178C6B9FD4}" presName="Name0" presStyleCnt="0">
        <dgm:presLayoutVars>
          <dgm:dir/>
          <dgm:resizeHandles val="exact"/>
        </dgm:presLayoutVars>
      </dgm:prSet>
      <dgm:spPr/>
    </dgm:pt>
    <dgm:pt modelId="{925CC979-720C-4EF7-8F4A-C787DC9C77D3}" type="pres">
      <dgm:prSet presAssocID="{2574D907-6367-43CB-A92D-B2178C6B9FD4}" presName="bkgdShp" presStyleLbl="alignAccFollowNode1" presStyleIdx="0" presStyleCnt="1"/>
      <dgm:spPr/>
    </dgm:pt>
    <dgm:pt modelId="{8C858C1C-8931-498C-A727-D790352FCA39}" type="pres">
      <dgm:prSet presAssocID="{2574D907-6367-43CB-A92D-B2178C6B9FD4}" presName="linComp" presStyleCnt="0"/>
      <dgm:spPr/>
    </dgm:pt>
    <dgm:pt modelId="{3AD99BD8-ADA2-49EA-904C-E5646DB863B1}" type="pres">
      <dgm:prSet presAssocID="{70FDE2B6-1788-44EE-AD9E-6A78ADE16FBD}" presName="compNode" presStyleCnt="0"/>
      <dgm:spPr/>
    </dgm:pt>
    <dgm:pt modelId="{B78038C7-C847-45F4-ACF8-0A49970B3315}" type="pres">
      <dgm:prSet presAssocID="{70FDE2B6-1788-44EE-AD9E-6A78ADE16F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7D3F0-F223-4126-A73C-1532BD805449}" type="pres">
      <dgm:prSet presAssocID="{70FDE2B6-1788-44EE-AD9E-6A78ADE16FBD}" presName="invisiNode" presStyleLbl="node1" presStyleIdx="0" presStyleCnt="3"/>
      <dgm:spPr/>
    </dgm:pt>
    <dgm:pt modelId="{AD4BBD49-1262-4CC9-B1E3-76C27BB17C24}" type="pres">
      <dgm:prSet presAssocID="{70FDE2B6-1788-44EE-AD9E-6A78ADE16FB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699485B-BBE2-4CEB-B4E3-5E2A4A28AC36}" type="pres">
      <dgm:prSet presAssocID="{F50984A9-7296-4476-9CC8-95CD38DD45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1C6D8C-3C41-4CE5-B3C5-BF7E361AB0F2}" type="pres">
      <dgm:prSet presAssocID="{A5D99C8B-C6B7-417F-B264-C7C6EDA00355}" presName="compNode" presStyleCnt="0"/>
      <dgm:spPr/>
    </dgm:pt>
    <dgm:pt modelId="{6C46BB78-EDB4-4675-AF43-58F239B15659}" type="pres">
      <dgm:prSet presAssocID="{A5D99C8B-C6B7-417F-B264-C7C6EDA003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46C57-529B-4D42-847C-9953245DB4C8}" type="pres">
      <dgm:prSet presAssocID="{A5D99C8B-C6B7-417F-B264-C7C6EDA00355}" presName="invisiNode" presStyleLbl="node1" presStyleIdx="1" presStyleCnt="3"/>
      <dgm:spPr/>
    </dgm:pt>
    <dgm:pt modelId="{48299911-22F0-41D4-847E-6753B41AE685}" type="pres">
      <dgm:prSet presAssocID="{A5D99C8B-C6B7-417F-B264-C7C6EDA00355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306A04F-3ED1-4C58-83BF-517A5D6AEB1D}" type="pres">
      <dgm:prSet presAssocID="{4ECAAAD4-F321-491F-9B7D-37CF0FD239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346BA41-4597-415E-963C-DFA76BD5605D}" type="pres">
      <dgm:prSet presAssocID="{C090B067-28BD-4350-9131-768E33DFB486}" presName="compNode" presStyleCnt="0"/>
      <dgm:spPr/>
    </dgm:pt>
    <dgm:pt modelId="{85022843-B530-4115-833C-51C90E5640B7}" type="pres">
      <dgm:prSet presAssocID="{C090B067-28BD-4350-9131-768E33DFB4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64363-FCD1-41B0-82E0-F182F89A6B39}" type="pres">
      <dgm:prSet presAssocID="{C090B067-28BD-4350-9131-768E33DFB486}" presName="invisiNode" presStyleLbl="node1" presStyleIdx="2" presStyleCnt="3"/>
      <dgm:spPr/>
    </dgm:pt>
    <dgm:pt modelId="{6C4CDC46-B353-46C1-A52A-4C42317B8C2E}" type="pres">
      <dgm:prSet presAssocID="{C090B067-28BD-4350-9131-768E33DFB486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0E1D322-F6A3-48B6-AC56-1D125DDC200D}" type="presOf" srcId="{A5D99C8B-C6B7-417F-B264-C7C6EDA00355}" destId="{6C46BB78-EDB4-4675-AF43-58F239B15659}" srcOrd="0" destOrd="0" presId="urn:microsoft.com/office/officeart/2005/8/layout/pList2"/>
    <dgm:cxn modelId="{5FFB92DE-4809-42F3-8A1A-605BE96096DD}" srcId="{2574D907-6367-43CB-A92D-B2178C6B9FD4}" destId="{C090B067-28BD-4350-9131-768E33DFB486}" srcOrd="2" destOrd="0" parTransId="{39603E26-E221-404F-BEC1-0604913AC7F3}" sibTransId="{E1A07F2B-2435-46D9-8E96-A0A0FABDBA6D}"/>
    <dgm:cxn modelId="{3E8DE000-02FF-4E82-832E-B907377E4F99}" type="presOf" srcId="{4ECAAAD4-F321-491F-9B7D-37CF0FD239DE}" destId="{F306A04F-3ED1-4C58-83BF-517A5D6AEB1D}" srcOrd="0" destOrd="0" presId="urn:microsoft.com/office/officeart/2005/8/layout/pList2"/>
    <dgm:cxn modelId="{CB49CC1F-5B4A-42EE-9AD3-2F3BDBF9D046}" type="presOf" srcId="{70FDE2B6-1788-44EE-AD9E-6A78ADE16FBD}" destId="{B78038C7-C847-45F4-ACF8-0A49970B3315}" srcOrd="0" destOrd="0" presId="urn:microsoft.com/office/officeart/2005/8/layout/pList2"/>
    <dgm:cxn modelId="{3A46620D-9E6D-4BAE-BB83-FC8AC24785F5}" srcId="{2574D907-6367-43CB-A92D-B2178C6B9FD4}" destId="{70FDE2B6-1788-44EE-AD9E-6A78ADE16FBD}" srcOrd="0" destOrd="0" parTransId="{A929869B-FE56-429A-A201-BA2D5A20162E}" sibTransId="{F50984A9-7296-4476-9CC8-95CD38DD455C}"/>
    <dgm:cxn modelId="{DC81DACA-169F-4FB8-BBA5-667A01DCBC16}" srcId="{2574D907-6367-43CB-A92D-B2178C6B9FD4}" destId="{A5D99C8B-C6B7-417F-B264-C7C6EDA00355}" srcOrd="1" destOrd="0" parTransId="{B4201D10-8B8E-4BA5-90B0-4847D1EAD1AB}" sibTransId="{4ECAAAD4-F321-491F-9B7D-37CF0FD239DE}"/>
    <dgm:cxn modelId="{34D5BEF0-D99E-4307-B4EC-5DF2A3F1C57B}" type="presOf" srcId="{C090B067-28BD-4350-9131-768E33DFB486}" destId="{85022843-B530-4115-833C-51C90E5640B7}" srcOrd="0" destOrd="0" presId="urn:microsoft.com/office/officeart/2005/8/layout/pList2"/>
    <dgm:cxn modelId="{FD1CA254-5A9C-4DF7-8F1F-B368A00C7998}" type="presOf" srcId="{2574D907-6367-43CB-A92D-B2178C6B9FD4}" destId="{A11E6C71-5ECB-4C0C-AF85-FE1652AC33FB}" srcOrd="0" destOrd="0" presId="urn:microsoft.com/office/officeart/2005/8/layout/pList2"/>
    <dgm:cxn modelId="{ED98F25D-6956-4668-8EA6-778FB50FED27}" type="presOf" srcId="{F50984A9-7296-4476-9CC8-95CD38DD455C}" destId="{4699485B-BBE2-4CEB-B4E3-5E2A4A28AC36}" srcOrd="0" destOrd="0" presId="urn:microsoft.com/office/officeart/2005/8/layout/pList2"/>
    <dgm:cxn modelId="{A6D29C68-3E16-4B2E-A9D4-4366A427F24D}" type="presParOf" srcId="{A11E6C71-5ECB-4C0C-AF85-FE1652AC33FB}" destId="{925CC979-720C-4EF7-8F4A-C787DC9C77D3}" srcOrd="0" destOrd="0" presId="urn:microsoft.com/office/officeart/2005/8/layout/pList2"/>
    <dgm:cxn modelId="{255B1868-6E26-4582-88FF-5805802A1D36}" type="presParOf" srcId="{A11E6C71-5ECB-4C0C-AF85-FE1652AC33FB}" destId="{8C858C1C-8931-498C-A727-D790352FCA39}" srcOrd="1" destOrd="0" presId="urn:microsoft.com/office/officeart/2005/8/layout/pList2"/>
    <dgm:cxn modelId="{765E681E-B8DB-4359-8A62-C03873E37DDA}" type="presParOf" srcId="{8C858C1C-8931-498C-A727-D790352FCA39}" destId="{3AD99BD8-ADA2-49EA-904C-E5646DB863B1}" srcOrd="0" destOrd="0" presId="urn:microsoft.com/office/officeart/2005/8/layout/pList2"/>
    <dgm:cxn modelId="{F5460914-E74B-4917-B0AE-F4D5F0E9F753}" type="presParOf" srcId="{3AD99BD8-ADA2-49EA-904C-E5646DB863B1}" destId="{B78038C7-C847-45F4-ACF8-0A49970B3315}" srcOrd="0" destOrd="0" presId="urn:microsoft.com/office/officeart/2005/8/layout/pList2"/>
    <dgm:cxn modelId="{53231562-EF8C-47DB-963C-AA7C4FD7ABF6}" type="presParOf" srcId="{3AD99BD8-ADA2-49EA-904C-E5646DB863B1}" destId="{7767D3F0-F223-4126-A73C-1532BD805449}" srcOrd="1" destOrd="0" presId="urn:microsoft.com/office/officeart/2005/8/layout/pList2"/>
    <dgm:cxn modelId="{F17B136C-214A-4CBD-B1E9-8A344E0580EB}" type="presParOf" srcId="{3AD99BD8-ADA2-49EA-904C-E5646DB863B1}" destId="{AD4BBD49-1262-4CC9-B1E3-76C27BB17C24}" srcOrd="2" destOrd="0" presId="urn:microsoft.com/office/officeart/2005/8/layout/pList2"/>
    <dgm:cxn modelId="{FAECE6F2-BB9B-41BC-ACC0-491DB807553F}" type="presParOf" srcId="{8C858C1C-8931-498C-A727-D790352FCA39}" destId="{4699485B-BBE2-4CEB-B4E3-5E2A4A28AC36}" srcOrd="1" destOrd="0" presId="urn:microsoft.com/office/officeart/2005/8/layout/pList2"/>
    <dgm:cxn modelId="{6DED5B8F-6176-4D64-A2AD-EC4749314378}" type="presParOf" srcId="{8C858C1C-8931-498C-A727-D790352FCA39}" destId="{311C6D8C-3C41-4CE5-B3C5-BF7E361AB0F2}" srcOrd="2" destOrd="0" presId="urn:microsoft.com/office/officeart/2005/8/layout/pList2"/>
    <dgm:cxn modelId="{AED86842-A9DE-4790-88C5-E08DBC6527AE}" type="presParOf" srcId="{311C6D8C-3C41-4CE5-B3C5-BF7E361AB0F2}" destId="{6C46BB78-EDB4-4675-AF43-58F239B15659}" srcOrd="0" destOrd="0" presId="urn:microsoft.com/office/officeart/2005/8/layout/pList2"/>
    <dgm:cxn modelId="{C8BA77FE-BAAA-4CC0-A5BA-51B4945A745F}" type="presParOf" srcId="{311C6D8C-3C41-4CE5-B3C5-BF7E361AB0F2}" destId="{A1D46C57-529B-4D42-847C-9953245DB4C8}" srcOrd="1" destOrd="0" presId="urn:microsoft.com/office/officeart/2005/8/layout/pList2"/>
    <dgm:cxn modelId="{70960432-FD09-4598-A8F4-BD5A16A6C053}" type="presParOf" srcId="{311C6D8C-3C41-4CE5-B3C5-BF7E361AB0F2}" destId="{48299911-22F0-41D4-847E-6753B41AE685}" srcOrd="2" destOrd="0" presId="urn:microsoft.com/office/officeart/2005/8/layout/pList2"/>
    <dgm:cxn modelId="{32A23059-A2B4-48BF-9CAE-B22E2CA635B2}" type="presParOf" srcId="{8C858C1C-8931-498C-A727-D790352FCA39}" destId="{F306A04F-3ED1-4C58-83BF-517A5D6AEB1D}" srcOrd="3" destOrd="0" presId="urn:microsoft.com/office/officeart/2005/8/layout/pList2"/>
    <dgm:cxn modelId="{9A202D03-163A-42B0-BE19-A614CAD68FD4}" type="presParOf" srcId="{8C858C1C-8931-498C-A727-D790352FCA39}" destId="{8346BA41-4597-415E-963C-DFA76BD5605D}" srcOrd="4" destOrd="0" presId="urn:microsoft.com/office/officeart/2005/8/layout/pList2"/>
    <dgm:cxn modelId="{7A51CB85-09A1-4B63-83FF-265793C85A64}" type="presParOf" srcId="{8346BA41-4597-415E-963C-DFA76BD5605D}" destId="{85022843-B530-4115-833C-51C90E5640B7}" srcOrd="0" destOrd="0" presId="urn:microsoft.com/office/officeart/2005/8/layout/pList2"/>
    <dgm:cxn modelId="{4D2952D4-9373-4DFA-BC6D-E5505A1F9538}" type="presParOf" srcId="{8346BA41-4597-415E-963C-DFA76BD5605D}" destId="{C5764363-FCD1-41B0-82E0-F182F89A6B39}" srcOrd="1" destOrd="0" presId="urn:microsoft.com/office/officeart/2005/8/layout/pList2"/>
    <dgm:cxn modelId="{4973401D-0A9D-46A1-9B6D-ADD177EDA73D}" type="presParOf" srcId="{8346BA41-4597-415E-963C-DFA76BD5605D}" destId="{6C4CDC46-B353-46C1-A52A-4C42317B8C2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0286D-08BA-4468-9388-2D5DEA670ED4}">
      <dsp:nvSpPr>
        <dsp:cNvPr id="0" name=""/>
        <dsp:cNvSpPr/>
      </dsp:nvSpPr>
      <dsp:spPr>
        <a:xfrm>
          <a:off x="1894954" y="4524"/>
          <a:ext cx="4592091" cy="2755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Реалізм межі століть : нове обличчя старого знайомого</a:t>
          </a:r>
          <a:endParaRPr lang="ru-RU" sz="3800" kern="1200" dirty="0"/>
        </a:p>
      </dsp:txBody>
      <dsp:txXfrm>
        <a:off x="1894954" y="4524"/>
        <a:ext cx="4592091" cy="2755255"/>
      </dsp:txXfrm>
    </dsp:sp>
    <dsp:sp modelId="{16B5B43C-3B97-4576-9445-C0AF2C684EE7}">
      <dsp:nvSpPr>
        <dsp:cNvPr id="0" name=""/>
        <dsp:cNvSpPr/>
      </dsp:nvSpPr>
      <dsp:spPr>
        <a:xfrm>
          <a:off x="1894954" y="3218989"/>
          <a:ext cx="4592091" cy="2755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Сімейна </a:t>
          </a:r>
          <a:r>
            <a:rPr lang="uk-UA" sz="3800" kern="1200" dirty="0" err="1" smtClean="0"/>
            <a:t>хроніка</a:t>
          </a:r>
          <a:r>
            <a:rPr lang="uk-UA" sz="3800" kern="1200" dirty="0" smtClean="0"/>
            <a:t> та нова драма: надбання літератури межі століть </a:t>
          </a:r>
        </a:p>
      </dsp:txBody>
      <dsp:txXfrm>
        <a:off x="1894954" y="3218989"/>
        <a:ext cx="4592091" cy="2755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1A882-8534-41D6-A658-1B42D98129D0}">
      <dsp:nvSpPr>
        <dsp:cNvPr id="0" name=""/>
        <dsp:cNvSpPr/>
      </dsp:nvSpPr>
      <dsp:spPr>
        <a:xfrm>
          <a:off x="33671" y="0"/>
          <a:ext cx="8689795" cy="14159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Реалізм – це правдоподібне зображення життя</a:t>
          </a:r>
          <a:endParaRPr lang="ru-RU" sz="4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3364" y="0"/>
        <a:ext cx="6800102" cy="1415930"/>
      </dsp:txXfrm>
    </dsp:sp>
    <dsp:sp modelId="{95B44340-30A3-467F-8171-18F2BD1B5FCC}">
      <dsp:nvSpPr>
        <dsp:cNvPr id="0" name=""/>
        <dsp:cNvSpPr/>
      </dsp:nvSpPr>
      <dsp:spPr>
        <a:xfrm>
          <a:off x="152909" y="96325"/>
          <a:ext cx="1751427" cy="12232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9FB-9A6F-4D01-B999-54A12F0278C1}">
      <dsp:nvSpPr>
        <dsp:cNvPr id="0" name=""/>
        <dsp:cNvSpPr/>
      </dsp:nvSpPr>
      <dsp:spPr>
        <a:xfrm>
          <a:off x="0" y="1568840"/>
          <a:ext cx="8757138" cy="1529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Реалізм – це епос (романи, оповідання, повісті)</a:t>
          </a:r>
          <a:endParaRPr lang="ru-RU" sz="4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4337" y="1568840"/>
        <a:ext cx="6852800" cy="1529099"/>
      </dsp:txXfrm>
    </dsp:sp>
    <dsp:sp modelId="{521C3CD5-DF48-4486-8384-73C903B339DA}">
      <dsp:nvSpPr>
        <dsp:cNvPr id="0" name=""/>
        <dsp:cNvSpPr/>
      </dsp:nvSpPr>
      <dsp:spPr>
        <a:xfrm>
          <a:off x="152909" y="1721750"/>
          <a:ext cx="1751427" cy="12232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3C9D4-B449-4E93-9620-069F39813B5B}">
      <dsp:nvSpPr>
        <dsp:cNvPr id="0" name=""/>
        <dsp:cNvSpPr/>
      </dsp:nvSpPr>
      <dsp:spPr>
        <a:xfrm>
          <a:off x="0" y="3174991"/>
          <a:ext cx="8757138" cy="1529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Реалізм </a:t>
          </a:r>
          <a:r>
            <a:rPr lang="en-US" sz="4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VS</a:t>
          </a:r>
          <a:r>
            <a:rPr lang="uk-UA" sz="4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інші напрямки</a:t>
          </a:r>
          <a:endParaRPr lang="ru-RU" sz="4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4337" y="3174991"/>
        <a:ext cx="6852800" cy="1529099"/>
      </dsp:txXfrm>
    </dsp:sp>
    <dsp:sp modelId="{C585A87D-15FA-4187-AB33-FD1BD2EB9D71}">
      <dsp:nvSpPr>
        <dsp:cNvPr id="0" name=""/>
        <dsp:cNvSpPr/>
      </dsp:nvSpPr>
      <dsp:spPr>
        <a:xfrm>
          <a:off x="152909" y="3403760"/>
          <a:ext cx="1751427" cy="12232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98F72-7581-477D-8BBB-9C4890F71BB4}">
      <dsp:nvSpPr>
        <dsp:cNvPr id="0" name=""/>
        <dsp:cNvSpPr/>
      </dsp:nvSpPr>
      <dsp:spPr>
        <a:xfrm>
          <a:off x="0" y="630804"/>
          <a:ext cx="2745304" cy="1647182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Риси класичного реалізму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30804"/>
        <a:ext cx="2745304" cy="1647182"/>
      </dsp:txXfrm>
    </dsp:sp>
    <dsp:sp modelId="{E9763B7E-6917-4E2E-B254-8ECB8772BA90}">
      <dsp:nvSpPr>
        <dsp:cNvPr id="0" name=""/>
        <dsp:cNvSpPr/>
      </dsp:nvSpPr>
      <dsp:spPr>
        <a:xfrm>
          <a:off x="3019835" y="630804"/>
          <a:ext cx="2745304" cy="1647182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 філософський, аналітичний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9835" y="630804"/>
        <a:ext cx="2745304" cy="1647182"/>
      </dsp:txXfrm>
    </dsp:sp>
    <dsp:sp modelId="{AC33DB3D-B27B-461E-9FC7-62F19B0477EF}">
      <dsp:nvSpPr>
        <dsp:cNvPr id="0" name=""/>
        <dsp:cNvSpPr/>
      </dsp:nvSpPr>
      <dsp:spPr>
        <a:xfrm>
          <a:off x="6039670" y="630804"/>
          <a:ext cx="2745304" cy="1647182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Зростає роль публіцистичного елементу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9670" y="630804"/>
        <a:ext cx="2745304" cy="1647182"/>
      </dsp:txXfrm>
    </dsp:sp>
    <dsp:sp modelId="{B039514E-31F2-456F-A5BA-30D0E7A8ACCA}">
      <dsp:nvSpPr>
        <dsp:cNvPr id="0" name=""/>
        <dsp:cNvSpPr/>
      </dsp:nvSpPr>
      <dsp:spPr>
        <a:xfrm>
          <a:off x="1509917" y="2552518"/>
          <a:ext cx="2745304" cy="1647182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Синтез з іншими напрямками</a:t>
          </a:r>
          <a:endParaRPr lang="ru-RU" sz="2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9917" y="2552518"/>
        <a:ext cx="2745304" cy="1647182"/>
      </dsp:txXfrm>
    </dsp:sp>
    <dsp:sp modelId="{9E1A2125-110D-4EC8-A015-141F35260227}">
      <dsp:nvSpPr>
        <dsp:cNvPr id="0" name=""/>
        <dsp:cNvSpPr/>
      </dsp:nvSpPr>
      <dsp:spPr>
        <a:xfrm>
          <a:off x="4529752" y="2552518"/>
          <a:ext cx="2745304" cy="1647182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Нові жанри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9752" y="2552518"/>
        <a:ext cx="2745304" cy="1647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CE3E6-D1F3-460A-80F9-CB5C12B93B90}">
      <dsp:nvSpPr>
        <dsp:cNvPr id="0" name=""/>
        <dsp:cNvSpPr/>
      </dsp:nvSpPr>
      <dsp:spPr>
        <a:xfrm>
          <a:off x="0" y="0"/>
          <a:ext cx="7748954" cy="158646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Зображення кількох поколінь родини;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Типові персонажі;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 спадковості;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 виродження роду.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8437" y="0"/>
        <a:ext cx="6040516" cy="1586465"/>
      </dsp:txXfrm>
    </dsp:sp>
    <dsp:sp modelId="{E9900AAF-0D66-44C4-808D-2A1FB132533A}">
      <dsp:nvSpPr>
        <dsp:cNvPr id="0" name=""/>
        <dsp:cNvSpPr/>
      </dsp:nvSpPr>
      <dsp:spPr>
        <a:xfrm>
          <a:off x="158646" y="158646"/>
          <a:ext cx="1549790" cy="12691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33F19-0F62-433E-ABBA-F86BE94248BE}">
      <dsp:nvSpPr>
        <dsp:cNvPr id="0" name=""/>
        <dsp:cNvSpPr/>
      </dsp:nvSpPr>
      <dsp:spPr>
        <a:xfrm>
          <a:off x="0" y="1745112"/>
          <a:ext cx="7748954" cy="158646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Будинок як символ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8437" y="1745112"/>
        <a:ext cx="6040516" cy="1586465"/>
      </dsp:txXfrm>
    </dsp:sp>
    <dsp:sp modelId="{F0594DD2-0E9A-4267-BF83-70BB239D554E}">
      <dsp:nvSpPr>
        <dsp:cNvPr id="0" name=""/>
        <dsp:cNvSpPr/>
      </dsp:nvSpPr>
      <dsp:spPr>
        <a:xfrm>
          <a:off x="158646" y="1903759"/>
          <a:ext cx="1549790" cy="12691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C6ACC-CB81-4E81-B353-1C981A53E330}">
      <dsp:nvSpPr>
        <dsp:cNvPr id="0" name=""/>
        <dsp:cNvSpPr/>
      </dsp:nvSpPr>
      <dsp:spPr>
        <a:xfrm>
          <a:off x="0" y="3490225"/>
          <a:ext cx="7748954" cy="158646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Детальне зображення побуту, який характеризує господарів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8437" y="3490225"/>
        <a:ext cx="6040516" cy="1586465"/>
      </dsp:txXfrm>
    </dsp:sp>
    <dsp:sp modelId="{5957174A-861A-492B-ACD6-323FEC4DEDE4}">
      <dsp:nvSpPr>
        <dsp:cNvPr id="0" name=""/>
        <dsp:cNvSpPr/>
      </dsp:nvSpPr>
      <dsp:spPr>
        <a:xfrm>
          <a:off x="158646" y="3648871"/>
          <a:ext cx="1549790" cy="12691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0941B-AAB6-4FC9-AF89-8F6633645A31}">
      <dsp:nvSpPr>
        <dsp:cNvPr id="0" name=""/>
        <dsp:cNvSpPr/>
      </dsp:nvSpPr>
      <dsp:spPr>
        <a:xfrm>
          <a:off x="557134" y="2824"/>
          <a:ext cx="2389000" cy="143340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Чому «сага»?</a:t>
          </a:r>
          <a:endParaRPr lang="ru-RU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134" y="2824"/>
        <a:ext cx="2389000" cy="1433400"/>
      </dsp:txXfrm>
    </dsp:sp>
    <dsp:sp modelId="{989AC536-D167-4287-B1FB-71F71765C98C}">
      <dsp:nvSpPr>
        <dsp:cNvPr id="0" name=""/>
        <dsp:cNvSpPr/>
      </dsp:nvSpPr>
      <dsp:spPr>
        <a:xfrm>
          <a:off x="3185034" y="2824"/>
          <a:ext cx="2389000" cy="143340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Хто такі </a:t>
          </a:r>
          <a:r>
            <a:rPr lang="uk-UA" sz="2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Форсайти</a:t>
          </a:r>
          <a:r>
            <a:rPr lang="uk-UA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5034" y="2824"/>
        <a:ext cx="2389000" cy="1433400"/>
      </dsp:txXfrm>
    </dsp:sp>
    <dsp:sp modelId="{533E1F17-CD53-4B89-8B5E-F99C3F23D859}">
      <dsp:nvSpPr>
        <dsp:cNvPr id="0" name=""/>
        <dsp:cNvSpPr/>
      </dsp:nvSpPr>
      <dsp:spPr>
        <a:xfrm>
          <a:off x="557134" y="1675124"/>
          <a:ext cx="2389000" cy="143340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Яким є головний конфлікт?</a:t>
          </a:r>
          <a:endParaRPr lang="ru-RU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134" y="1675124"/>
        <a:ext cx="2389000" cy="1433400"/>
      </dsp:txXfrm>
    </dsp:sp>
    <dsp:sp modelId="{2240F130-BED1-46A5-A29D-B843E0D98B71}">
      <dsp:nvSpPr>
        <dsp:cNvPr id="0" name=""/>
        <dsp:cNvSpPr/>
      </dsp:nvSpPr>
      <dsp:spPr>
        <a:xfrm>
          <a:off x="3185034" y="1675124"/>
          <a:ext cx="2389000" cy="143340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 художні засоби використано?</a:t>
          </a:r>
          <a:endParaRPr lang="ru-RU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5034" y="1675124"/>
        <a:ext cx="2389000" cy="1433400"/>
      </dsp:txXfrm>
    </dsp:sp>
    <dsp:sp modelId="{B4869575-1F65-4B8D-B6DA-D4415DA81947}">
      <dsp:nvSpPr>
        <dsp:cNvPr id="0" name=""/>
        <dsp:cNvSpPr/>
      </dsp:nvSpPr>
      <dsp:spPr>
        <a:xfrm>
          <a:off x="1871084" y="3347425"/>
          <a:ext cx="2389000" cy="143340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 риси сімейної </a:t>
          </a:r>
          <a:r>
            <a:rPr lang="uk-UA" sz="2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хроніки</a:t>
          </a:r>
          <a:r>
            <a:rPr lang="uk-UA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1084" y="3347425"/>
        <a:ext cx="2389000" cy="1433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0941B-AAB6-4FC9-AF89-8F6633645A31}">
      <dsp:nvSpPr>
        <dsp:cNvPr id="0" name=""/>
        <dsp:cNvSpPr/>
      </dsp:nvSpPr>
      <dsp:spPr>
        <a:xfrm>
          <a:off x="0" y="581525"/>
          <a:ext cx="2604720" cy="1562832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Власницькі інстинкти та беззахисність перед Красою й Пристрастю (давнина = сьогодення)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81525"/>
        <a:ext cx="2604720" cy="1562832"/>
      </dsp:txXfrm>
    </dsp:sp>
    <dsp:sp modelId="{989AC536-D167-4287-B1FB-71F71765C98C}">
      <dsp:nvSpPr>
        <dsp:cNvPr id="0" name=""/>
        <dsp:cNvSpPr/>
      </dsp:nvSpPr>
      <dsp:spPr>
        <a:xfrm>
          <a:off x="2865193" y="581525"/>
          <a:ext cx="2604720" cy="1562832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Типові англійці, реалістичні характери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5193" y="581525"/>
        <a:ext cx="2604720" cy="1562832"/>
      </dsp:txXfrm>
    </dsp:sp>
    <dsp:sp modelId="{533E1F17-CD53-4B89-8B5E-F99C3F23D859}">
      <dsp:nvSpPr>
        <dsp:cNvPr id="0" name=""/>
        <dsp:cNvSpPr/>
      </dsp:nvSpPr>
      <dsp:spPr>
        <a:xfrm>
          <a:off x="5730386" y="581525"/>
          <a:ext cx="2604720" cy="1562832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Власність 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VS </a:t>
          </a: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Краса та Мистецтво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0386" y="581525"/>
        <a:ext cx="2604720" cy="1562832"/>
      </dsp:txXfrm>
    </dsp:sp>
    <dsp:sp modelId="{2240F130-BED1-46A5-A29D-B843E0D98B71}">
      <dsp:nvSpPr>
        <dsp:cNvPr id="0" name=""/>
        <dsp:cNvSpPr/>
      </dsp:nvSpPr>
      <dsp:spPr>
        <a:xfrm>
          <a:off x="1432596" y="2404830"/>
          <a:ext cx="2604720" cy="1562832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Лейтмотивні деталі, метафори, </a:t>
          </a:r>
          <a:r>
            <a:rPr lang="uk-UA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анімалізація</a:t>
          </a: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психологізм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2596" y="2404830"/>
        <a:ext cx="2604720" cy="1562832"/>
      </dsp:txXfrm>
    </dsp:sp>
    <dsp:sp modelId="{B4869575-1F65-4B8D-B6DA-D4415DA81947}">
      <dsp:nvSpPr>
        <dsp:cNvPr id="0" name=""/>
        <dsp:cNvSpPr/>
      </dsp:nvSpPr>
      <dsp:spPr>
        <a:xfrm>
          <a:off x="4297789" y="2404830"/>
          <a:ext cx="2604720" cy="1562832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Типові характери,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Символ – будинок,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Увага до побуту,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Родина під впливом обставин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97789" y="2404830"/>
        <a:ext cx="2604720" cy="15628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60AF1-E54E-4F5E-B318-1BEF73427DF0}">
      <dsp:nvSpPr>
        <dsp:cNvPr id="0" name=""/>
        <dsp:cNvSpPr/>
      </dsp:nvSpPr>
      <dsp:spPr>
        <a:xfrm>
          <a:off x="196123" y="689"/>
          <a:ext cx="2693743" cy="161624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Джерела сюжету та тематика</a:t>
          </a:r>
          <a:endParaRPr lang="ru-RU" sz="3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123" y="689"/>
        <a:ext cx="2693743" cy="1616246"/>
      </dsp:txXfrm>
    </dsp:sp>
    <dsp:sp modelId="{2B5419EF-1044-427A-86F7-F40AA0BA46C1}">
      <dsp:nvSpPr>
        <dsp:cNvPr id="0" name=""/>
        <dsp:cNvSpPr/>
      </dsp:nvSpPr>
      <dsp:spPr>
        <a:xfrm>
          <a:off x="3159241" y="689"/>
          <a:ext cx="2693743" cy="161624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Національна специфіка жанру</a:t>
          </a:r>
          <a:endParaRPr lang="ru-RU" sz="3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9241" y="689"/>
        <a:ext cx="2693743" cy="1616246"/>
      </dsp:txXfrm>
    </dsp:sp>
    <dsp:sp modelId="{0E39BE78-809B-44C3-A219-A79D81FC3470}">
      <dsp:nvSpPr>
        <dsp:cNvPr id="0" name=""/>
        <dsp:cNvSpPr/>
      </dsp:nvSpPr>
      <dsp:spPr>
        <a:xfrm>
          <a:off x="196123" y="1886310"/>
          <a:ext cx="2693743" cy="161624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 сімейної </a:t>
          </a:r>
          <a:r>
            <a:rPr lang="uk-UA" sz="3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хроніки</a:t>
          </a:r>
          <a:endParaRPr lang="ru-RU" sz="3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123" y="1886310"/>
        <a:ext cx="2693743" cy="1616246"/>
      </dsp:txXfrm>
    </dsp:sp>
    <dsp:sp modelId="{2A4C3591-E9F3-45AC-A9CB-9734D3330823}">
      <dsp:nvSpPr>
        <dsp:cNvPr id="0" name=""/>
        <dsp:cNvSpPr/>
      </dsp:nvSpPr>
      <dsp:spPr>
        <a:xfrm>
          <a:off x="3159241" y="1886310"/>
          <a:ext cx="2693743" cy="161624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Специфіка реалізму</a:t>
          </a:r>
          <a:endParaRPr lang="ru-RU" sz="3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9241" y="1886310"/>
        <a:ext cx="2693743" cy="16162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60AF1-E54E-4F5E-B318-1BEF73427DF0}">
      <dsp:nvSpPr>
        <dsp:cNvPr id="0" name=""/>
        <dsp:cNvSpPr/>
      </dsp:nvSpPr>
      <dsp:spPr>
        <a:xfrm>
          <a:off x="196123" y="689"/>
          <a:ext cx="2693743" cy="161624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Автобіографічність та тема занепаду роду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123" y="689"/>
        <a:ext cx="2693743" cy="1616246"/>
      </dsp:txXfrm>
    </dsp:sp>
    <dsp:sp modelId="{2B5419EF-1044-427A-86F7-F40AA0BA46C1}">
      <dsp:nvSpPr>
        <dsp:cNvPr id="0" name=""/>
        <dsp:cNvSpPr/>
      </dsp:nvSpPr>
      <dsp:spPr>
        <a:xfrm>
          <a:off x="3159241" y="689"/>
          <a:ext cx="2693743" cy="161624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характери та побут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9241" y="689"/>
        <a:ext cx="2693743" cy="1616246"/>
      </dsp:txXfrm>
    </dsp:sp>
    <dsp:sp modelId="{0E39BE78-809B-44C3-A219-A79D81FC3470}">
      <dsp:nvSpPr>
        <dsp:cNvPr id="0" name=""/>
        <dsp:cNvSpPr/>
      </dsp:nvSpPr>
      <dsp:spPr>
        <a:xfrm>
          <a:off x="196123" y="1886310"/>
          <a:ext cx="2693743" cy="161624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Типові характери.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Будинок як символ.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Вплив обставин на родину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123" y="1886310"/>
        <a:ext cx="2693743" cy="1616246"/>
      </dsp:txXfrm>
    </dsp:sp>
    <dsp:sp modelId="{2A4C3591-E9F3-45AC-A9CB-9734D3330823}">
      <dsp:nvSpPr>
        <dsp:cNvPr id="0" name=""/>
        <dsp:cNvSpPr/>
      </dsp:nvSpPr>
      <dsp:spPr>
        <a:xfrm>
          <a:off x="3159241" y="1886310"/>
          <a:ext cx="2693743" cy="161624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Реалізм + натуралізм + декаданс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9241" y="1886310"/>
        <a:ext cx="2693743" cy="16162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CC979-720C-4EF7-8F4A-C787DC9C77D3}">
      <dsp:nvSpPr>
        <dsp:cNvPr id="0" name=""/>
        <dsp:cNvSpPr/>
      </dsp:nvSpPr>
      <dsp:spPr>
        <a:xfrm>
          <a:off x="0" y="0"/>
          <a:ext cx="6201508" cy="2373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BBD49-1262-4CC9-B1E3-76C27BB17C24}">
      <dsp:nvSpPr>
        <dsp:cNvPr id="0" name=""/>
        <dsp:cNvSpPr/>
      </dsp:nvSpPr>
      <dsp:spPr>
        <a:xfrm>
          <a:off x="186045" y="316405"/>
          <a:ext cx="1821692" cy="17402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038C7-C847-45F4-ACF8-0A49970B3315}">
      <dsp:nvSpPr>
        <dsp:cNvPr id="0" name=""/>
        <dsp:cNvSpPr/>
      </dsp:nvSpPr>
      <dsp:spPr>
        <a:xfrm rot="10800000">
          <a:off x="186045" y="2373044"/>
          <a:ext cx="1821692" cy="29003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Г.Ібсен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068" y="2373044"/>
        <a:ext cx="1709646" cy="2844364"/>
      </dsp:txXfrm>
    </dsp:sp>
    <dsp:sp modelId="{48299911-22F0-41D4-847E-6753B41AE685}">
      <dsp:nvSpPr>
        <dsp:cNvPr id="0" name=""/>
        <dsp:cNvSpPr/>
      </dsp:nvSpPr>
      <dsp:spPr>
        <a:xfrm>
          <a:off x="2189907" y="316405"/>
          <a:ext cx="1821692" cy="17402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BB78-EDB4-4675-AF43-58F239B15659}">
      <dsp:nvSpPr>
        <dsp:cNvPr id="0" name=""/>
        <dsp:cNvSpPr/>
      </dsp:nvSpPr>
      <dsp:spPr>
        <a:xfrm rot="10800000">
          <a:off x="2189907" y="2373044"/>
          <a:ext cx="1821692" cy="29003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Б. Шоу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45930" y="2373044"/>
        <a:ext cx="1709646" cy="2844364"/>
      </dsp:txXfrm>
    </dsp:sp>
    <dsp:sp modelId="{6C4CDC46-B353-46C1-A52A-4C42317B8C2E}">
      <dsp:nvSpPr>
        <dsp:cNvPr id="0" name=""/>
        <dsp:cNvSpPr/>
      </dsp:nvSpPr>
      <dsp:spPr>
        <a:xfrm>
          <a:off x="4193769" y="316405"/>
          <a:ext cx="1821692" cy="17402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22843-B530-4115-833C-51C90E5640B7}">
      <dsp:nvSpPr>
        <dsp:cNvPr id="0" name=""/>
        <dsp:cNvSpPr/>
      </dsp:nvSpPr>
      <dsp:spPr>
        <a:xfrm rot="10800000">
          <a:off x="4193769" y="2373044"/>
          <a:ext cx="1821692" cy="290038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Гауптман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249792" y="2373044"/>
        <a:ext cx="1709646" cy="2844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0B031-D991-4ABB-96A0-1A558406ED8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730F-9B15-4E6E-8DF7-51746B7E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69580" y="183521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2031" y="316523"/>
            <a:ext cx="8264769" cy="5896707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1" y="422032"/>
            <a:ext cx="8440615" cy="583809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Реалізм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межі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століть</a:t>
            </a:r>
            <a:r>
              <a:rPr lang="ru-RU" sz="4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Натуралізм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: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загальна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характеристика</a:t>
            </a:r>
            <a:b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2.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Символізм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: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загальна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характеристика.</a:t>
            </a:r>
            <a:b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3.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Імпресіонізм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та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його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вплив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на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літературу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.</a:t>
            </a:r>
            <a:b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4. Неоромантизм та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реалізм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межі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століть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.</a:t>
            </a:r>
            <a:r>
              <a:rPr lang="uk-UA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uk-UA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3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18795595"/>
              </p:ext>
            </p:extLst>
          </p:nvPr>
        </p:nvGraphicFramePr>
        <p:xfrm>
          <a:off x="562707" y="1688122"/>
          <a:ext cx="8335107" cy="454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677" y="244880"/>
            <a:ext cx="8815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Сага про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Форсайтів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Будденброки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основні питання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4675937"/>
              </p:ext>
            </p:extLst>
          </p:nvPr>
        </p:nvGraphicFramePr>
        <p:xfrm>
          <a:off x="1570892" y="1957754"/>
          <a:ext cx="6049108" cy="350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14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Будденброки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основні характеристики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55063233"/>
              </p:ext>
            </p:extLst>
          </p:nvPr>
        </p:nvGraphicFramePr>
        <p:xfrm>
          <a:off x="1570892" y="1957754"/>
          <a:ext cx="6049108" cy="350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9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6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 saß auf </a:t>
            </a:r>
            <a:r>
              <a:rPr kumimoji="0" lang="de-DE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hochlehnigen</a:t>
            </a: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schweren</a:t>
            </a: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Stühlen, speiste mit s</a:t>
            </a:r>
            <a:r>
              <a:rPr kumimoji="0" 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chwerem</a:t>
            </a: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Silbergerät </a:t>
            </a:r>
            <a:r>
              <a:rPr kumimoji="0" 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schwere,</a:t>
            </a: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gute</a:t>
            </a: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Sachen, trank </a:t>
            </a:r>
            <a:r>
              <a:rPr kumimoji="0" 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schwere, gute </a:t>
            </a: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Weine dazu und sagte seine Meinung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«Люди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сиділи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стільцях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високими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спинками,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їли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важкими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срібними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виделками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хороші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страви, запивали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важким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(густим)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вином та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висловлювали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думки». 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b="1" i="1" dirty="0" smtClean="0"/>
          </a:p>
          <a:p>
            <a:pPr algn="just"/>
            <a:endParaRPr lang="ru-RU" sz="3600" b="1" i="1" dirty="0"/>
          </a:p>
          <a:p>
            <a:pPr algn="ctr"/>
            <a:r>
              <a:rPr lang="ru-RU" sz="3600" b="1" i="1" dirty="0" smtClean="0"/>
              <a:t>«</a:t>
            </a:r>
            <a:r>
              <a:rPr lang="en-US" sz="3600" b="1" i="1" dirty="0" smtClean="0"/>
              <a:t>Drama </a:t>
            </a:r>
            <a:r>
              <a:rPr lang="en-US" sz="3600" b="1" i="1" dirty="0"/>
              <a:t>is around us everywhere; talent consists not so much in having the ability to create it as it does in having the eye to find </a:t>
            </a:r>
            <a:r>
              <a:rPr lang="en-US" sz="3600" b="1" i="1" dirty="0" smtClean="0"/>
              <a:t>it</a:t>
            </a:r>
            <a:r>
              <a:rPr lang="ru-RU" sz="3600" b="1" i="1" dirty="0" smtClean="0"/>
              <a:t>» </a:t>
            </a:r>
            <a:r>
              <a:rPr lang="en-US" sz="3600" b="1" i="1" dirty="0"/>
              <a:t>(R</a:t>
            </a:r>
            <a:r>
              <a:rPr lang="en-US" sz="3600" b="1" i="1" dirty="0" smtClean="0"/>
              <a:t>.</a:t>
            </a:r>
            <a:r>
              <a:rPr lang="ru-RU" sz="3600" b="1" i="1" dirty="0" smtClean="0"/>
              <a:t> </a:t>
            </a:r>
            <a:r>
              <a:rPr lang="en-US" sz="3600" b="1" i="1" dirty="0" smtClean="0"/>
              <a:t>Hornby</a:t>
            </a:r>
            <a:r>
              <a:rPr lang="ru-RU" sz="3600" b="1" i="1" dirty="0" smtClean="0"/>
              <a:t>)</a:t>
            </a:r>
          </a:p>
          <a:p>
            <a:pPr algn="ctr"/>
            <a:r>
              <a:rPr lang="ru-RU" sz="3600" i="1" dirty="0" err="1" smtClean="0"/>
              <a:t>Отже</a:t>
            </a:r>
            <a:r>
              <a:rPr lang="ru-RU" sz="3600" i="1" dirty="0"/>
              <a:t>, </a:t>
            </a:r>
            <a:r>
              <a:rPr lang="ru-RU" sz="3600" i="1" dirty="0" err="1" smtClean="0"/>
              <a:t>головним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художнім</a:t>
            </a:r>
            <a:r>
              <a:rPr lang="ru-RU" sz="3600" i="1" dirty="0" smtClean="0"/>
              <a:t> </a:t>
            </a:r>
            <a:r>
              <a:rPr lang="ru-RU" sz="3600" i="1" dirty="0" err="1"/>
              <a:t>досягненням</a:t>
            </a:r>
            <a:r>
              <a:rPr lang="ru-RU" sz="3600" i="1" dirty="0"/>
              <a:t> </a:t>
            </a:r>
            <a:r>
              <a:rPr lang="ru-RU" sz="3600" i="1" dirty="0" smtClean="0"/>
              <a:t>«</a:t>
            </a:r>
            <a:r>
              <a:rPr lang="ru-RU" sz="3600" i="1" dirty="0" err="1" smtClean="0"/>
              <a:t>нової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драми</a:t>
            </a:r>
            <a:r>
              <a:rPr lang="ru-RU" sz="3600" i="1" dirty="0" smtClean="0"/>
              <a:t>» </a:t>
            </a:r>
            <a:r>
              <a:rPr lang="ru-RU" sz="3600" i="1" dirty="0" err="1" smtClean="0"/>
              <a:t>стає</a:t>
            </a:r>
            <a:r>
              <a:rPr lang="ru-RU" sz="3600" i="1" dirty="0" smtClean="0"/>
              <a:t> </a:t>
            </a:r>
            <a:r>
              <a:rPr lang="ru-RU" sz="3600" b="1" i="1" dirty="0" err="1" smtClean="0"/>
              <a:t>реалістичне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зображення</a:t>
            </a:r>
            <a:r>
              <a:rPr lang="ru-RU" sz="3600" b="1" i="1" dirty="0"/>
              <a:t> </a:t>
            </a:r>
            <a:r>
              <a:rPr lang="ru-RU" sz="3600" b="1" i="1" dirty="0" err="1"/>
              <a:t>життя</a:t>
            </a:r>
            <a:r>
              <a:rPr lang="ru-RU" sz="3600" i="1" dirty="0"/>
              <a:t> й </a:t>
            </a:r>
            <a:r>
              <a:rPr lang="ru-RU" sz="3600" i="1" dirty="0" err="1"/>
              <a:t>пошук</a:t>
            </a:r>
            <a:r>
              <a:rPr lang="ru-RU" sz="3600" i="1" dirty="0"/>
              <a:t> </a:t>
            </a:r>
            <a:r>
              <a:rPr lang="ru-RU" sz="3600" i="1" dirty="0" err="1"/>
              <a:t>матеріалу</a:t>
            </a:r>
            <a:r>
              <a:rPr lang="ru-RU" sz="3600" i="1" dirty="0"/>
              <a:t> </a:t>
            </a:r>
            <a:r>
              <a:rPr lang="ru-RU" sz="3600" i="1" dirty="0" smtClean="0"/>
              <a:t>для </a:t>
            </a:r>
            <a:r>
              <a:rPr lang="ru-RU" sz="3600" i="1" dirty="0" err="1" smtClean="0"/>
              <a:t>драми</a:t>
            </a:r>
            <a:r>
              <a:rPr lang="ru-RU" sz="3600" i="1" dirty="0" smtClean="0"/>
              <a:t> </a:t>
            </a:r>
            <a:r>
              <a:rPr lang="ru-RU" sz="3600" b="1" i="1" dirty="0"/>
              <a:t>в </a:t>
            </a:r>
            <a:r>
              <a:rPr lang="ru-RU" sz="3600" b="1" i="1" dirty="0" err="1" smtClean="0"/>
              <a:t>буденності</a:t>
            </a:r>
            <a:r>
              <a:rPr lang="ru-RU" sz="3600" i="1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47" y="82063"/>
            <a:ext cx="2192216" cy="12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5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 НОВОЇ ДРАМИ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0896502"/>
              </p:ext>
            </p:extLst>
          </p:nvPr>
        </p:nvGraphicFramePr>
        <p:xfrm>
          <a:off x="1418492" y="1396999"/>
          <a:ext cx="6201508" cy="527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8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68093709"/>
              </p:ext>
            </p:extLst>
          </p:nvPr>
        </p:nvGraphicFramePr>
        <p:xfrm>
          <a:off x="539262" y="562708"/>
          <a:ext cx="8382000" cy="597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6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МІФИ ПРО РЕАЛІЗМ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96585239"/>
              </p:ext>
            </p:extLst>
          </p:nvPr>
        </p:nvGraphicFramePr>
        <p:xfrm>
          <a:off x="246185" y="1525954"/>
          <a:ext cx="8757138" cy="478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2342174"/>
            <a:ext cx="433752" cy="4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5460" y="3094892"/>
            <a:ext cx="1559170" cy="1453661"/>
          </a:xfrm>
          <a:prstGeom prst="line">
            <a:avLst/>
          </a:prstGeom>
          <a:ln w="76200">
            <a:solidFill>
              <a:srgbClr val="0F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57554" y="3094891"/>
            <a:ext cx="1852247" cy="1453661"/>
          </a:xfrm>
          <a:prstGeom prst="line">
            <a:avLst/>
          </a:prstGeom>
          <a:ln w="76200" cmpd="sng">
            <a:solidFill>
              <a:srgbClr val="0F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3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8862"/>
            <a:ext cx="8041342" cy="511126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/>
              <a:t/>
            </a:r>
            <a:br>
              <a:rPr lang="uk-UA" sz="5400" b="1" dirty="0" smtClean="0"/>
            </a:br>
            <a:r>
              <a:rPr lang="uk-UA" sz="5400" b="1" dirty="0"/>
              <a:t/>
            </a:r>
            <a:br>
              <a:rPr lang="uk-UA" sz="5400" b="1" dirty="0"/>
            </a:br>
            <a:r>
              <a:rPr lang="uk-UA" sz="5400" b="1" dirty="0" smtClean="0"/>
              <a:t>ЯКИЙ ЛІТЕРАТУРНИЙ НАПРЯМ НАЙБЛИЖЧЕ ДО РЕАЛІЗМУ?</a:t>
            </a:r>
            <a:br>
              <a:rPr lang="uk-UA" sz="5400" b="1" dirty="0" smtClean="0"/>
            </a:br>
            <a:r>
              <a:rPr lang="uk-UA" sz="5400" b="1" dirty="0" smtClean="0"/>
              <a:t/>
            </a:r>
            <a:br>
              <a:rPr lang="uk-UA" sz="5400" b="1" dirty="0" smtClean="0"/>
            </a:br>
            <a:r>
              <a:rPr lang="uk-UA" sz="5400" b="1" dirty="0" smtClean="0"/>
              <a:t>ЩО МІЖ НИМИ СПІЛЬНОГО?</a:t>
            </a:r>
            <a:br>
              <a:rPr lang="uk-UA" sz="5400" b="1" dirty="0" smtClean="0"/>
            </a:br>
            <a:r>
              <a:rPr lang="uk-UA" sz="5400" b="1" dirty="0" smtClean="0"/>
              <a:t/>
            </a:r>
            <a:br>
              <a:rPr lang="uk-UA" sz="5400" b="1" dirty="0" smtClean="0"/>
            </a:br>
            <a:r>
              <a:rPr lang="uk-UA" sz="5400" b="1" dirty="0" smtClean="0"/>
              <a:t>В ЧОМУ МІЖ НИМИ РІЗНИЦЯ?</a:t>
            </a:r>
            <a:br>
              <a:rPr lang="uk-UA" sz="5400" b="1" dirty="0" smtClean="0"/>
            </a:b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686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332656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 межі століть:специфіка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15092459"/>
              </p:ext>
            </p:extLst>
          </p:nvPr>
        </p:nvGraphicFramePr>
        <p:xfrm>
          <a:off x="179512" y="1910862"/>
          <a:ext cx="8784975" cy="483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7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298F72-7581-477D-8BBB-9C4890F71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94298F72-7581-477D-8BBB-9C4890F71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94298F72-7581-477D-8BBB-9C4890F71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94298F72-7581-477D-8BBB-9C4890F71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94298F72-7581-477D-8BBB-9C4890F71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763B7E-6917-4E2E-B254-8ECB8772B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E9763B7E-6917-4E2E-B254-8ECB8772B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E9763B7E-6917-4E2E-B254-8ECB8772B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E9763B7E-6917-4E2E-B254-8ECB8772B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E9763B7E-6917-4E2E-B254-8ECB8772B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33DB3D-B27B-461E-9FC7-62F19B04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AC33DB3D-B27B-461E-9FC7-62F19B04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AC33DB3D-B27B-461E-9FC7-62F19B04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AC33DB3D-B27B-461E-9FC7-62F19B04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AC33DB3D-B27B-461E-9FC7-62F19B047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39514E-31F2-456F-A5BA-30D0E7A8A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B039514E-31F2-456F-A5BA-30D0E7A8A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039514E-31F2-456F-A5BA-30D0E7A8A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B039514E-31F2-456F-A5BA-30D0E7A8A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B039514E-31F2-456F-A5BA-30D0E7A8A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1A2125-110D-4EC8-A015-141F35260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9E1A2125-110D-4EC8-A015-141F35260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9E1A2125-110D-4EC8-A015-141F35260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9E1A2125-110D-4EC8-A015-141F35260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9E1A2125-110D-4EC8-A015-141F35260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6" y="2871300"/>
            <a:ext cx="3598985" cy="194738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04688" y="-494675"/>
            <a:ext cx="21346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40369" y="812975"/>
            <a:ext cx="560363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Нові жанри: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сімейна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хроніка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(Т. Манн, Дж. Голсуорсі),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«роман-ріка»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(Р. Ролан),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філософський роман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(А. Франс), різні романи -  соціально-психологічний роман (Т. Манн, Г. де Мопассан, Р. Ролан), історичний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Марк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Твен, А. Франс), соціально-політичний (Дж.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Лондон, Т. Драйзер)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науково-фантастичний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(Г.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Ве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ллс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соціально-утопічний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(А. Франс, Г.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Ве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ллс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сатиричний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(Г. Манн).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7848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сімейної 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хроніки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74944043"/>
              </p:ext>
            </p:extLst>
          </p:nvPr>
        </p:nvGraphicFramePr>
        <p:xfrm>
          <a:off x="515815" y="1664676"/>
          <a:ext cx="7748954" cy="507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1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сімейної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хроніки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англійській та німецькій літературах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5400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“Сага про </a:t>
            </a:r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Форсайтів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 Ґолсуорсі</a:t>
            </a:r>
          </a:p>
          <a:p>
            <a:pPr algn="ctr">
              <a:buNone/>
            </a:pPr>
            <a:r>
              <a:rPr lang="uk-UA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1906 р. був опублікований 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"Власник", що поклав початок </a:t>
            </a:r>
            <a:r>
              <a:rPr lang="uk-UA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форсайтовскому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циклу, у який увійшли романи "У петлі" (1920), "Здається в найм" (1921) і дві інтерлюдії "Останнє літо </a:t>
            </a:r>
            <a:r>
              <a:rPr lang="uk-UA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Форсайта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(1918) і "Пробудження" (1920), пізніше була написана "Сучасна комедія", що включала романи "Біла мавпа", "Срібна ложка", "Лебедина пісня", а також інтерлюдії "Ідилія" і "Зустрічі". 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3898776" cy="52565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Будденброки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Т. Манна</a:t>
            </a:r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 поколінь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Будденброков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Манн показав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занепад німецького бюргерства (яке у автора оцінюється позитивно, як соціальний прошарок, що є носієм патріархальної моралі, народних традицій та духовності)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 - з 1853 р. до кінця XІХ ст.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1850580"/>
              </p:ext>
            </p:extLst>
          </p:nvPr>
        </p:nvGraphicFramePr>
        <p:xfrm>
          <a:off x="1488831" y="1453662"/>
          <a:ext cx="6131169" cy="478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800" y="-128954"/>
            <a:ext cx="8475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«Сага про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</TotalTime>
  <Words>595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Реалізм межі століть  1. Натуралізм: загальна характеристика 2. Символізм: загальна характеристика. 3. Імпресіонізм та його вплив на літературу. 4. Неоромантизм та реалізм межі століть. </vt:lpstr>
      <vt:lpstr>Презентация PowerPoint</vt:lpstr>
      <vt:lpstr>МІФИ ПРО РЕАЛІЗМ</vt:lpstr>
      <vt:lpstr>  ЯКИЙ ЛІТЕРАТУРНИЙ НАПРЯМ НАЙБЛИЖЧЕ ДО РЕАЛІЗМУ?  ЩО МІЖ НИМИ СПІЛЬНОГО?  В ЧОМУ МІЖ НИМИ РІЗНИЦЯ? </vt:lpstr>
      <vt:lpstr>Презентация PowerPoint</vt:lpstr>
      <vt:lpstr>Презентация PowerPoint</vt:lpstr>
      <vt:lpstr>Презентация PowerPoint</vt:lpstr>
      <vt:lpstr>Жанр сімейної хроніки в англійській та німецькій літературах</vt:lpstr>
      <vt:lpstr>Презентация PowerPoint</vt:lpstr>
      <vt:lpstr>Презентация PowerPoint</vt:lpstr>
      <vt:lpstr>«Будденброки»: основні питання</vt:lpstr>
      <vt:lpstr>«Будденброки»: основні характеристики</vt:lpstr>
      <vt:lpstr>Презентация PowerPoint</vt:lpstr>
      <vt:lpstr>Презентация PowerPoint</vt:lpstr>
      <vt:lpstr>ПРЕДСТАВНИКИ НОВОЇ ДРАМИ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149</cp:revision>
  <dcterms:created xsi:type="dcterms:W3CDTF">2016-11-18T14:12:19Z</dcterms:created>
  <dcterms:modified xsi:type="dcterms:W3CDTF">2024-01-03T10:25:48Z</dcterms:modified>
</cp:coreProperties>
</file>