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57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CD118B0-16DB-45A8-B481-004A53ED73D6}">
          <p14:sldIdLst>
            <p14:sldId id="257"/>
            <p14:sldId id="259"/>
            <p14:sldId id="260"/>
            <p14:sldId id="261"/>
            <p14:sldId id="262"/>
          </p14:sldIdLst>
        </p14:section>
        <p14:section name="Раздел без заголовка" id="{37BA6E40-501D-4997-9039-31DED3122C63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56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A47F6B-1DFD-44C4-AC4B-8DF9146FA8BB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7313D5-069C-4FAE-9B25-351E5161AF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485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7313D5-069C-4FAE-9B25-351E5161AF6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949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B8BD-2B3B-44F9-8BA4-97D2EDCA0B41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F4E73523-02A4-4411-9157-805C7BA735E6}" type="slidenum">
              <a:rPr lang="ru-RU" smtClean="0"/>
              <a:t>‹#›</a:t>
            </a:fld>
            <a:endParaRPr lang="ru-RU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79288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B8BD-2B3B-44F9-8BA4-97D2EDCA0B41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3523-02A4-4411-9157-805C7BA735E6}" type="slidenum">
              <a:rPr lang="ru-RU" smtClean="0"/>
              <a:t>‹#›</a:t>
            </a:fld>
            <a:endParaRPr lang="ru-RU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0348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B8BD-2B3B-44F9-8BA4-97D2EDCA0B41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3523-02A4-4411-9157-805C7BA735E6}" type="slidenum">
              <a:rPr lang="ru-RU" smtClean="0"/>
              <a:t>‹#›</a:t>
            </a:fld>
            <a:endParaRPr lang="ru-RU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15763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4002B8BD-2B3B-44F9-8BA4-97D2EDCA0B41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3523-02A4-4411-9157-805C7BA735E6}" type="slidenum">
              <a:rPr lang="ru-RU" smtClean="0"/>
              <a:t>‹#›</a:t>
            </a:fld>
            <a:endParaRPr lang="ru-RU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3162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B8BD-2B3B-44F9-8BA4-97D2EDCA0B41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3523-02A4-4411-9157-805C7BA735E6}" type="slidenum">
              <a:rPr lang="ru-RU" smtClean="0"/>
              <a:t>‹#›</a:t>
            </a:fld>
            <a:endParaRPr lang="ru-RU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6004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B8BD-2B3B-44F9-8BA4-97D2EDCA0B41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3523-02A4-4411-9157-805C7BA735E6}" type="slidenum">
              <a:rPr lang="ru-RU" smtClean="0"/>
              <a:t>‹#›</a:t>
            </a:fld>
            <a:endParaRPr lang="ru-RU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67240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B8BD-2B3B-44F9-8BA4-97D2EDCA0B41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3523-02A4-4411-9157-805C7BA735E6}" type="slidenum">
              <a:rPr lang="ru-RU" smtClean="0"/>
              <a:t>‹#›</a:t>
            </a:fld>
            <a:endParaRPr lang="ru-RU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8151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B8BD-2B3B-44F9-8BA4-97D2EDCA0B41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3523-02A4-4411-9157-805C7BA735E6}" type="slidenum">
              <a:rPr lang="ru-RU" smtClean="0"/>
              <a:t>‹#›</a:t>
            </a:fld>
            <a:endParaRPr lang="ru-RU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46746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B8BD-2B3B-44F9-8BA4-97D2EDCA0B41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3523-02A4-4411-9157-805C7BA7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336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B8BD-2B3B-44F9-8BA4-97D2EDCA0B41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3523-02A4-4411-9157-805C7BA735E6}" type="slidenum">
              <a:rPr lang="ru-RU" smtClean="0"/>
              <a:t>‹#›</a:t>
            </a:fld>
            <a:endParaRPr lang="ru-RU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259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4002B8BD-2B3B-44F9-8BA4-97D2EDCA0B41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F4E73523-02A4-4411-9157-805C7BA735E6}" type="slidenum">
              <a:rPr lang="ru-RU" smtClean="0"/>
              <a:t>‹#›</a:t>
            </a:fld>
            <a:endParaRPr lang="ru-RU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87002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2B8BD-2B3B-44F9-8BA4-97D2EDCA0B41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F4E73523-02A4-4411-9157-805C7BA7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496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F162F5-F9A0-465F-B5AD-606ECBFE0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771" y="804519"/>
            <a:ext cx="10271083" cy="4635227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ІНСТИТУЦІЙНИЙ ПРИМУС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111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C9E743-2D76-4EB4-A77C-8B13815E9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465" y="851172"/>
            <a:ext cx="11150082" cy="3930377"/>
          </a:xfrm>
        </p:spPr>
        <p:txBody>
          <a:bodyPr>
            <a:normAutofit/>
          </a:bodyPr>
          <a:lstStyle/>
          <a:p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План.</a:t>
            </a:r>
            <a:b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Поняття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соціального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примусу.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Типи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примусів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069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EC93F2-D592-401F-B2CD-4F3A15E64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281" y="356649"/>
            <a:ext cx="11374016" cy="5663151"/>
          </a:xfrm>
        </p:spPr>
        <p:txBody>
          <a:bodyPr>
            <a:normAutofit fontScale="90000"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 1.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Примус – форма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метою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Перебільшую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строк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примус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відібраними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санціонованими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практиками).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Е.Дюркгейм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примус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прямими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опосередкованими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етикетні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Закономірність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стійкішою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структура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примусів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65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833B29-A48D-4C85-84AB-692CB4457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74645"/>
            <a:ext cx="11952513" cy="6932646"/>
          </a:xfrm>
        </p:spPr>
        <p:txBody>
          <a:bodyPr>
            <a:normAutofit fontScale="90000"/>
          </a:bodyPr>
          <a:lstStyle/>
          <a:p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Цитата 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Е.Дюркейм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я действую как брат, супруг или гражданин, когда я выполняю заключенные мною обязательства, я исполняю обязанности, установленные вне меня и моих действий правом и обычаями. Даже когда они согласны с моими собственными чувствами и когда я признаю в душе их реальность, последняя остается все-таки объективной, так как я не сам создал их...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примусу: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	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Організуюча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	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Селективна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	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Солідаризуюча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324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9A481A-03CF-4664-BA9D-0D88FE4AC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" y="335903"/>
            <a:ext cx="12008497" cy="5607698"/>
          </a:xfrm>
        </p:spPr>
        <p:txBody>
          <a:bodyPr>
            <a:normAutofit fontScale="90000"/>
          </a:bodyPr>
          <a:lstStyle/>
          <a:p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 </a:t>
            </a: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uk-UA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Типи примусів:</a:t>
            </a:r>
            <a:br>
              <a:rPr lang="uk-UA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силовий: </a:t>
            </a:r>
            <a:b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 використанням насильства</a:t>
            </a:r>
            <a:b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 використання насильства (відноситься правове поле)</a:t>
            </a:r>
            <a:b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мирний примус (</a:t>
            </a:r>
            <a:r>
              <a:rPr lang="uk-UA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М.Ганді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М.Л.Кінг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індивідуальний та груповий;</a:t>
            </a:r>
            <a:b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інституційний;</a:t>
            </a:r>
            <a:b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патерналістський;</a:t>
            </a:r>
            <a:b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6) економічний та позаекономічний;</a:t>
            </a:r>
            <a:b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7) політичний, релігійний, професійний;</a:t>
            </a:r>
            <a:b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8) державний та недержавний (громадянське суспільство)</a:t>
            </a:r>
            <a:b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9) фізичний та психічний</a:t>
            </a:r>
            <a:r>
              <a:rPr lang="uk-UA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936912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Галерея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154</TotalTime>
  <Words>1</Words>
  <Application>Microsoft Office PowerPoint</Application>
  <PresentationFormat>Широкоэкранный</PresentationFormat>
  <Paragraphs>6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Times New Roman</vt:lpstr>
      <vt:lpstr>Галерея</vt:lpstr>
      <vt:lpstr>  ІНСТИТУЦІЙНИЙ ПРИМУС  </vt:lpstr>
      <vt:lpstr> План. 1. Поняття соціального примусу. 2. Типи примусів.  </vt:lpstr>
      <vt:lpstr> Питання 1. Примус – форма дії, метою якої є зміна поведінки індивіда/групи проти їх волі. Перебільшую за своєю тривалість строк життя окремого індивіда. Соціальний примус – обмеження система взаємодії між індивідами (спеціально відібраними та санціонованими суспільством практиками). Е.Дюркгейм – примус та санкції. Можуть бути більш прямими (карне законодаство) або опосередкованими (етикетні форми тощо). Закономірність – чим більшою є соціальна система, тим стійкішою – її організаційна структура та відповідна система примусів.     </vt:lpstr>
      <vt:lpstr>   Цитата  Е.Дюркейм: Когда я действую как брат, супруг или гражданин, когда я выполняю заключенные мною обязательства, я исполняю обязанности, установленные вне меня и моих действий правом и обычаями. Даже когда они согласны с моими собственными чувствами и когда я признаю в душе их реальность, последняя остается все-таки объективной, так как я не сам создал их... Функції примусу: 1. Організуюча; 2. Селективна; 3. Солідаризуюча.     </vt:lpstr>
      <vt:lpstr>  Питання 2. Типи примусів: 1) силовий:   з використанням насильства  без використання насильства (відноситься правове поле) 2) мирний примус (М.Ганді, М.Л.Кінг) 3) індивідуальний та груповий; 4) інституційний; 5) патерналістський; 6) економічний та позаекономічний; 7) політичний, релігійний, професійний; 8) державний та недержавний (громадянське суспільство) 9) фізичний та психічний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 соціологія як наука</dc:title>
  <dc:creator>user</dc:creator>
  <cp:lastModifiedBy>user</cp:lastModifiedBy>
  <cp:revision>22</cp:revision>
  <dcterms:created xsi:type="dcterms:W3CDTF">2019-01-24T09:36:20Z</dcterms:created>
  <dcterms:modified xsi:type="dcterms:W3CDTF">2020-11-03T09:12:01Z</dcterms:modified>
</cp:coreProperties>
</file>