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65" r:id="rId4"/>
    <p:sldId id="257" r:id="rId5"/>
    <p:sldId id="258" r:id="rId6"/>
    <p:sldId id="262" r:id="rId7"/>
    <p:sldId id="263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58F67-ADFF-4DF5-BA55-764F488B66F2}" type="doc">
      <dgm:prSet loTypeId="urn:microsoft.com/office/officeart/2005/8/layout/h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82B0A7-05A3-4044-A4B4-C9DD5F023E26}">
      <dgm:prSet phldrT="[Текст]"/>
      <dgm:spPr/>
      <dgm:t>
        <a:bodyPr/>
        <a:lstStyle/>
        <a:p>
          <a:r>
            <a:rPr lang="uk-UA" noProof="0" dirty="0" smtClean="0"/>
            <a:t>Моделювання</a:t>
          </a:r>
          <a:endParaRPr lang="uk-UA" noProof="0" dirty="0"/>
        </a:p>
      </dgm:t>
    </dgm:pt>
    <dgm:pt modelId="{15E1C109-D967-48BF-B13F-9F5731DE5638}" type="parTrans" cxnId="{7BA6B5CD-5665-4B02-974C-7690EF40A4E6}">
      <dgm:prSet/>
      <dgm:spPr/>
      <dgm:t>
        <a:bodyPr/>
        <a:lstStyle/>
        <a:p>
          <a:endParaRPr lang="ru-RU"/>
        </a:p>
      </dgm:t>
    </dgm:pt>
    <dgm:pt modelId="{E651D9CE-7D99-404C-A259-6F6889716D4E}" type="sibTrans" cxnId="{7BA6B5CD-5665-4B02-974C-7690EF40A4E6}">
      <dgm:prSet/>
      <dgm:spPr/>
      <dgm:t>
        <a:bodyPr/>
        <a:lstStyle/>
        <a:p>
          <a:endParaRPr lang="ru-RU"/>
        </a:p>
      </dgm:t>
    </dgm:pt>
    <dgm:pt modelId="{612C41C8-F3B4-4F10-A8DA-8C8A9ED0F32D}">
      <dgm:prSet phldrT="[Текст]"/>
      <dgm:spPr/>
      <dgm:t>
        <a:bodyPr/>
        <a:lstStyle/>
        <a:p>
          <a:r>
            <a:rPr lang="uk-UA" noProof="0" dirty="0" smtClean="0"/>
            <a:t>Логічне</a:t>
          </a:r>
        </a:p>
        <a:p>
          <a:r>
            <a:rPr lang="uk-UA" noProof="0" dirty="0" smtClean="0"/>
            <a:t>(присутнє у інших моделях)</a:t>
          </a:r>
        </a:p>
        <a:p>
          <a:endParaRPr lang="ru-RU" dirty="0"/>
        </a:p>
      </dgm:t>
    </dgm:pt>
    <dgm:pt modelId="{036D90D1-C77E-4DB9-83AC-E335833451AD}" type="parTrans" cxnId="{033DE3B9-F674-4076-BB27-B06412B29A1C}">
      <dgm:prSet/>
      <dgm:spPr/>
      <dgm:t>
        <a:bodyPr/>
        <a:lstStyle/>
        <a:p>
          <a:endParaRPr lang="ru-RU"/>
        </a:p>
      </dgm:t>
    </dgm:pt>
    <dgm:pt modelId="{CA4885D9-9E29-41EC-BD96-BEEBAFA86D11}" type="sibTrans" cxnId="{033DE3B9-F674-4076-BB27-B06412B29A1C}">
      <dgm:prSet/>
      <dgm:spPr/>
      <dgm:t>
        <a:bodyPr/>
        <a:lstStyle/>
        <a:p>
          <a:endParaRPr lang="ru-RU"/>
        </a:p>
      </dgm:t>
    </dgm:pt>
    <dgm:pt modelId="{D1A935A7-AEB4-4185-BB8B-397DE1C1EB0A}">
      <dgm:prSet phldrT="[Текст]"/>
      <dgm:spPr/>
      <dgm:t>
        <a:bodyPr/>
        <a:lstStyle/>
        <a:p>
          <a:r>
            <a:rPr lang="uk-UA" noProof="0" dirty="0" smtClean="0"/>
            <a:t>Математичне</a:t>
          </a:r>
        </a:p>
        <a:p>
          <a:r>
            <a:rPr lang="uk-UA" noProof="0" dirty="0" smtClean="0"/>
            <a:t>(фізика різна, математика однакова)</a:t>
          </a:r>
        </a:p>
        <a:p>
          <a:endParaRPr lang="ru-RU" dirty="0"/>
        </a:p>
      </dgm:t>
    </dgm:pt>
    <dgm:pt modelId="{55B974C0-768C-4D0F-A8B7-8F36E07AE033}" type="parTrans" cxnId="{081649D2-4192-48F7-BA57-9EFA862F5BFE}">
      <dgm:prSet/>
      <dgm:spPr/>
      <dgm:t>
        <a:bodyPr/>
        <a:lstStyle/>
        <a:p>
          <a:endParaRPr lang="ru-RU"/>
        </a:p>
      </dgm:t>
    </dgm:pt>
    <dgm:pt modelId="{B05E6F3A-EFEF-4513-8BE7-0D45073E1198}" type="sibTrans" cxnId="{081649D2-4192-48F7-BA57-9EFA862F5BFE}">
      <dgm:prSet/>
      <dgm:spPr/>
      <dgm:t>
        <a:bodyPr/>
        <a:lstStyle/>
        <a:p>
          <a:endParaRPr lang="ru-RU"/>
        </a:p>
      </dgm:t>
    </dgm:pt>
    <dgm:pt modelId="{3889BDEC-84FC-4074-B6C4-370065AE1E0A}">
      <dgm:prSet phldrT="[Текст]"/>
      <dgm:spPr/>
      <dgm:t>
        <a:bodyPr/>
        <a:lstStyle/>
        <a:p>
          <a:r>
            <a:rPr lang="uk-UA" noProof="0" dirty="0" smtClean="0"/>
            <a:t>Фізичне</a:t>
          </a:r>
        </a:p>
        <a:p>
          <a:r>
            <a:rPr lang="uk-UA" noProof="0" dirty="0" smtClean="0"/>
            <a:t>(фізика та </a:t>
          </a:r>
          <a:r>
            <a:rPr lang="uk-UA" noProof="0" dirty="0" err="1" smtClean="0"/>
            <a:t>мат.опис</a:t>
          </a:r>
          <a:r>
            <a:rPr lang="uk-UA" noProof="0" dirty="0" smtClean="0"/>
            <a:t> - однакові)</a:t>
          </a:r>
        </a:p>
        <a:p>
          <a:endParaRPr lang="ru-RU" dirty="0"/>
        </a:p>
      </dgm:t>
    </dgm:pt>
    <dgm:pt modelId="{3D59C9E5-F91F-48D1-86A2-5E650487E489}" type="parTrans" cxnId="{0DBF66B8-407F-430B-BAAA-F1977E60184E}">
      <dgm:prSet/>
      <dgm:spPr/>
      <dgm:t>
        <a:bodyPr/>
        <a:lstStyle/>
        <a:p>
          <a:endParaRPr lang="ru-RU"/>
        </a:p>
      </dgm:t>
    </dgm:pt>
    <dgm:pt modelId="{951DE98D-EA6B-42EF-AF4C-6336F084EA7F}" type="sibTrans" cxnId="{0DBF66B8-407F-430B-BAAA-F1977E60184E}">
      <dgm:prSet/>
      <dgm:spPr/>
      <dgm:t>
        <a:bodyPr/>
        <a:lstStyle/>
        <a:p>
          <a:endParaRPr lang="ru-RU"/>
        </a:p>
      </dgm:t>
    </dgm:pt>
    <dgm:pt modelId="{060A33AD-BB2F-48C8-8C9A-4984596674EB}">
      <dgm:prSet phldrT="[Текст]"/>
      <dgm:spPr/>
      <dgm:t>
        <a:bodyPr/>
        <a:lstStyle/>
        <a:p>
          <a:r>
            <a:rPr lang="uk-UA" noProof="0" dirty="0" smtClean="0"/>
            <a:t>Комп'ютерне</a:t>
          </a:r>
        </a:p>
        <a:p>
          <a:r>
            <a:rPr lang="uk-UA" noProof="0" dirty="0" smtClean="0"/>
            <a:t>(імітація фізичних моделей на основі математики)</a:t>
          </a:r>
        </a:p>
        <a:p>
          <a:endParaRPr lang="ru-RU" dirty="0"/>
        </a:p>
      </dgm:t>
    </dgm:pt>
    <dgm:pt modelId="{492D9378-EB21-45EA-80BC-6FC9218D6F4D}" type="parTrans" cxnId="{ED5E1C5C-421D-489A-AD03-4B825ABB6276}">
      <dgm:prSet/>
      <dgm:spPr/>
      <dgm:t>
        <a:bodyPr/>
        <a:lstStyle/>
        <a:p>
          <a:endParaRPr lang="ru-RU"/>
        </a:p>
      </dgm:t>
    </dgm:pt>
    <dgm:pt modelId="{312B3C90-76FE-40DF-99CA-B2B70E7A7AA9}" type="sibTrans" cxnId="{ED5E1C5C-421D-489A-AD03-4B825ABB6276}">
      <dgm:prSet/>
      <dgm:spPr/>
      <dgm:t>
        <a:bodyPr/>
        <a:lstStyle/>
        <a:p>
          <a:endParaRPr lang="ru-RU"/>
        </a:p>
      </dgm:t>
    </dgm:pt>
    <dgm:pt modelId="{C8659582-ADC8-455D-AE80-31C0BCE53B13}" type="pres">
      <dgm:prSet presAssocID="{C5F58F67-ADFF-4DF5-BA55-764F488B66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077A4A-D36C-4A8F-A4DC-390BBBD5E6F8}" type="pres">
      <dgm:prSet presAssocID="{7182B0A7-05A3-4044-A4B4-C9DD5F023E26}" presName="roof" presStyleLbl="dkBgShp" presStyleIdx="0" presStyleCnt="2" custLinFactY="-18123" custLinFactNeighborX="43317" custLinFactNeighborY="-100000"/>
      <dgm:spPr/>
      <dgm:t>
        <a:bodyPr/>
        <a:lstStyle/>
        <a:p>
          <a:endParaRPr lang="ru-RU"/>
        </a:p>
      </dgm:t>
    </dgm:pt>
    <dgm:pt modelId="{5D96F100-6A4B-4A81-8401-184A38BC365C}" type="pres">
      <dgm:prSet presAssocID="{7182B0A7-05A3-4044-A4B4-C9DD5F023E26}" presName="pillars" presStyleCnt="0"/>
      <dgm:spPr/>
    </dgm:pt>
    <dgm:pt modelId="{1C880B57-21CF-4FBC-AFDA-54E144D94466}" type="pres">
      <dgm:prSet presAssocID="{7182B0A7-05A3-4044-A4B4-C9DD5F023E26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B2805E-F225-4CA7-852C-4AB530F2E45B}" type="pres">
      <dgm:prSet presAssocID="{3889BDEC-84FC-4074-B6C4-370065AE1E0A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DBB3D-F0D9-4ABB-B646-7DAEC5E39681}" type="pres">
      <dgm:prSet presAssocID="{D1A935A7-AEB4-4185-BB8B-397DE1C1EB0A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986B1-6297-4274-B74F-9420AA912C97}" type="pres">
      <dgm:prSet presAssocID="{060A33AD-BB2F-48C8-8C9A-4984596674EB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4C200D-1BE4-4673-9CAD-9E6196F9FE49}" type="pres">
      <dgm:prSet presAssocID="{7182B0A7-05A3-4044-A4B4-C9DD5F023E26}" presName="base" presStyleLbl="dkBgShp" presStyleIdx="1" presStyleCnt="2"/>
      <dgm:spPr/>
    </dgm:pt>
  </dgm:ptLst>
  <dgm:cxnLst>
    <dgm:cxn modelId="{DCA439E6-07B1-4502-9239-DE70849FB134}" type="presOf" srcId="{060A33AD-BB2F-48C8-8C9A-4984596674EB}" destId="{9B3986B1-6297-4274-B74F-9420AA912C97}" srcOrd="0" destOrd="0" presId="urn:microsoft.com/office/officeart/2005/8/layout/hList3"/>
    <dgm:cxn modelId="{081649D2-4192-48F7-BA57-9EFA862F5BFE}" srcId="{7182B0A7-05A3-4044-A4B4-C9DD5F023E26}" destId="{D1A935A7-AEB4-4185-BB8B-397DE1C1EB0A}" srcOrd="2" destOrd="0" parTransId="{55B974C0-768C-4D0F-A8B7-8F36E07AE033}" sibTransId="{B05E6F3A-EFEF-4513-8BE7-0D45073E1198}"/>
    <dgm:cxn modelId="{75FB0981-2848-48D1-B12D-4C17343DFFF1}" type="presOf" srcId="{612C41C8-F3B4-4F10-A8DA-8C8A9ED0F32D}" destId="{1C880B57-21CF-4FBC-AFDA-54E144D94466}" srcOrd="0" destOrd="0" presId="urn:microsoft.com/office/officeart/2005/8/layout/hList3"/>
    <dgm:cxn modelId="{7D4BBCE1-3741-406C-BCCC-0100979C1681}" type="presOf" srcId="{C5F58F67-ADFF-4DF5-BA55-764F488B66F2}" destId="{C8659582-ADC8-455D-AE80-31C0BCE53B13}" srcOrd="0" destOrd="0" presId="urn:microsoft.com/office/officeart/2005/8/layout/hList3"/>
    <dgm:cxn modelId="{B52F2AC4-F893-4097-93BF-88DC3DD92D29}" type="presOf" srcId="{3889BDEC-84FC-4074-B6C4-370065AE1E0A}" destId="{16B2805E-F225-4CA7-852C-4AB530F2E45B}" srcOrd="0" destOrd="0" presId="urn:microsoft.com/office/officeart/2005/8/layout/hList3"/>
    <dgm:cxn modelId="{ED5E1C5C-421D-489A-AD03-4B825ABB6276}" srcId="{7182B0A7-05A3-4044-A4B4-C9DD5F023E26}" destId="{060A33AD-BB2F-48C8-8C9A-4984596674EB}" srcOrd="3" destOrd="0" parTransId="{492D9378-EB21-45EA-80BC-6FC9218D6F4D}" sibTransId="{312B3C90-76FE-40DF-99CA-B2B70E7A7AA9}"/>
    <dgm:cxn modelId="{06DA56BE-1254-4911-B3DD-D087F97584C1}" type="presOf" srcId="{D1A935A7-AEB4-4185-BB8B-397DE1C1EB0A}" destId="{808DBB3D-F0D9-4ABB-B646-7DAEC5E39681}" srcOrd="0" destOrd="0" presId="urn:microsoft.com/office/officeart/2005/8/layout/hList3"/>
    <dgm:cxn modelId="{3AA9F8E0-BA02-40A9-98BB-48701AC5BCE8}" type="presOf" srcId="{7182B0A7-05A3-4044-A4B4-C9DD5F023E26}" destId="{3A077A4A-D36C-4A8F-A4DC-390BBBD5E6F8}" srcOrd="0" destOrd="0" presId="urn:microsoft.com/office/officeart/2005/8/layout/hList3"/>
    <dgm:cxn modelId="{033DE3B9-F674-4076-BB27-B06412B29A1C}" srcId="{7182B0A7-05A3-4044-A4B4-C9DD5F023E26}" destId="{612C41C8-F3B4-4F10-A8DA-8C8A9ED0F32D}" srcOrd="0" destOrd="0" parTransId="{036D90D1-C77E-4DB9-83AC-E335833451AD}" sibTransId="{CA4885D9-9E29-41EC-BD96-BEEBAFA86D11}"/>
    <dgm:cxn modelId="{0DBF66B8-407F-430B-BAAA-F1977E60184E}" srcId="{7182B0A7-05A3-4044-A4B4-C9DD5F023E26}" destId="{3889BDEC-84FC-4074-B6C4-370065AE1E0A}" srcOrd="1" destOrd="0" parTransId="{3D59C9E5-F91F-48D1-86A2-5E650487E489}" sibTransId="{951DE98D-EA6B-42EF-AF4C-6336F084EA7F}"/>
    <dgm:cxn modelId="{7BA6B5CD-5665-4B02-974C-7690EF40A4E6}" srcId="{C5F58F67-ADFF-4DF5-BA55-764F488B66F2}" destId="{7182B0A7-05A3-4044-A4B4-C9DD5F023E26}" srcOrd="0" destOrd="0" parTransId="{15E1C109-D967-48BF-B13F-9F5731DE5638}" sibTransId="{E651D9CE-7D99-404C-A259-6F6889716D4E}"/>
    <dgm:cxn modelId="{1ADC7C98-4197-4B63-B466-32E787D016DE}" type="presParOf" srcId="{C8659582-ADC8-455D-AE80-31C0BCE53B13}" destId="{3A077A4A-D36C-4A8F-A4DC-390BBBD5E6F8}" srcOrd="0" destOrd="0" presId="urn:microsoft.com/office/officeart/2005/8/layout/hList3"/>
    <dgm:cxn modelId="{2DF2C814-C868-494B-B23A-ADD25CC401C4}" type="presParOf" srcId="{C8659582-ADC8-455D-AE80-31C0BCE53B13}" destId="{5D96F100-6A4B-4A81-8401-184A38BC365C}" srcOrd="1" destOrd="0" presId="urn:microsoft.com/office/officeart/2005/8/layout/hList3"/>
    <dgm:cxn modelId="{2CE789B2-DB12-4D73-B9FE-D93833E61480}" type="presParOf" srcId="{5D96F100-6A4B-4A81-8401-184A38BC365C}" destId="{1C880B57-21CF-4FBC-AFDA-54E144D94466}" srcOrd="0" destOrd="0" presId="urn:microsoft.com/office/officeart/2005/8/layout/hList3"/>
    <dgm:cxn modelId="{9BB89B79-40F0-4E8B-B60F-57E87B18AF93}" type="presParOf" srcId="{5D96F100-6A4B-4A81-8401-184A38BC365C}" destId="{16B2805E-F225-4CA7-852C-4AB530F2E45B}" srcOrd="1" destOrd="0" presId="urn:microsoft.com/office/officeart/2005/8/layout/hList3"/>
    <dgm:cxn modelId="{9CF93E14-E4B4-4F01-8509-43FAB7AE34C4}" type="presParOf" srcId="{5D96F100-6A4B-4A81-8401-184A38BC365C}" destId="{808DBB3D-F0D9-4ABB-B646-7DAEC5E39681}" srcOrd="2" destOrd="0" presId="urn:microsoft.com/office/officeart/2005/8/layout/hList3"/>
    <dgm:cxn modelId="{6C5C4FDE-0F88-496B-A9BF-CD1AEB97F358}" type="presParOf" srcId="{5D96F100-6A4B-4A81-8401-184A38BC365C}" destId="{9B3986B1-6297-4274-B74F-9420AA912C97}" srcOrd="3" destOrd="0" presId="urn:microsoft.com/office/officeart/2005/8/layout/hList3"/>
    <dgm:cxn modelId="{F24C4C8D-167E-4873-8108-DFED504DF92E}" type="presParOf" srcId="{C8659582-ADC8-455D-AE80-31C0BCE53B13}" destId="{CB4C200D-1BE4-4673-9CAD-9E6196F9FE4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B5FCA9-BF14-4A8F-9229-494DAFF34891}" type="doc">
      <dgm:prSet loTypeId="urn:microsoft.com/office/officeart/2005/8/layout/hierarchy6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163C67-F254-488C-8F59-A11DBD6CECA9}">
      <dgm:prSet phldrT="[Текст]"/>
      <dgm:spPr/>
      <dgm:t>
        <a:bodyPr/>
        <a:lstStyle/>
        <a:p>
          <a:r>
            <a:rPr lang="uk-UA" dirty="0" smtClean="0"/>
            <a:t>Об'єкт або предмет дослідження</a:t>
          </a:r>
          <a:endParaRPr lang="ru-RU" dirty="0"/>
        </a:p>
      </dgm:t>
    </dgm:pt>
    <dgm:pt modelId="{5C0B9880-FDFA-480E-98EC-C8BD35C8AA65}" type="parTrans" cxnId="{FC464F12-C24C-4ADF-BDCC-3A3AF53A53F6}">
      <dgm:prSet/>
      <dgm:spPr/>
      <dgm:t>
        <a:bodyPr/>
        <a:lstStyle/>
        <a:p>
          <a:endParaRPr lang="ru-RU"/>
        </a:p>
      </dgm:t>
    </dgm:pt>
    <dgm:pt modelId="{06A52662-86B3-4DD8-88F9-7B94866CF314}" type="sibTrans" cxnId="{FC464F12-C24C-4ADF-BDCC-3A3AF53A53F6}">
      <dgm:prSet/>
      <dgm:spPr/>
      <dgm:t>
        <a:bodyPr/>
        <a:lstStyle/>
        <a:p>
          <a:endParaRPr lang="ru-RU"/>
        </a:p>
      </dgm:t>
    </dgm:pt>
    <dgm:pt modelId="{DE437F7F-2E12-41D5-AA53-A2558C4A2D14}">
      <dgm:prSet phldrT="[Текст]"/>
      <dgm:spPr/>
      <dgm:t>
        <a:bodyPr/>
        <a:lstStyle/>
        <a:p>
          <a:r>
            <a:rPr lang="uk-UA" dirty="0" smtClean="0"/>
            <a:t>Знання антологічних об'єктів</a:t>
          </a:r>
          <a:endParaRPr lang="ru-RU" dirty="0"/>
        </a:p>
      </dgm:t>
    </dgm:pt>
    <dgm:pt modelId="{435B85BD-264D-45A2-9490-C864B128E236}" type="parTrans" cxnId="{1BC11CAA-B5F2-47D0-8C93-81E6DDEC524F}">
      <dgm:prSet/>
      <dgm:spPr/>
      <dgm:t>
        <a:bodyPr/>
        <a:lstStyle/>
        <a:p>
          <a:endParaRPr lang="ru-RU"/>
        </a:p>
      </dgm:t>
    </dgm:pt>
    <dgm:pt modelId="{6859BB88-F229-4E44-98B1-964D74F488BB}" type="sibTrans" cxnId="{1BC11CAA-B5F2-47D0-8C93-81E6DDEC524F}">
      <dgm:prSet/>
      <dgm:spPr/>
      <dgm:t>
        <a:bodyPr/>
        <a:lstStyle/>
        <a:p>
          <a:endParaRPr lang="ru-RU"/>
        </a:p>
      </dgm:t>
    </dgm:pt>
    <dgm:pt modelId="{00116EDA-783B-4607-A318-431E869CA32C}">
      <dgm:prSet phldrT="[Текст]"/>
      <dgm:spPr/>
      <dgm:t>
        <a:bodyPr/>
        <a:lstStyle/>
        <a:p>
          <a:r>
            <a:rPr lang="uk-UA" dirty="0" smtClean="0"/>
            <a:t>Дослідження за об'єктом та експерименти</a:t>
          </a:r>
          <a:endParaRPr lang="ru-RU" dirty="0"/>
        </a:p>
      </dgm:t>
    </dgm:pt>
    <dgm:pt modelId="{4698552D-3927-4168-895C-53AF64BF5937}" type="parTrans" cxnId="{2FFA3DB5-4E30-4DC9-A026-B408923F2604}">
      <dgm:prSet/>
      <dgm:spPr/>
      <dgm:t>
        <a:bodyPr/>
        <a:lstStyle/>
        <a:p>
          <a:endParaRPr lang="ru-RU"/>
        </a:p>
      </dgm:t>
    </dgm:pt>
    <dgm:pt modelId="{5881EE77-71C7-4CC9-A634-EEEA647CF345}" type="sibTrans" cxnId="{2FFA3DB5-4E30-4DC9-A026-B408923F2604}">
      <dgm:prSet/>
      <dgm:spPr/>
      <dgm:t>
        <a:bodyPr/>
        <a:lstStyle/>
        <a:p>
          <a:endParaRPr lang="ru-RU"/>
        </a:p>
      </dgm:t>
    </dgm:pt>
    <dgm:pt modelId="{4F67EE78-E910-4EF2-8D93-F31F8C73DCF9}">
      <dgm:prSet phldrT="[Текст]"/>
      <dgm:spPr/>
      <dgm:t>
        <a:bodyPr/>
        <a:lstStyle/>
        <a:p>
          <a:r>
            <a:rPr lang="uk-UA" dirty="0" smtClean="0"/>
            <a:t>Загальні принципи, закон зберігання енергії, закони ТД, та інші</a:t>
          </a:r>
          <a:endParaRPr lang="ru-RU" dirty="0"/>
        </a:p>
      </dgm:t>
    </dgm:pt>
    <dgm:pt modelId="{F687F064-A6E3-42D8-87B6-0D5F90890C4F}" type="parTrans" cxnId="{B0106393-4E3D-4D5C-BDBD-E250F5844FAB}">
      <dgm:prSet/>
      <dgm:spPr/>
      <dgm:t>
        <a:bodyPr/>
        <a:lstStyle/>
        <a:p>
          <a:endParaRPr lang="ru-RU"/>
        </a:p>
      </dgm:t>
    </dgm:pt>
    <dgm:pt modelId="{C59D0BDE-D975-43CF-8841-6A0B5280E6B1}" type="sibTrans" cxnId="{B0106393-4E3D-4D5C-BDBD-E250F5844FAB}">
      <dgm:prSet/>
      <dgm:spPr/>
      <dgm:t>
        <a:bodyPr/>
        <a:lstStyle/>
        <a:p>
          <a:endParaRPr lang="ru-RU"/>
        </a:p>
      </dgm:t>
    </dgm:pt>
    <dgm:pt modelId="{C8753715-0FF6-4319-BC79-675D3640D33C}">
      <dgm:prSet/>
      <dgm:spPr/>
      <dgm:t>
        <a:bodyPr/>
        <a:lstStyle/>
        <a:p>
          <a:r>
            <a:rPr lang="uk-UA" dirty="0" smtClean="0"/>
            <a:t>Формулювання тех. завдання</a:t>
          </a:r>
          <a:endParaRPr lang="ru-RU" dirty="0"/>
        </a:p>
      </dgm:t>
    </dgm:pt>
    <dgm:pt modelId="{6EB28649-DF61-4D49-8C43-242071A49941}" type="sibTrans" cxnId="{B82D4A41-8614-46D3-B137-F18BE13FA161}">
      <dgm:prSet/>
      <dgm:spPr/>
      <dgm:t>
        <a:bodyPr/>
        <a:lstStyle/>
        <a:p>
          <a:endParaRPr lang="ru-RU"/>
        </a:p>
      </dgm:t>
    </dgm:pt>
    <dgm:pt modelId="{9FE7A217-568B-4C3A-9D46-AE0F60DD5198}" type="parTrans" cxnId="{B82D4A41-8614-46D3-B137-F18BE13FA161}">
      <dgm:prSet/>
      <dgm:spPr/>
      <dgm:t>
        <a:bodyPr/>
        <a:lstStyle/>
        <a:p>
          <a:endParaRPr lang="ru-RU"/>
        </a:p>
      </dgm:t>
    </dgm:pt>
    <dgm:pt modelId="{5679B1EB-564F-4CE7-847D-B54EBD0A1374}" type="asst">
      <dgm:prSet/>
      <dgm:spPr/>
      <dgm:t>
        <a:bodyPr/>
        <a:lstStyle/>
        <a:p>
          <a:r>
            <a:rPr lang="uk-UA" dirty="0" smtClean="0"/>
            <a:t>Абстрагування, ідеалізація, аналіз, синтез</a:t>
          </a:r>
          <a:endParaRPr lang="ru-RU" dirty="0"/>
        </a:p>
      </dgm:t>
    </dgm:pt>
    <dgm:pt modelId="{47F9F004-2139-46A8-AE18-FCAE40FF60D0}" type="sibTrans" cxnId="{0B5F3F99-D784-4990-85E1-B308D9B3123C}">
      <dgm:prSet/>
      <dgm:spPr/>
      <dgm:t>
        <a:bodyPr/>
        <a:lstStyle/>
        <a:p>
          <a:endParaRPr lang="ru-RU"/>
        </a:p>
      </dgm:t>
    </dgm:pt>
    <dgm:pt modelId="{03E28A97-2B77-4CA1-9A83-F43FCC786604}" type="parTrans" cxnId="{0B5F3F99-D784-4990-85E1-B308D9B3123C}">
      <dgm:prSet/>
      <dgm:spPr/>
      <dgm:t>
        <a:bodyPr/>
        <a:lstStyle/>
        <a:p>
          <a:endParaRPr lang="ru-RU"/>
        </a:p>
      </dgm:t>
    </dgm:pt>
    <dgm:pt modelId="{F9DA22A1-5E13-413C-8493-68DE17FA3329}" type="pres">
      <dgm:prSet presAssocID="{4BB5FCA9-BF14-4A8F-9229-494DAFF3489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F3B4A7-AD18-4F10-B467-DE4DCA77D6DE}" type="pres">
      <dgm:prSet presAssocID="{4BB5FCA9-BF14-4A8F-9229-494DAFF34891}" presName="hierFlow" presStyleCnt="0"/>
      <dgm:spPr/>
    </dgm:pt>
    <dgm:pt modelId="{F1EC69A0-9FEC-4011-BB10-3F8415FFF17C}" type="pres">
      <dgm:prSet presAssocID="{4BB5FCA9-BF14-4A8F-9229-494DAFF3489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D5E779A-8A0C-40A2-8673-0D7605480768}" type="pres">
      <dgm:prSet presAssocID="{28163C67-F254-488C-8F59-A11DBD6CECA9}" presName="Name14" presStyleCnt="0"/>
      <dgm:spPr/>
    </dgm:pt>
    <dgm:pt modelId="{4E234ADE-BCE1-4B15-9A36-8007EE22A795}" type="pres">
      <dgm:prSet presAssocID="{28163C67-F254-488C-8F59-A11DBD6CECA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E78010-750B-492D-89A9-908014C078A5}" type="pres">
      <dgm:prSet presAssocID="{28163C67-F254-488C-8F59-A11DBD6CECA9}" presName="hierChild2" presStyleCnt="0"/>
      <dgm:spPr/>
    </dgm:pt>
    <dgm:pt modelId="{CE0B35D4-5E26-405F-B408-569736352C9F}" type="pres">
      <dgm:prSet presAssocID="{435B85BD-264D-45A2-9490-C864B128E236}" presName="Name19" presStyleLbl="parChTrans1D2" presStyleIdx="0" presStyleCnt="3"/>
      <dgm:spPr/>
      <dgm:t>
        <a:bodyPr/>
        <a:lstStyle/>
        <a:p>
          <a:endParaRPr lang="ru-RU"/>
        </a:p>
      </dgm:t>
    </dgm:pt>
    <dgm:pt modelId="{6A460A13-13BB-46CB-931E-D8F5BDA6DD7A}" type="pres">
      <dgm:prSet presAssocID="{DE437F7F-2E12-41D5-AA53-A2558C4A2D14}" presName="Name21" presStyleCnt="0"/>
      <dgm:spPr/>
    </dgm:pt>
    <dgm:pt modelId="{54CF4089-D107-4C8F-9985-03C73CEBC4A9}" type="pres">
      <dgm:prSet presAssocID="{DE437F7F-2E12-41D5-AA53-A2558C4A2D14}" presName="level2Shape" presStyleLbl="node2" presStyleIdx="0" presStyleCnt="3"/>
      <dgm:spPr/>
      <dgm:t>
        <a:bodyPr/>
        <a:lstStyle/>
        <a:p>
          <a:endParaRPr lang="ru-RU"/>
        </a:p>
      </dgm:t>
    </dgm:pt>
    <dgm:pt modelId="{A7906FCC-CD7A-4B61-BC86-63DFEBE354B6}" type="pres">
      <dgm:prSet presAssocID="{DE437F7F-2E12-41D5-AA53-A2558C4A2D14}" presName="hierChild3" presStyleCnt="0"/>
      <dgm:spPr/>
    </dgm:pt>
    <dgm:pt modelId="{89DA55D8-8C37-45A2-83BD-9C7CFAF91156}" type="pres">
      <dgm:prSet presAssocID="{4698552D-3927-4168-895C-53AF64BF5937}" presName="Name19" presStyleLbl="parChTrans1D2" presStyleIdx="1" presStyleCnt="3"/>
      <dgm:spPr/>
      <dgm:t>
        <a:bodyPr/>
        <a:lstStyle/>
        <a:p>
          <a:endParaRPr lang="ru-RU"/>
        </a:p>
      </dgm:t>
    </dgm:pt>
    <dgm:pt modelId="{C9B2D91A-32F3-49C9-8854-7ECB227807A3}" type="pres">
      <dgm:prSet presAssocID="{00116EDA-783B-4607-A318-431E869CA32C}" presName="Name21" presStyleCnt="0"/>
      <dgm:spPr/>
    </dgm:pt>
    <dgm:pt modelId="{BFBA63B0-0C18-42DE-AD4D-A946EFBCD9F0}" type="pres">
      <dgm:prSet presAssocID="{00116EDA-783B-4607-A318-431E869CA32C}" presName="level2Shape" presStyleLbl="node2" presStyleIdx="1" presStyleCnt="3"/>
      <dgm:spPr/>
      <dgm:t>
        <a:bodyPr/>
        <a:lstStyle/>
        <a:p>
          <a:endParaRPr lang="ru-RU"/>
        </a:p>
      </dgm:t>
    </dgm:pt>
    <dgm:pt modelId="{A64D9D76-F271-4D87-BF9D-230FFACA5A4F}" type="pres">
      <dgm:prSet presAssocID="{00116EDA-783B-4607-A318-431E869CA32C}" presName="hierChild3" presStyleCnt="0"/>
      <dgm:spPr/>
    </dgm:pt>
    <dgm:pt modelId="{924948C2-BCFD-4E8B-84E8-B2D2D666DD8C}" type="pres">
      <dgm:prSet presAssocID="{03E28A97-2B77-4CA1-9A83-F43FCC786604}" presName="Name19" presStyleLbl="parChTrans1D3" presStyleIdx="0" presStyleCnt="1"/>
      <dgm:spPr/>
      <dgm:t>
        <a:bodyPr/>
        <a:lstStyle/>
        <a:p>
          <a:endParaRPr lang="ru-RU"/>
        </a:p>
      </dgm:t>
    </dgm:pt>
    <dgm:pt modelId="{B744717D-F065-4E7D-A854-321E25F1223B}" type="pres">
      <dgm:prSet presAssocID="{5679B1EB-564F-4CE7-847D-B54EBD0A1374}" presName="Name21" presStyleCnt="0"/>
      <dgm:spPr/>
    </dgm:pt>
    <dgm:pt modelId="{15BA8DE0-2B5E-4EAC-9C16-7FBD7C8AC1B0}" type="pres">
      <dgm:prSet presAssocID="{5679B1EB-564F-4CE7-847D-B54EBD0A1374}" presName="level2Shape" presStyleLbl="asst2" presStyleIdx="0" presStyleCnt="1"/>
      <dgm:spPr/>
      <dgm:t>
        <a:bodyPr/>
        <a:lstStyle/>
        <a:p>
          <a:endParaRPr lang="ru-RU"/>
        </a:p>
      </dgm:t>
    </dgm:pt>
    <dgm:pt modelId="{7BF65F98-CB38-4E69-8AF4-D8E9B55D4AA4}" type="pres">
      <dgm:prSet presAssocID="{5679B1EB-564F-4CE7-847D-B54EBD0A1374}" presName="hierChild3" presStyleCnt="0"/>
      <dgm:spPr/>
    </dgm:pt>
    <dgm:pt modelId="{FC0CB969-5E41-4618-A515-42AEE7062CD5}" type="pres">
      <dgm:prSet presAssocID="{9FE7A217-568B-4C3A-9D46-AE0F60DD5198}" presName="Name19" presStyleLbl="parChTrans1D4" presStyleIdx="0" presStyleCnt="1"/>
      <dgm:spPr/>
      <dgm:t>
        <a:bodyPr/>
        <a:lstStyle/>
        <a:p>
          <a:endParaRPr lang="ru-RU"/>
        </a:p>
      </dgm:t>
    </dgm:pt>
    <dgm:pt modelId="{4147359C-509B-499A-A6D7-21DE5AEDD963}" type="pres">
      <dgm:prSet presAssocID="{C8753715-0FF6-4319-BC79-675D3640D33C}" presName="Name21" presStyleCnt="0"/>
      <dgm:spPr/>
    </dgm:pt>
    <dgm:pt modelId="{BD959002-FAA9-43C9-B174-3CB8FD5B520E}" type="pres">
      <dgm:prSet presAssocID="{C8753715-0FF6-4319-BC79-675D3640D33C}" presName="level2Shape" presStyleLbl="node4" presStyleIdx="0" presStyleCnt="1"/>
      <dgm:spPr/>
      <dgm:t>
        <a:bodyPr/>
        <a:lstStyle/>
        <a:p>
          <a:endParaRPr lang="ru-RU"/>
        </a:p>
      </dgm:t>
    </dgm:pt>
    <dgm:pt modelId="{31F3823E-2A56-4D81-BF21-39DBBD1423F0}" type="pres">
      <dgm:prSet presAssocID="{C8753715-0FF6-4319-BC79-675D3640D33C}" presName="hierChild3" presStyleCnt="0"/>
      <dgm:spPr/>
    </dgm:pt>
    <dgm:pt modelId="{715145D9-0726-42E1-AAC8-E9B69875CE56}" type="pres">
      <dgm:prSet presAssocID="{F687F064-A6E3-42D8-87B6-0D5F90890C4F}" presName="Name19" presStyleLbl="parChTrans1D2" presStyleIdx="2" presStyleCnt="3"/>
      <dgm:spPr/>
      <dgm:t>
        <a:bodyPr/>
        <a:lstStyle/>
        <a:p>
          <a:endParaRPr lang="ru-RU"/>
        </a:p>
      </dgm:t>
    </dgm:pt>
    <dgm:pt modelId="{7DFC40CA-7295-432A-8905-F599FF636C49}" type="pres">
      <dgm:prSet presAssocID="{4F67EE78-E910-4EF2-8D93-F31F8C73DCF9}" presName="Name21" presStyleCnt="0"/>
      <dgm:spPr/>
    </dgm:pt>
    <dgm:pt modelId="{F3A079A5-2B4E-427F-8AEC-EF193F51552D}" type="pres">
      <dgm:prSet presAssocID="{4F67EE78-E910-4EF2-8D93-F31F8C73DCF9}" presName="level2Shape" presStyleLbl="node2" presStyleIdx="2" presStyleCnt="3"/>
      <dgm:spPr/>
      <dgm:t>
        <a:bodyPr/>
        <a:lstStyle/>
        <a:p>
          <a:endParaRPr lang="ru-RU"/>
        </a:p>
      </dgm:t>
    </dgm:pt>
    <dgm:pt modelId="{99BD8EA8-2D30-4EC0-B4C5-023DD8684720}" type="pres">
      <dgm:prSet presAssocID="{4F67EE78-E910-4EF2-8D93-F31F8C73DCF9}" presName="hierChild3" presStyleCnt="0"/>
      <dgm:spPr/>
    </dgm:pt>
    <dgm:pt modelId="{0C5F2EE6-076C-4CE4-AC84-3446B3854296}" type="pres">
      <dgm:prSet presAssocID="{4BB5FCA9-BF14-4A8F-9229-494DAFF34891}" presName="bgShapesFlow" presStyleCnt="0"/>
      <dgm:spPr/>
    </dgm:pt>
  </dgm:ptLst>
  <dgm:cxnLst>
    <dgm:cxn modelId="{C9C21088-DF1D-46E6-8AD8-DC3B4B9BC9AB}" type="presOf" srcId="{4F67EE78-E910-4EF2-8D93-F31F8C73DCF9}" destId="{F3A079A5-2B4E-427F-8AEC-EF193F51552D}" srcOrd="0" destOrd="0" presId="urn:microsoft.com/office/officeart/2005/8/layout/hierarchy6"/>
    <dgm:cxn modelId="{E550469C-CD4D-4963-958B-C92F9CF64BD4}" type="presOf" srcId="{03E28A97-2B77-4CA1-9A83-F43FCC786604}" destId="{924948C2-BCFD-4E8B-84E8-B2D2D666DD8C}" srcOrd="0" destOrd="0" presId="urn:microsoft.com/office/officeart/2005/8/layout/hierarchy6"/>
    <dgm:cxn modelId="{11CBA2FF-8F32-4CE8-BEB1-15363272543F}" type="presOf" srcId="{28163C67-F254-488C-8F59-A11DBD6CECA9}" destId="{4E234ADE-BCE1-4B15-9A36-8007EE22A795}" srcOrd="0" destOrd="0" presId="urn:microsoft.com/office/officeart/2005/8/layout/hierarchy6"/>
    <dgm:cxn modelId="{34520A55-798A-40AA-BC77-A9BE2B4472EE}" type="presOf" srcId="{00116EDA-783B-4607-A318-431E869CA32C}" destId="{BFBA63B0-0C18-42DE-AD4D-A946EFBCD9F0}" srcOrd="0" destOrd="0" presId="urn:microsoft.com/office/officeart/2005/8/layout/hierarchy6"/>
    <dgm:cxn modelId="{0D5CDABE-8CD9-4733-8186-4AD40DB77EBB}" type="presOf" srcId="{F687F064-A6E3-42D8-87B6-0D5F90890C4F}" destId="{715145D9-0726-42E1-AAC8-E9B69875CE56}" srcOrd="0" destOrd="0" presId="urn:microsoft.com/office/officeart/2005/8/layout/hierarchy6"/>
    <dgm:cxn modelId="{07B6BB6F-C537-4853-997B-81149349B0A0}" type="presOf" srcId="{9FE7A217-568B-4C3A-9D46-AE0F60DD5198}" destId="{FC0CB969-5E41-4618-A515-42AEE7062CD5}" srcOrd="0" destOrd="0" presId="urn:microsoft.com/office/officeart/2005/8/layout/hierarchy6"/>
    <dgm:cxn modelId="{E146006C-7044-41B3-A28E-3A348B560C18}" type="presOf" srcId="{4698552D-3927-4168-895C-53AF64BF5937}" destId="{89DA55D8-8C37-45A2-83BD-9C7CFAF91156}" srcOrd="0" destOrd="0" presId="urn:microsoft.com/office/officeart/2005/8/layout/hierarchy6"/>
    <dgm:cxn modelId="{0B5F3F99-D784-4990-85E1-B308D9B3123C}" srcId="{00116EDA-783B-4607-A318-431E869CA32C}" destId="{5679B1EB-564F-4CE7-847D-B54EBD0A1374}" srcOrd="0" destOrd="0" parTransId="{03E28A97-2B77-4CA1-9A83-F43FCC786604}" sibTransId="{47F9F004-2139-46A8-AE18-FCAE40FF60D0}"/>
    <dgm:cxn modelId="{2FFA3DB5-4E30-4DC9-A026-B408923F2604}" srcId="{28163C67-F254-488C-8F59-A11DBD6CECA9}" destId="{00116EDA-783B-4607-A318-431E869CA32C}" srcOrd="1" destOrd="0" parTransId="{4698552D-3927-4168-895C-53AF64BF5937}" sibTransId="{5881EE77-71C7-4CC9-A634-EEEA647CF345}"/>
    <dgm:cxn modelId="{B0106393-4E3D-4D5C-BDBD-E250F5844FAB}" srcId="{28163C67-F254-488C-8F59-A11DBD6CECA9}" destId="{4F67EE78-E910-4EF2-8D93-F31F8C73DCF9}" srcOrd="2" destOrd="0" parTransId="{F687F064-A6E3-42D8-87B6-0D5F90890C4F}" sibTransId="{C59D0BDE-D975-43CF-8841-6A0B5280E6B1}"/>
    <dgm:cxn modelId="{8579B00E-A857-4802-818E-C2D6B8537AC4}" type="presOf" srcId="{DE437F7F-2E12-41D5-AA53-A2558C4A2D14}" destId="{54CF4089-D107-4C8F-9985-03C73CEBC4A9}" srcOrd="0" destOrd="0" presId="urn:microsoft.com/office/officeart/2005/8/layout/hierarchy6"/>
    <dgm:cxn modelId="{1BC11CAA-B5F2-47D0-8C93-81E6DDEC524F}" srcId="{28163C67-F254-488C-8F59-A11DBD6CECA9}" destId="{DE437F7F-2E12-41D5-AA53-A2558C4A2D14}" srcOrd="0" destOrd="0" parTransId="{435B85BD-264D-45A2-9490-C864B128E236}" sibTransId="{6859BB88-F229-4E44-98B1-964D74F488BB}"/>
    <dgm:cxn modelId="{439FA17A-BA88-425B-B4B9-BB5360D44626}" type="presOf" srcId="{435B85BD-264D-45A2-9490-C864B128E236}" destId="{CE0B35D4-5E26-405F-B408-569736352C9F}" srcOrd="0" destOrd="0" presId="urn:microsoft.com/office/officeart/2005/8/layout/hierarchy6"/>
    <dgm:cxn modelId="{232EC0D0-E902-4EEA-8ED6-D6741A6C70DB}" type="presOf" srcId="{C8753715-0FF6-4319-BC79-675D3640D33C}" destId="{BD959002-FAA9-43C9-B174-3CB8FD5B520E}" srcOrd="0" destOrd="0" presId="urn:microsoft.com/office/officeart/2005/8/layout/hierarchy6"/>
    <dgm:cxn modelId="{127ECB80-DD76-4555-96D5-47D09C76F41D}" type="presOf" srcId="{5679B1EB-564F-4CE7-847D-B54EBD0A1374}" destId="{15BA8DE0-2B5E-4EAC-9C16-7FBD7C8AC1B0}" srcOrd="0" destOrd="0" presId="urn:microsoft.com/office/officeart/2005/8/layout/hierarchy6"/>
    <dgm:cxn modelId="{22C5E2D1-0B84-480C-9155-7F599ED9FAD4}" type="presOf" srcId="{4BB5FCA9-BF14-4A8F-9229-494DAFF34891}" destId="{F9DA22A1-5E13-413C-8493-68DE17FA3329}" srcOrd="0" destOrd="0" presId="urn:microsoft.com/office/officeart/2005/8/layout/hierarchy6"/>
    <dgm:cxn modelId="{FC464F12-C24C-4ADF-BDCC-3A3AF53A53F6}" srcId="{4BB5FCA9-BF14-4A8F-9229-494DAFF34891}" destId="{28163C67-F254-488C-8F59-A11DBD6CECA9}" srcOrd="0" destOrd="0" parTransId="{5C0B9880-FDFA-480E-98EC-C8BD35C8AA65}" sibTransId="{06A52662-86B3-4DD8-88F9-7B94866CF314}"/>
    <dgm:cxn modelId="{B82D4A41-8614-46D3-B137-F18BE13FA161}" srcId="{5679B1EB-564F-4CE7-847D-B54EBD0A1374}" destId="{C8753715-0FF6-4319-BC79-675D3640D33C}" srcOrd="0" destOrd="0" parTransId="{9FE7A217-568B-4C3A-9D46-AE0F60DD5198}" sibTransId="{6EB28649-DF61-4D49-8C43-242071A49941}"/>
    <dgm:cxn modelId="{52BFEC28-E6A1-4CAA-ACD3-EF5201702DEE}" type="presParOf" srcId="{F9DA22A1-5E13-413C-8493-68DE17FA3329}" destId="{9BF3B4A7-AD18-4F10-B467-DE4DCA77D6DE}" srcOrd="0" destOrd="0" presId="urn:microsoft.com/office/officeart/2005/8/layout/hierarchy6"/>
    <dgm:cxn modelId="{D97E19D2-E622-4DA2-B825-B27F31074126}" type="presParOf" srcId="{9BF3B4A7-AD18-4F10-B467-DE4DCA77D6DE}" destId="{F1EC69A0-9FEC-4011-BB10-3F8415FFF17C}" srcOrd="0" destOrd="0" presId="urn:microsoft.com/office/officeart/2005/8/layout/hierarchy6"/>
    <dgm:cxn modelId="{897D86C0-4455-440C-95AE-D27EC3A80B33}" type="presParOf" srcId="{F1EC69A0-9FEC-4011-BB10-3F8415FFF17C}" destId="{3D5E779A-8A0C-40A2-8673-0D7605480768}" srcOrd="0" destOrd="0" presId="urn:microsoft.com/office/officeart/2005/8/layout/hierarchy6"/>
    <dgm:cxn modelId="{A2270651-D15A-42E0-8FA4-1D13FD15D81E}" type="presParOf" srcId="{3D5E779A-8A0C-40A2-8673-0D7605480768}" destId="{4E234ADE-BCE1-4B15-9A36-8007EE22A795}" srcOrd="0" destOrd="0" presId="urn:microsoft.com/office/officeart/2005/8/layout/hierarchy6"/>
    <dgm:cxn modelId="{E3F84406-EA2D-46D3-B4A0-0B44C604497A}" type="presParOf" srcId="{3D5E779A-8A0C-40A2-8673-0D7605480768}" destId="{D9E78010-750B-492D-89A9-908014C078A5}" srcOrd="1" destOrd="0" presId="urn:microsoft.com/office/officeart/2005/8/layout/hierarchy6"/>
    <dgm:cxn modelId="{6E909A73-707C-4E2A-8D99-0C3D2430D788}" type="presParOf" srcId="{D9E78010-750B-492D-89A9-908014C078A5}" destId="{CE0B35D4-5E26-405F-B408-569736352C9F}" srcOrd="0" destOrd="0" presId="urn:microsoft.com/office/officeart/2005/8/layout/hierarchy6"/>
    <dgm:cxn modelId="{E55F68DC-1069-4661-9C13-17046811BBE8}" type="presParOf" srcId="{D9E78010-750B-492D-89A9-908014C078A5}" destId="{6A460A13-13BB-46CB-931E-D8F5BDA6DD7A}" srcOrd="1" destOrd="0" presId="urn:microsoft.com/office/officeart/2005/8/layout/hierarchy6"/>
    <dgm:cxn modelId="{12E276F4-CF33-452E-9221-F9AA9AA1663C}" type="presParOf" srcId="{6A460A13-13BB-46CB-931E-D8F5BDA6DD7A}" destId="{54CF4089-D107-4C8F-9985-03C73CEBC4A9}" srcOrd="0" destOrd="0" presId="urn:microsoft.com/office/officeart/2005/8/layout/hierarchy6"/>
    <dgm:cxn modelId="{A984D10A-73E3-45C7-9A70-60C4ACCAF82C}" type="presParOf" srcId="{6A460A13-13BB-46CB-931E-D8F5BDA6DD7A}" destId="{A7906FCC-CD7A-4B61-BC86-63DFEBE354B6}" srcOrd="1" destOrd="0" presId="urn:microsoft.com/office/officeart/2005/8/layout/hierarchy6"/>
    <dgm:cxn modelId="{F1A70BA7-C083-4FB3-949A-58DCCA65EED1}" type="presParOf" srcId="{D9E78010-750B-492D-89A9-908014C078A5}" destId="{89DA55D8-8C37-45A2-83BD-9C7CFAF91156}" srcOrd="2" destOrd="0" presId="urn:microsoft.com/office/officeart/2005/8/layout/hierarchy6"/>
    <dgm:cxn modelId="{52099ACF-0F1E-42D0-802E-CAF08AA51597}" type="presParOf" srcId="{D9E78010-750B-492D-89A9-908014C078A5}" destId="{C9B2D91A-32F3-49C9-8854-7ECB227807A3}" srcOrd="3" destOrd="0" presId="urn:microsoft.com/office/officeart/2005/8/layout/hierarchy6"/>
    <dgm:cxn modelId="{64142783-FA52-4AFA-99E9-89F46DD2DC87}" type="presParOf" srcId="{C9B2D91A-32F3-49C9-8854-7ECB227807A3}" destId="{BFBA63B0-0C18-42DE-AD4D-A946EFBCD9F0}" srcOrd="0" destOrd="0" presId="urn:microsoft.com/office/officeart/2005/8/layout/hierarchy6"/>
    <dgm:cxn modelId="{6E412E75-DDB1-4AF9-AC92-93D76DE00D90}" type="presParOf" srcId="{C9B2D91A-32F3-49C9-8854-7ECB227807A3}" destId="{A64D9D76-F271-4D87-BF9D-230FFACA5A4F}" srcOrd="1" destOrd="0" presId="urn:microsoft.com/office/officeart/2005/8/layout/hierarchy6"/>
    <dgm:cxn modelId="{638BAF15-14B1-4C3B-8FAC-EE2C486E75AE}" type="presParOf" srcId="{A64D9D76-F271-4D87-BF9D-230FFACA5A4F}" destId="{924948C2-BCFD-4E8B-84E8-B2D2D666DD8C}" srcOrd="0" destOrd="0" presId="urn:microsoft.com/office/officeart/2005/8/layout/hierarchy6"/>
    <dgm:cxn modelId="{BDB7D1FC-D303-4269-869A-C69423D0E0EE}" type="presParOf" srcId="{A64D9D76-F271-4D87-BF9D-230FFACA5A4F}" destId="{B744717D-F065-4E7D-A854-321E25F1223B}" srcOrd="1" destOrd="0" presId="urn:microsoft.com/office/officeart/2005/8/layout/hierarchy6"/>
    <dgm:cxn modelId="{CC2D3ADD-EA58-4F40-BD96-756BA0E5B485}" type="presParOf" srcId="{B744717D-F065-4E7D-A854-321E25F1223B}" destId="{15BA8DE0-2B5E-4EAC-9C16-7FBD7C8AC1B0}" srcOrd="0" destOrd="0" presId="urn:microsoft.com/office/officeart/2005/8/layout/hierarchy6"/>
    <dgm:cxn modelId="{BB56D23E-F836-4FE2-91FB-F54E7B56CE4C}" type="presParOf" srcId="{B744717D-F065-4E7D-A854-321E25F1223B}" destId="{7BF65F98-CB38-4E69-8AF4-D8E9B55D4AA4}" srcOrd="1" destOrd="0" presId="urn:microsoft.com/office/officeart/2005/8/layout/hierarchy6"/>
    <dgm:cxn modelId="{92D43780-4FDC-4F80-BE5F-1ACA11CAD2D1}" type="presParOf" srcId="{7BF65F98-CB38-4E69-8AF4-D8E9B55D4AA4}" destId="{FC0CB969-5E41-4618-A515-42AEE7062CD5}" srcOrd="0" destOrd="0" presId="urn:microsoft.com/office/officeart/2005/8/layout/hierarchy6"/>
    <dgm:cxn modelId="{25BD1F66-116F-42D3-8A2F-D56E98567411}" type="presParOf" srcId="{7BF65F98-CB38-4E69-8AF4-D8E9B55D4AA4}" destId="{4147359C-509B-499A-A6D7-21DE5AEDD963}" srcOrd="1" destOrd="0" presId="urn:microsoft.com/office/officeart/2005/8/layout/hierarchy6"/>
    <dgm:cxn modelId="{A4D284E6-2F73-4C31-8D79-259B9D40B3B6}" type="presParOf" srcId="{4147359C-509B-499A-A6D7-21DE5AEDD963}" destId="{BD959002-FAA9-43C9-B174-3CB8FD5B520E}" srcOrd="0" destOrd="0" presId="urn:microsoft.com/office/officeart/2005/8/layout/hierarchy6"/>
    <dgm:cxn modelId="{FAA94ED7-BDB0-4896-B384-F9BC8509FD38}" type="presParOf" srcId="{4147359C-509B-499A-A6D7-21DE5AEDD963}" destId="{31F3823E-2A56-4D81-BF21-39DBBD1423F0}" srcOrd="1" destOrd="0" presId="urn:microsoft.com/office/officeart/2005/8/layout/hierarchy6"/>
    <dgm:cxn modelId="{DA5C9FA1-8909-47EA-8470-38310743F4B5}" type="presParOf" srcId="{D9E78010-750B-492D-89A9-908014C078A5}" destId="{715145D9-0726-42E1-AAC8-E9B69875CE56}" srcOrd="4" destOrd="0" presId="urn:microsoft.com/office/officeart/2005/8/layout/hierarchy6"/>
    <dgm:cxn modelId="{83F5D002-1F90-4F0F-B357-CEA37E995121}" type="presParOf" srcId="{D9E78010-750B-492D-89A9-908014C078A5}" destId="{7DFC40CA-7295-432A-8905-F599FF636C49}" srcOrd="5" destOrd="0" presId="urn:microsoft.com/office/officeart/2005/8/layout/hierarchy6"/>
    <dgm:cxn modelId="{5579C7A6-50FD-4CB4-82D6-0C49BCD90BBB}" type="presParOf" srcId="{7DFC40CA-7295-432A-8905-F599FF636C49}" destId="{F3A079A5-2B4E-427F-8AEC-EF193F51552D}" srcOrd="0" destOrd="0" presId="urn:microsoft.com/office/officeart/2005/8/layout/hierarchy6"/>
    <dgm:cxn modelId="{7494E574-7BFD-4DDA-8C28-CFC3DE010CBE}" type="presParOf" srcId="{7DFC40CA-7295-432A-8905-F599FF636C49}" destId="{99BD8EA8-2D30-4EC0-B4C5-023DD8684720}" srcOrd="1" destOrd="0" presId="urn:microsoft.com/office/officeart/2005/8/layout/hierarchy6"/>
    <dgm:cxn modelId="{17A56E35-BFD8-4874-9B15-EFED5EF26F42}" type="presParOf" srcId="{F9DA22A1-5E13-413C-8493-68DE17FA3329}" destId="{0C5F2EE6-076C-4CE4-AC84-3446B385429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D1037C-84D7-48EF-8990-DB66592D591B}" type="doc">
      <dgm:prSet loTypeId="urn:microsoft.com/office/officeart/2005/8/layout/bProcess3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2E900E-F2D3-41C3-AE6B-915C07958E81}">
      <dgm:prSet phldrT="[Текст]"/>
      <dgm:spPr/>
      <dgm:t>
        <a:bodyPr/>
        <a:lstStyle/>
        <a:p>
          <a:r>
            <a:rPr lang="ru-RU" dirty="0" smtClean="0"/>
            <a:t>Формулирование цели</a:t>
          </a:r>
          <a:endParaRPr lang="ru-RU" dirty="0"/>
        </a:p>
      </dgm:t>
    </dgm:pt>
    <dgm:pt modelId="{0F569743-ADAD-4E94-A2D8-425880193DC9}" type="parTrans" cxnId="{CC64E78E-B58F-4EE9-AAB1-F12320308E11}">
      <dgm:prSet/>
      <dgm:spPr/>
      <dgm:t>
        <a:bodyPr/>
        <a:lstStyle/>
        <a:p>
          <a:endParaRPr lang="ru-RU"/>
        </a:p>
      </dgm:t>
    </dgm:pt>
    <dgm:pt modelId="{3CFABD00-E79F-4C4E-9ECE-B5E3180BC354}" type="sibTrans" cxnId="{CC64E78E-B58F-4EE9-AAB1-F12320308E1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DBC429A5-32D7-44D3-8A9E-013EA359BA9B}">
      <dgm:prSet phldrT="[Текст]"/>
      <dgm:spPr/>
      <dgm:t>
        <a:bodyPr/>
        <a:lstStyle/>
        <a:p>
          <a:r>
            <a:rPr lang="ru-RU" dirty="0" smtClean="0"/>
            <a:t>Выдвижение гипотез</a:t>
          </a:r>
          <a:endParaRPr lang="ru-RU" dirty="0"/>
        </a:p>
      </dgm:t>
    </dgm:pt>
    <dgm:pt modelId="{6C04131C-FB63-4214-89D5-2046C9E1C985}" type="parTrans" cxnId="{192358BE-EC06-4ACF-B560-7C3B85E0876A}">
      <dgm:prSet/>
      <dgm:spPr/>
      <dgm:t>
        <a:bodyPr/>
        <a:lstStyle/>
        <a:p>
          <a:endParaRPr lang="ru-RU"/>
        </a:p>
      </dgm:t>
    </dgm:pt>
    <dgm:pt modelId="{D60BD4E7-8416-4750-AA90-FA3DC6802E06}" type="sibTrans" cxnId="{192358BE-EC06-4ACF-B560-7C3B85E0876A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FB39530F-FE0F-406A-8D90-F8E5947AA1E5}">
      <dgm:prSet phldrT="[Текст]"/>
      <dgm:spPr/>
      <dgm:t>
        <a:bodyPr/>
        <a:lstStyle/>
        <a:p>
          <a:r>
            <a:rPr lang="ru-RU" dirty="0" smtClean="0"/>
            <a:t>Планирование эксперимента</a:t>
          </a:r>
          <a:endParaRPr lang="ru-RU" dirty="0"/>
        </a:p>
      </dgm:t>
    </dgm:pt>
    <dgm:pt modelId="{851E7CC9-A481-4554-86FA-DE424D33A58C}" type="parTrans" cxnId="{8CEDA54C-CFAB-48C1-8779-C98B22022FB8}">
      <dgm:prSet/>
      <dgm:spPr/>
      <dgm:t>
        <a:bodyPr/>
        <a:lstStyle/>
        <a:p>
          <a:endParaRPr lang="ru-RU"/>
        </a:p>
      </dgm:t>
    </dgm:pt>
    <dgm:pt modelId="{E0408897-D1C8-4017-B6A3-AD17C27E3FE5}" type="sibTrans" cxnId="{8CEDA54C-CFAB-48C1-8779-C98B22022FB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F8CE5097-E835-4E84-A3EB-68A43C57D7FF}">
      <dgm:prSet phldrT="[Текст]"/>
      <dgm:spPr/>
      <dgm:t>
        <a:bodyPr/>
        <a:lstStyle/>
        <a:p>
          <a:r>
            <a:rPr lang="ru-RU" dirty="0" smtClean="0"/>
            <a:t>Проведение эксперимента</a:t>
          </a:r>
          <a:endParaRPr lang="ru-RU" dirty="0"/>
        </a:p>
      </dgm:t>
    </dgm:pt>
    <dgm:pt modelId="{C8E21F91-A6AD-4DFA-8C74-100D1CA7EECF}" type="parTrans" cxnId="{4C73AEB9-043F-4E6B-BFE3-EE49C3C85971}">
      <dgm:prSet/>
      <dgm:spPr/>
      <dgm:t>
        <a:bodyPr/>
        <a:lstStyle/>
        <a:p>
          <a:endParaRPr lang="ru-RU"/>
        </a:p>
      </dgm:t>
    </dgm:pt>
    <dgm:pt modelId="{D3C41F18-39B4-4465-A6F0-3D920F43D629}" type="sibTrans" cxnId="{4C73AEB9-043F-4E6B-BFE3-EE49C3C8597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95BE772C-327A-4D78-8978-071E6F530FFA}">
      <dgm:prSet phldrT="[Текст]"/>
      <dgm:spPr/>
      <dgm:t>
        <a:bodyPr/>
        <a:lstStyle/>
        <a:p>
          <a:r>
            <a:rPr lang="ru-RU" dirty="0" smtClean="0"/>
            <a:t>Проверка условий конца эксперимента</a:t>
          </a:r>
          <a:endParaRPr lang="ru-RU" dirty="0"/>
        </a:p>
      </dgm:t>
    </dgm:pt>
    <dgm:pt modelId="{943BC85D-B963-4603-A7D3-10A60E2D524B}" type="parTrans" cxnId="{5B80D9B0-21D6-4C75-84AF-D6FA20058656}">
      <dgm:prSet/>
      <dgm:spPr/>
      <dgm:t>
        <a:bodyPr/>
        <a:lstStyle/>
        <a:p>
          <a:endParaRPr lang="ru-RU"/>
        </a:p>
      </dgm:t>
    </dgm:pt>
    <dgm:pt modelId="{AC727931-7B42-4CD1-99C9-ED9EFF6108A1}" type="sibTrans" cxnId="{5B80D9B0-21D6-4C75-84AF-D6FA20058656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07D1903B-273C-4422-B72B-DBB270939547}">
      <dgm:prSet phldrT="[Текст]"/>
      <dgm:spPr/>
      <dgm:t>
        <a:bodyPr/>
        <a:lstStyle/>
        <a:p>
          <a:r>
            <a:rPr lang="ru-RU" dirty="0" smtClean="0"/>
            <a:t>Конец</a:t>
          </a:r>
          <a:endParaRPr lang="ru-RU" dirty="0"/>
        </a:p>
      </dgm:t>
    </dgm:pt>
    <dgm:pt modelId="{27C56307-3F50-4AB9-944D-6095CF134AFD}" type="parTrans" cxnId="{41F2776A-B423-4A3A-A6B3-FEF6FDF2CCE1}">
      <dgm:prSet/>
      <dgm:spPr/>
      <dgm:t>
        <a:bodyPr/>
        <a:lstStyle/>
        <a:p>
          <a:endParaRPr lang="ru-RU"/>
        </a:p>
      </dgm:t>
    </dgm:pt>
    <dgm:pt modelId="{29241ECF-305B-4F4A-B64C-D3E1FA19D87A}" type="sibTrans" cxnId="{41F2776A-B423-4A3A-A6B3-FEF6FDF2CCE1}">
      <dgm:prSet/>
      <dgm:spPr/>
      <dgm:t>
        <a:bodyPr/>
        <a:lstStyle/>
        <a:p>
          <a:endParaRPr lang="ru-RU"/>
        </a:p>
      </dgm:t>
    </dgm:pt>
    <dgm:pt modelId="{E5B7549D-B7FE-445E-B8D3-8A6EB25EC5AE}">
      <dgm:prSet/>
      <dgm:spPr/>
      <dgm:t>
        <a:bodyPr/>
        <a:lstStyle/>
        <a:p>
          <a:r>
            <a:rPr lang="ru-RU" dirty="0" smtClean="0"/>
            <a:t>Обработка и анализ результатов эксперимента</a:t>
          </a:r>
          <a:endParaRPr lang="ru-RU" dirty="0"/>
        </a:p>
      </dgm:t>
    </dgm:pt>
    <dgm:pt modelId="{699D5696-D33F-4C78-B2CB-3F6B13A20A30}" type="parTrans" cxnId="{CC917DB4-68CF-4596-AF3F-6E15F312376A}">
      <dgm:prSet/>
      <dgm:spPr/>
      <dgm:t>
        <a:bodyPr/>
        <a:lstStyle/>
        <a:p>
          <a:endParaRPr lang="ru-RU"/>
        </a:p>
      </dgm:t>
    </dgm:pt>
    <dgm:pt modelId="{69D88C27-55A1-4480-9C3C-35581125CC20}" type="sibTrans" cxnId="{CC917DB4-68CF-4596-AF3F-6E15F312376A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352266F9-0421-44D9-8DD9-6BB5F5B857F9}">
      <dgm:prSet/>
      <dgm:spPr/>
      <dgm:t>
        <a:bodyPr/>
        <a:lstStyle/>
        <a:p>
          <a:r>
            <a:rPr lang="ru-RU" dirty="0" smtClean="0"/>
            <a:t>Проверка справедливости выдвинутых гипотез</a:t>
          </a:r>
          <a:endParaRPr lang="ru-RU" dirty="0"/>
        </a:p>
      </dgm:t>
    </dgm:pt>
    <dgm:pt modelId="{CDE9EC93-EF17-4D49-B78C-82DF0ED632B7}" type="parTrans" cxnId="{7A929986-9226-4FCA-969E-70907F7CFBD7}">
      <dgm:prSet/>
      <dgm:spPr/>
      <dgm:t>
        <a:bodyPr/>
        <a:lstStyle/>
        <a:p>
          <a:endParaRPr lang="ru-RU"/>
        </a:p>
      </dgm:t>
    </dgm:pt>
    <dgm:pt modelId="{61FD6BF5-BB72-4589-836D-7F272289009E}" type="sibTrans" cxnId="{7A929986-9226-4FCA-969E-70907F7CFBD7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76B88A21-BC5E-4179-B407-CDDBCBEA9BC4}" type="pres">
      <dgm:prSet presAssocID="{BAD1037C-84D7-48EF-8990-DB66592D59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853B91-49D4-4622-A7AA-90395823A78D}" type="pres">
      <dgm:prSet presAssocID="{D62E900E-F2D3-41C3-AE6B-915C07958E81}" presName="node" presStyleLbl="node1" presStyleIdx="0" presStyleCnt="8" custLinFactNeighborX="-49281" custLinFactNeighborY="43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058DE-AA56-411C-AB1A-DC21792A42BF}" type="pres">
      <dgm:prSet presAssocID="{3CFABD00-E79F-4C4E-9ECE-B5E3180BC354}" presName="sibTrans" presStyleLbl="sibTrans1D1" presStyleIdx="0" presStyleCnt="7"/>
      <dgm:spPr/>
      <dgm:t>
        <a:bodyPr/>
        <a:lstStyle/>
        <a:p>
          <a:endParaRPr lang="ru-RU"/>
        </a:p>
      </dgm:t>
    </dgm:pt>
    <dgm:pt modelId="{3FF57A5A-1F51-488C-B7F9-F99A58C18FF9}" type="pres">
      <dgm:prSet presAssocID="{3CFABD00-E79F-4C4E-9ECE-B5E3180BC354}" presName="connectorText" presStyleLbl="sibTrans1D1" presStyleIdx="0" presStyleCnt="7"/>
      <dgm:spPr/>
      <dgm:t>
        <a:bodyPr/>
        <a:lstStyle/>
        <a:p>
          <a:endParaRPr lang="ru-RU"/>
        </a:p>
      </dgm:t>
    </dgm:pt>
    <dgm:pt modelId="{C6C7199A-D547-4750-82D6-900C82B55496}" type="pres">
      <dgm:prSet presAssocID="{DBC429A5-32D7-44D3-8A9E-013EA359BA9B}" presName="node" presStyleLbl="node1" presStyleIdx="1" presStyleCnt="8" custLinFactNeighborX="-55489" custLinFactNeighborY="43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0F6A99-E641-4383-9AD6-E443825FEE0C}" type="pres">
      <dgm:prSet presAssocID="{D60BD4E7-8416-4750-AA90-FA3DC6802E06}" presName="sibTrans" presStyleLbl="sibTrans1D1" presStyleIdx="1" presStyleCnt="7"/>
      <dgm:spPr/>
      <dgm:t>
        <a:bodyPr/>
        <a:lstStyle/>
        <a:p>
          <a:endParaRPr lang="ru-RU"/>
        </a:p>
      </dgm:t>
    </dgm:pt>
    <dgm:pt modelId="{EF40FC76-B11A-445B-A021-EC6AD85EED01}" type="pres">
      <dgm:prSet presAssocID="{D60BD4E7-8416-4750-AA90-FA3DC6802E06}" presName="connectorText" presStyleLbl="sibTrans1D1" presStyleIdx="1" presStyleCnt="7"/>
      <dgm:spPr/>
      <dgm:t>
        <a:bodyPr/>
        <a:lstStyle/>
        <a:p>
          <a:endParaRPr lang="ru-RU"/>
        </a:p>
      </dgm:t>
    </dgm:pt>
    <dgm:pt modelId="{BE2E0DE2-5055-4829-96F3-0CD990B058F7}" type="pres">
      <dgm:prSet presAssocID="{FB39530F-FE0F-406A-8D90-F8E5947AA1E5}" presName="node" presStyleLbl="node1" presStyleIdx="2" presStyleCnt="8" custLinFactNeighborX="-65465" custLinFactNeighborY="43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A8E33-DF29-4A66-B54D-8B28D29A9719}" type="pres">
      <dgm:prSet presAssocID="{E0408897-D1C8-4017-B6A3-AD17C27E3FE5}" presName="sibTrans" presStyleLbl="sibTrans1D1" presStyleIdx="2" presStyleCnt="7"/>
      <dgm:spPr/>
      <dgm:t>
        <a:bodyPr/>
        <a:lstStyle/>
        <a:p>
          <a:endParaRPr lang="ru-RU"/>
        </a:p>
      </dgm:t>
    </dgm:pt>
    <dgm:pt modelId="{1B3EE15F-1962-486C-BDDF-6F95AC43165E}" type="pres">
      <dgm:prSet presAssocID="{E0408897-D1C8-4017-B6A3-AD17C27E3FE5}" presName="connectorText" presStyleLbl="sibTrans1D1" presStyleIdx="2" presStyleCnt="7"/>
      <dgm:spPr/>
      <dgm:t>
        <a:bodyPr/>
        <a:lstStyle/>
        <a:p>
          <a:endParaRPr lang="ru-RU"/>
        </a:p>
      </dgm:t>
    </dgm:pt>
    <dgm:pt modelId="{C68B723D-F995-4AFA-8EAB-91AC46186D62}" type="pres">
      <dgm:prSet presAssocID="{F8CE5097-E835-4E84-A3EB-68A43C57D7FF}" presName="node" presStyleLbl="node1" presStyleIdx="3" presStyleCnt="8" custLinFactX="100000" custLinFactNeighborX="197327" custLinFactNeighborY="-94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3D956-1EF3-4A6A-BA63-08298239CA39}" type="pres">
      <dgm:prSet presAssocID="{D3C41F18-39B4-4465-A6F0-3D920F43D629}" presName="sibTrans" presStyleLbl="sibTrans1D1" presStyleIdx="3" presStyleCnt="7"/>
      <dgm:spPr/>
      <dgm:t>
        <a:bodyPr/>
        <a:lstStyle/>
        <a:p>
          <a:endParaRPr lang="ru-RU"/>
        </a:p>
      </dgm:t>
    </dgm:pt>
    <dgm:pt modelId="{F438181F-CC79-424B-8E6E-C21C4E9AA833}" type="pres">
      <dgm:prSet presAssocID="{D3C41F18-39B4-4465-A6F0-3D920F43D629}" presName="connectorText" presStyleLbl="sibTrans1D1" presStyleIdx="3" presStyleCnt="7"/>
      <dgm:spPr/>
      <dgm:t>
        <a:bodyPr/>
        <a:lstStyle/>
        <a:p>
          <a:endParaRPr lang="ru-RU"/>
        </a:p>
      </dgm:t>
    </dgm:pt>
    <dgm:pt modelId="{8B96A2B2-7BCC-49F6-9F13-AAB0D19DE8E7}" type="pres">
      <dgm:prSet presAssocID="{E5B7549D-B7FE-445E-B8D3-8A6EB25EC5AE}" presName="node" presStyleLbl="node1" presStyleIdx="4" presStyleCnt="8" custLinFactX="-72281" custLinFactY="12791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0CE45-2F39-48F0-8C80-9296AEF680F3}" type="pres">
      <dgm:prSet presAssocID="{69D88C27-55A1-4480-9C3C-35581125CC20}" presName="sibTrans" presStyleLbl="sibTrans1D1" presStyleIdx="4" presStyleCnt="7"/>
      <dgm:spPr/>
      <dgm:t>
        <a:bodyPr/>
        <a:lstStyle/>
        <a:p>
          <a:endParaRPr lang="ru-RU"/>
        </a:p>
      </dgm:t>
    </dgm:pt>
    <dgm:pt modelId="{4E11ACA7-797C-40C2-90A6-08173AE7D331}" type="pres">
      <dgm:prSet presAssocID="{69D88C27-55A1-4480-9C3C-35581125CC20}" presName="connectorText" presStyleLbl="sibTrans1D1" presStyleIdx="4" presStyleCnt="7"/>
      <dgm:spPr/>
      <dgm:t>
        <a:bodyPr/>
        <a:lstStyle/>
        <a:p>
          <a:endParaRPr lang="ru-RU"/>
        </a:p>
      </dgm:t>
    </dgm:pt>
    <dgm:pt modelId="{18545749-B48D-4982-8BE9-2ED4FE2AB46D}" type="pres">
      <dgm:prSet presAssocID="{352266F9-0421-44D9-8DD9-6BB5F5B857F9}" presName="node" presStyleLbl="node1" presStyleIdx="5" presStyleCnt="8" custLinFactX="-83082" custLinFactY="12791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F548F-4D73-4D70-A11E-2653407989A7}" type="pres">
      <dgm:prSet presAssocID="{61FD6BF5-BB72-4589-836D-7F272289009E}" presName="sibTrans" presStyleLbl="sibTrans1D1" presStyleIdx="5" presStyleCnt="7"/>
      <dgm:spPr/>
      <dgm:t>
        <a:bodyPr/>
        <a:lstStyle/>
        <a:p>
          <a:endParaRPr lang="ru-RU"/>
        </a:p>
      </dgm:t>
    </dgm:pt>
    <dgm:pt modelId="{3C69C8E3-F784-47D0-AF49-0C30C1D36B6D}" type="pres">
      <dgm:prSet presAssocID="{61FD6BF5-BB72-4589-836D-7F272289009E}" presName="connectorText" presStyleLbl="sibTrans1D1" presStyleIdx="5" presStyleCnt="7"/>
      <dgm:spPr/>
      <dgm:t>
        <a:bodyPr/>
        <a:lstStyle/>
        <a:p>
          <a:endParaRPr lang="ru-RU"/>
        </a:p>
      </dgm:t>
    </dgm:pt>
    <dgm:pt modelId="{C3BFF0AB-047B-48CE-A367-E6EC57A80A72}" type="pres">
      <dgm:prSet presAssocID="{95BE772C-327A-4D78-8978-071E6F530FFA}" presName="node" presStyleLbl="node1" presStyleIdx="6" presStyleCnt="8" custLinFactX="84302" custLinFactNeighborX="100000" custLinFactNeighborY="-25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0B6B9B-A248-499E-A196-7B96A10906DE}" type="pres">
      <dgm:prSet presAssocID="{AC727931-7B42-4CD1-99C9-ED9EFF6108A1}" presName="sibTrans" presStyleLbl="sibTrans1D1" presStyleIdx="6" presStyleCnt="7"/>
      <dgm:spPr/>
      <dgm:t>
        <a:bodyPr/>
        <a:lstStyle/>
        <a:p>
          <a:endParaRPr lang="ru-RU"/>
        </a:p>
      </dgm:t>
    </dgm:pt>
    <dgm:pt modelId="{DC81B589-7AF7-4CB3-9FF3-45E024B24BBD}" type="pres">
      <dgm:prSet presAssocID="{AC727931-7B42-4CD1-99C9-ED9EFF6108A1}" presName="connectorText" presStyleLbl="sibTrans1D1" presStyleIdx="6" presStyleCnt="7"/>
      <dgm:spPr/>
      <dgm:t>
        <a:bodyPr/>
        <a:lstStyle/>
        <a:p>
          <a:endParaRPr lang="ru-RU"/>
        </a:p>
      </dgm:t>
    </dgm:pt>
    <dgm:pt modelId="{5ACBCF86-07F8-4846-962B-B6181A0AE880}" type="pres">
      <dgm:prSet presAssocID="{07D1903B-273C-4422-B72B-DBB270939547}" presName="node" presStyleLbl="node1" presStyleIdx="7" presStyleCnt="8" custLinFactX="81545" custLinFactNeighborX="100000" custLinFactNeighborY="-25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92F773-6848-4CFC-A0E9-BEF95CF46AE3}" type="presOf" srcId="{D3C41F18-39B4-4465-A6F0-3D920F43D629}" destId="{6503D956-1EF3-4A6A-BA63-08298239CA39}" srcOrd="0" destOrd="0" presId="urn:microsoft.com/office/officeart/2005/8/layout/bProcess3"/>
    <dgm:cxn modelId="{7A929986-9226-4FCA-969E-70907F7CFBD7}" srcId="{BAD1037C-84D7-48EF-8990-DB66592D591B}" destId="{352266F9-0421-44D9-8DD9-6BB5F5B857F9}" srcOrd="5" destOrd="0" parTransId="{CDE9EC93-EF17-4D49-B78C-82DF0ED632B7}" sibTransId="{61FD6BF5-BB72-4589-836D-7F272289009E}"/>
    <dgm:cxn modelId="{192358BE-EC06-4ACF-B560-7C3B85E0876A}" srcId="{BAD1037C-84D7-48EF-8990-DB66592D591B}" destId="{DBC429A5-32D7-44D3-8A9E-013EA359BA9B}" srcOrd="1" destOrd="0" parTransId="{6C04131C-FB63-4214-89D5-2046C9E1C985}" sibTransId="{D60BD4E7-8416-4750-AA90-FA3DC6802E06}"/>
    <dgm:cxn modelId="{CC64E78E-B58F-4EE9-AAB1-F12320308E11}" srcId="{BAD1037C-84D7-48EF-8990-DB66592D591B}" destId="{D62E900E-F2D3-41C3-AE6B-915C07958E81}" srcOrd="0" destOrd="0" parTransId="{0F569743-ADAD-4E94-A2D8-425880193DC9}" sibTransId="{3CFABD00-E79F-4C4E-9ECE-B5E3180BC354}"/>
    <dgm:cxn modelId="{D65D96F2-F019-48EC-B3E8-E556BCAD8A6C}" type="presOf" srcId="{E0408897-D1C8-4017-B6A3-AD17C27E3FE5}" destId="{659A8E33-DF29-4A66-B54D-8B28D29A9719}" srcOrd="0" destOrd="0" presId="urn:microsoft.com/office/officeart/2005/8/layout/bProcess3"/>
    <dgm:cxn modelId="{5B80D9B0-21D6-4C75-84AF-D6FA20058656}" srcId="{BAD1037C-84D7-48EF-8990-DB66592D591B}" destId="{95BE772C-327A-4D78-8978-071E6F530FFA}" srcOrd="6" destOrd="0" parTransId="{943BC85D-B963-4603-A7D3-10A60E2D524B}" sibTransId="{AC727931-7B42-4CD1-99C9-ED9EFF6108A1}"/>
    <dgm:cxn modelId="{4C73AEB9-043F-4E6B-BFE3-EE49C3C85971}" srcId="{BAD1037C-84D7-48EF-8990-DB66592D591B}" destId="{F8CE5097-E835-4E84-A3EB-68A43C57D7FF}" srcOrd="3" destOrd="0" parTransId="{C8E21F91-A6AD-4DFA-8C74-100D1CA7EECF}" sibTransId="{D3C41F18-39B4-4465-A6F0-3D920F43D629}"/>
    <dgm:cxn modelId="{41F2776A-B423-4A3A-A6B3-FEF6FDF2CCE1}" srcId="{BAD1037C-84D7-48EF-8990-DB66592D591B}" destId="{07D1903B-273C-4422-B72B-DBB270939547}" srcOrd="7" destOrd="0" parTransId="{27C56307-3F50-4AB9-944D-6095CF134AFD}" sibTransId="{29241ECF-305B-4F4A-B64C-D3E1FA19D87A}"/>
    <dgm:cxn modelId="{524A931C-3D53-4DF8-AA81-8147A9920F91}" type="presOf" srcId="{D60BD4E7-8416-4750-AA90-FA3DC6802E06}" destId="{EF40FC76-B11A-445B-A021-EC6AD85EED01}" srcOrd="1" destOrd="0" presId="urn:microsoft.com/office/officeart/2005/8/layout/bProcess3"/>
    <dgm:cxn modelId="{8F862B02-51AA-4A60-A5D7-02180BE3B130}" type="presOf" srcId="{3CFABD00-E79F-4C4E-9ECE-B5E3180BC354}" destId="{3FF57A5A-1F51-488C-B7F9-F99A58C18FF9}" srcOrd="1" destOrd="0" presId="urn:microsoft.com/office/officeart/2005/8/layout/bProcess3"/>
    <dgm:cxn modelId="{C60087EC-870A-40C5-B448-3C75DBB06717}" type="presOf" srcId="{FB39530F-FE0F-406A-8D90-F8E5947AA1E5}" destId="{BE2E0DE2-5055-4829-96F3-0CD990B058F7}" srcOrd="0" destOrd="0" presId="urn:microsoft.com/office/officeart/2005/8/layout/bProcess3"/>
    <dgm:cxn modelId="{E6CD5233-4D55-4C09-913B-C5B56BFF08C1}" type="presOf" srcId="{61FD6BF5-BB72-4589-836D-7F272289009E}" destId="{E95F548F-4D73-4D70-A11E-2653407989A7}" srcOrd="0" destOrd="0" presId="urn:microsoft.com/office/officeart/2005/8/layout/bProcess3"/>
    <dgm:cxn modelId="{DE601DF4-7445-4C7D-88D9-93393BDB668D}" type="presOf" srcId="{69D88C27-55A1-4480-9C3C-35581125CC20}" destId="{4E11ACA7-797C-40C2-90A6-08173AE7D331}" srcOrd="1" destOrd="0" presId="urn:microsoft.com/office/officeart/2005/8/layout/bProcess3"/>
    <dgm:cxn modelId="{2427D2F3-7788-4DC3-BD2F-270542D1435A}" type="presOf" srcId="{69D88C27-55A1-4480-9C3C-35581125CC20}" destId="{EF10CE45-2F39-48F0-8C80-9296AEF680F3}" srcOrd="0" destOrd="0" presId="urn:microsoft.com/office/officeart/2005/8/layout/bProcess3"/>
    <dgm:cxn modelId="{B97D759A-67A9-4A03-ACC3-04B75A453C1A}" type="presOf" srcId="{3CFABD00-E79F-4C4E-9ECE-B5E3180BC354}" destId="{D02058DE-AA56-411C-AB1A-DC21792A42BF}" srcOrd="0" destOrd="0" presId="urn:microsoft.com/office/officeart/2005/8/layout/bProcess3"/>
    <dgm:cxn modelId="{67CD1B27-6B80-4C3E-B828-58A5CA352A5C}" type="presOf" srcId="{E5B7549D-B7FE-445E-B8D3-8A6EB25EC5AE}" destId="{8B96A2B2-7BCC-49F6-9F13-AAB0D19DE8E7}" srcOrd="0" destOrd="0" presId="urn:microsoft.com/office/officeart/2005/8/layout/bProcess3"/>
    <dgm:cxn modelId="{AAD369FF-5CB2-4AF3-A750-B7C4F50C654C}" type="presOf" srcId="{DBC429A5-32D7-44D3-8A9E-013EA359BA9B}" destId="{C6C7199A-D547-4750-82D6-900C82B55496}" srcOrd="0" destOrd="0" presId="urn:microsoft.com/office/officeart/2005/8/layout/bProcess3"/>
    <dgm:cxn modelId="{31E42976-F006-4832-BAA4-9F3EAF33E190}" type="presOf" srcId="{D60BD4E7-8416-4750-AA90-FA3DC6802E06}" destId="{430F6A99-E641-4383-9AD6-E443825FEE0C}" srcOrd="0" destOrd="0" presId="urn:microsoft.com/office/officeart/2005/8/layout/bProcess3"/>
    <dgm:cxn modelId="{001E30E8-C492-4844-918E-6D6D1C198819}" type="presOf" srcId="{E0408897-D1C8-4017-B6A3-AD17C27E3FE5}" destId="{1B3EE15F-1962-486C-BDDF-6F95AC43165E}" srcOrd="1" destOrd="0" presId="urn:microsoft.com/office/officeart/2005/8/layout/bProcess3"/>
    <dgm:cxn modelId="{5D241757-439A-4595-A61C-38E14580D476}" type="presOf" srcId="{AC727931-7B42-4CD1-99C9-ED9EFF6108A1}" destId="{DC81B589-7AF7-4CB3-9FF3-45E024B24BBD}" srcOrd="1" destOrd="0" presId="urn:microsoft.com/office/officeart/2005/8/layout/bProcess3"/>
    <dgm:cxn modelId="{C2BF974C-8F39-48B1-B30D-734016B4729B}" type="presOf" srcId="{95BE772C-327A-4D78-8978-071E6F530FFA}" destId="{C3BFF0AB-047B-48CE-A367-E6EC57A80A72}" srcOrd="0" destOrd="0" presId="urn:microsoft.com/office/officeart/2005/8/layout/bProcess3"/>
    <dgm:cxn modelId="{D16AB720-7D89-463A-8C9C-4666198F9ADC}" type="presOf" srcId="{61FD6BF5-BB72-4589-836D-7F272289009E}" destId="{3C69C8E3-F784-47D0-AF49-0C30C1D36B6D}" srcOrd="1" destOrd="0" presId="urn:microsoft.com/office/officeart/2005/8/layout/bProcess3"/>
    <dgm:cxn modelId="{CC917DB4-68CF-4596-AF3F-6E15F312376A}" srcId="{BAD1037C-84D7-48EF-8990-DB66592D591B}" destId="{E5B7549D-B7FE-445E-B8D3-8A6EB25EC5AE}" srcOrd="4" destOrd="0" parTransId="{699D5696-D33F-4C78-B2CB-3F6B13A20A30}" sibTransId="{69D88C27-55A1-4480-9C3C-35581125CC20}"/>
    <dgm:cxn modelId="{AB967D2E-99A9-4C0E-BA98-3D06AFC18F3D}" type="presOf" srcId="{D62E900E-F2D3-41C3-AE6B-915C07958E81}" destId="{91853B91-49D4-4622-A7AA-90395823A78D}" srcOrd="0" destOrd="0" presId="urn:microsoft.com/office/officeart/2005/8/layout/bProcess3"/>
    <dgm:cxn modelId="{09741428-4DA4-4E1E-8026-0472A510B894}" type="presOf" srcId="{D3C41F18-39B4-4465-A6F0-3D920F43D629}" destId="{F438181F-CC79-424B-8E6E-C21C4E9AA833}" srcOrd="1" destOrd="0" presId="urn:microsoft.com/office/officeart/2005/8/layout/bProcess3"/>
    <dgm:cxn modelId="{D9651A25-CEB2-4D76-91C0-886E5B5DDB95}" type="presOf" srcId="{AC727931-7B42-4CD1-99C9-ED9EFF6108A1}" destId="{900B6B9B-A248-499E-A196-7B96A10906DE}" srcOrd="0" destOrd="0" presId="urn:microsoft.com/office/officeart/2005/8/layout/bProcess3"/>
    <dgm:cxn modelId="{1343DC57-00ED-45B6-A74A-B7FDF3BC7288}" type="presOf" srcId="{07D1903B-273C-4422-B72B-DBB270939547}" destId="{5ACBCF86-07F8-4846-962B-B6181A0AE880}" srcOrd="0" destOrd="0" presId="urn:microsoft.com/office/officeart/2005/8/layout/bProcess3"/>
    <dgm:cxn modelId="{6D2466A6-AB8F-4DAF-8729-AA9298345608}" type="presOf" srcId="{352266F9-0421-44D9-8DD9-6BB5F5B857F9}" destId="{18545749-B48D-4982-8BE9-2ED4FE2AB46D}" srcOrd="0" destOrd="0" presId="urn:microsoft.com/office/officeart/2005/8/layout/bProcess3"/>
    <dgm:cxn modelId="{8CEDA54C-CFAB-48C1-8779-C98B22022FB8}" srcId="{BAD1037C-84D7-48EF-8990-DB66592D591B}" destId="{FB39530F-FE0F-406A-8D90-F8E5947AA1E5}" srcOrd="2" destOrd="0" parTransId="{851E7CC9-A481-4554-86FA-DE424D33A58C}" sibTransId="{E0408897-D1C8-4017-B6A3-AD17C27E3FE5}"/>
    <dgm:cxn modelId="{C3C56D9E-064D-4408-A2A4-28B41864EF42}" type="presOf" srcId="{F8CE5097-E835-4E84-A3EB-68A43C57D7FF}" destId="{C68B723D-F995-4AFA-8EAB-91AC46186D62}" srcOrd="0" destOrd="0" presId="urn:microsoft.com/office/officeart/2005/8/layout/bProcess3"/>
    <dgm:cxn modelId="{A83AD65D-1F1F-437A-AA16-CCF59F218F68}" type="presOf" srcId="{BAD1037C-84D7-48EF-8990-DB66592D591B}" destId="{76B88A21-BC5E-4179-B407-CDDBCBEA9BC4}" srcOrd="0" destOrd="0" presId="urn:microsoft.com/office/officeart/2005/8/layout/bProcess3"/>
    <dgm:cxn modelId="{7CA8039C-34E3-44A5-9764-6C088DBA0BC8}" type="presParOf" srcId="{76B88A21-BC5E-4179-B407-CDDBCBEA9BC4}" destId="{91853B91-49D4-4622-A7AA-90395823A78D}" srcOrd="0" destOrd="0" presId="urn:microsoft.com/office/officeart/2005/8/layout/bProcess3"/>
    <dgm:cxn modelId="{9EF557B8-7A7D-44C3-B56C-CA96C0DAB840}" type="presParOf" srcId="{76B88A21-BC5E-4179-B407-CDDBCBEA9BC4}" destId="{D02058DE-AA56-411C-AB1A-DC21792A42BF}" srcOrd="1" destOrd="0" presId="urn:microsoft.com/office/officeart/2005/8/layout/bProcess3"/>
    <dgm:cxn modelId="{6171A129-AD62-4D76-A932-6D7E7BE99446}" type="presParOf" srcId="{D02058DE-AA56-411C-AB1A-DC21792A42BF}" destId="{3FF57A5A-1F51-488C-B7F9-F99A58C18FF9}" srcOrd="0" destOrd="0" presId="urn:microsoft.com/office/officeart/2005/8/layout/bProcess3"/>
    <dgm:cxn modelId="{61A9EEAC-88B4-481C-90EB-DC2FABE3409D}" type="presParOf" srcId="{76B88A21-BC5E-4179-B407-CDDBCBEA9BC4}" destId="{C6C7199A-D547-4750-82D6-900C82B55496}" srcOrd="2" destOrd="0" presId="urn:microsoft.com/office/officeart/2005/8/layout/bProcess3"/>
    <dgm:cxn modelId="{F15F0117-B08A-4931-B1D0-F92C96E9D2AC}" type="presParOf" srcId="{76B88A21-BC5E-4179-B407-CDDBCBEA9BC4}" destId="{430F6A99-E641-4383-9AD6-E443825FEE0C}" srcOrd="3" destOrd="0" presId="urn:microsoft.com/office/officeart/2005/8/layout/bProcess3"/>
    <dgm:cxn modelId="{A776762A-6226-4FF4-9D52-E9E2DAB523A5}" type="presParOf" srcId="{430F6A99-E641-4383-9AD6-E443825FEE0C}" destId="{EF40FC76-B11A-445B-A021-EC6AD85EED01}" srcOrd="0" destOrd="0" presId="urn:microsoft.com/office/officeart/2005/8/layout/bProcess3"/>
    <dgm:cxn modelId="{D8F98842-FAE9-4128-A41F-956C85DB2AFD}" type="presParOf" srcId="{76B88A21-BC5E-4179-B407-CDDBCBEA9BC4}" destId="{BE2E0DE2-5055-4829-96F3-0CD990B058F7}" srcOrd="4" destOrd="0" presId="urn:microsoft.com/office/officeart/2005/8/layout/bProcess3"/>
    <dgm:cxn modelId="{70F47103-ACDB-4C7B-BF54-FCE14BFF2F7C}" type="presParOf" srcId="{76B88A21-BC5E-4179-B407-CDDBCBEA9BC4}" destId="{659A8E33-DF29-4A66-B54D-8B28D29A9719}" srcOrd="5" destOrd="0" presId="urn:microsoft.com/office/officeart/2005/8/layout/bProcess3"/>
    <dgm:cxn modelId="{8E961288-69B1-4A01-994C-BC51FD77BA56}" type="presParOf" srcId="{659A8E33-DF29-4A66-B54D-8B28D29A9719}" destId="{1B3EE15F-1962-486C-BDDF-6F95AC43165E}" srcOrd="0" destOrd="0" presId="urn:microsoft.com/office/officeart/2005/8/layout/bProcess3"/>
    <dgm:cxn modelId="{581CDAEC-47E7-4922-8C86-EF2AE56F9688}" type="presParOf" srcId="{76B88A21-BC5E-4179-B407-CDDBCBEA9BC4}" destId="{C68B723D-F995-4AFA-8EAB-91AC46186D62}" srcOrd="6" destOrd="0" presId="urn:microsoft.com/office/officeart/2005/8/layout/bProcess3"/>
    <dgm:cxn modelId="{024FF712-A448-4EC4-AAD0-2CCE23CD66ED}" type="presParOf" srcId="{76B88A21-BC5E-4179-B407-CDDBCBEA9BC4}" destId="{6503D956-1EF3-4A6A-BA63-08298239CA39}" srcOrd="7" destOrd="0" presId="urn:microsoft.com/office/officeart/2005/8/layout/bProcess3"/>
    <dgm:cxn modelId="{86148921-8C6F-482D-9BC5-FF038455822D}" type="presParOf" srcId="{6503D956-1EF3-4A6A-BA63-08298239CA39}" destId="{F438181F-CC79-424B-8E6E-C21C4E9AA833}" srcOrd="0" destOrd="0" presId="urn:microsoft.com/office/officeart/2005/8/layout/bProcess3"/>
    <dgm:cxn modelId="{7295E893-5124-4E7A-9F47-6BA404A779E0}" type="presParOf" srcId="{76B88A21-BC5E-4179-B407-CDDBCBEA9BC4}" destId="{8B96A2B2-7BCC-49F6-9F13-AAB0D19DE8E7}" srcOrd="8" destOrd="0" presId="urn:microsoft.com/office/officeart/2005/8/layout/bProcess3"/>
    <dgm:cxn modelId="{F709821E-309D-42FE-9F39-76BB93D4268A}" type="presParOf" srcId="{76B88A21-BC5E-4179-B407-CDDBCBEA9BC4}" destId="{EF10CE45-2F39-48F0-8C80-9296AEF680F3}" srcOrd="9" destOrd="0" presId="urn:microsoft.com/office/officeart/2005/8/layout/bProcess3"/>
    <dgm:cxn modelId="{44C3743A-68BA-42A9-B401-CECE3EB388E0}" type="presParOf" srcId="{EF10CE45-2F39-48F0-8C80-9296AEF680F3}" destId="{4E11ACA7-797C-40C2-90A6-08173AE7D331}" srcOrd="0" destOrd="0" presId="urn:microsoft.com/office/officeart/2005/8/layout/bProcess3"/>
    <dgm:cxn modelId="{61332239-74CE-445E-85D5-0E4D8297EDF9}" type="presParOf" srcId="{76B88A21-BC5E-4179-B407-CDDBCBEA9BC4}" destId="{18545749-B48D-4982-8BE9-2ED4FE2AB46D}" srcOrd="10" destOrd="0" presId="urn:microsoft.com/office/officeart/2005/8/layout/bProcess3"/>
    <dgm:cxn modelId="{A386890E-48D1-4EFF-947E-7843F328EB10}" type="presParOf" srcId="{76B88A21-BC5E-4179-B407-CDDBCBEA9BC4}" destId="{E95F548F-4D73-4D70-A11E-2653407989A7}" srcOrd="11" destOrd="0" presId="urn:microsoft.com/office/officeart/2005/8/layout/bProcess3"/>
    <dgm:cxn modelId="{2C8AB57A-9D6F-483E-9AD6-0FB10C12DADC}" type="presParOf" srcId="{E95F548F-4D73-4D70-A11E-2653407989A7}" destId="{3C69C8E3-F784-47D0-AF49-0C30C1D36B6D}" srcOrd="0" destOrd="0" presId="urn:microsoft.com/office/officeart/2005/8/layout/bProcess3"/>
    <dgm:cxn modelId="{D917FC49-4A76-4264-96DE-6B4AC5013465}" type="presParOf" srcId="{76B88A21-BC5E-4179-B407-CDDBCBEA9BC4}" destId="{C3BFF0AB-047B-48CE-A367-E6EC57A80A72}" srcOrd="12" destOrd="0" presId="urn:microsoft.com/office/officeart/2005/8/layout/bProcess3"/>
    <dgm:cxn modelId="{A2BDECC5-246B-47E2-AEAF-13DB4E2152E5}" type="presParOf" srcId="{76B88A21-BC5E-4179-B407-CDDBCBEA9BC4}" destId="{900B6B9B-A248-499E-A196-7B96A10906DE}" srcOrd="13" destOrd="0" presId="urn:microsoft.com/office/officeart/2005/8/layout/bProcess3"/>
    <dgm:cxn modelId="{B3680F09-5A70-41EE-B30A-AADE809DD82A}" type="presParOf" srcId="{900B6B9B-A248-499E-A196-7B96A10906DE}" destId="{DC81B589-7AF7-4CB3-9FF3-45E024B24BBD}" srcOrd="0" destOrd="0" presId="urn:microsoft.com/office/officeart/2005/8/layout/bProcess3"/>
    <dgm:cxn modelId="{B2A85C6F-3FB6-4686-B94B-2DAEF1E92152}" type="presParOf" srcId="{76B88A21-BC5E-4179-B407-CDDBCBEA9BC4}" destId="{5ACBCF86-07F8-4846-962B-B6181A0AE880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28B577-4E19-4C9D-A971-420FF936EF7F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EB0D43-91EA-48FF-9E58-6DE85BBCC2FB}">
      <dgm:prSet phldrT="[Текст]"/>
      <dgm:spPr/>
      <dgm:t>
        <a:bodyPr/>
        <a:lstStyle/>
        <a:p>
          <a:r>
            <a:rPr lang="uk-UA" noProof="0" dirty="0" smtClean="0"/>
            <a:t>Пряма задача імітації</a:t>
          </a:r>
          <a:endParaRPr lang="uk-UA" noProof="0" dirty="0"/>
        </a:p>
      </dgm:t>
    </dgm:pt>
    <dgm:pt modelId="{43AD1E6B-866D-405F-93BF-9CE382C63578}" type="parTrans" cxnId="{685E0B03-D60B-45FF-92F4-DBB93B083646}">
      <dgm:prSet/>
      <dgm:spPr/>
      <dgm:t>
        <a:bodyPr/>
        <a:lstStyle/>
        <a:p>
          <a:endParaRPr lang="ru-RU"/>
        </a:p>
      </dgm:t>
    </dgm:pt>
    <dgm:pt modelId="{D2B21EE2-BC98-4044-8BBF-A765F0014557}" type="sibTrans" cxnId="{685E0B03-D60B-45FF-92F4-DBB93B083646}">
      <dgm:prSet/>
      <dgm:spPr/>
      <dgm:t>
        <a:bodyPr/>
        <a:lstStyle/>
        <a:p>
          <a:endParaRPr lang="ru-RU"/>
        </a:p>
      </dgm:t>
    </dgm:pt>
    <dgm:pt modelId="{32E98CAE-8CCB-4338-9E45-1549874CC572}">
      <dgm:prSet phldrT="[Текст]"/>
      <dgm:spPr/>
      <dgm:t>
        <a:bodyPr/>
        <a:lstStyle/>
        <a:p>
          <a:r>
            <a:rPr lang="uk-UA" noProof="0" dirty="0" smtClean="0"/>
            <a:t>Розрахунок вихідних параметрів Y при зміні Z, D</a:t>
          </a:r>
          <a:endParaRPr lang="uk-UA" noProof="0" dirty="0"/>
        </a:p>
      </dgm:t>
    </dgm:pt>
    <dgm:pt modelId="{E98E51F4-08F9-4180-A92F-09E799283E2E}" type="parTrans" cxnId="{65EAAEC9-43CD-4328-82C9-A8A69D3C85FF}">
      <dgm:prSet/>
      <dgm:spPr/>
      <dgm:t>
        <a:bodyPr/>
        <a:lstStyle/>
        <a:p>
          <a:endParaRPr lang="ru-RU"/>
        </a:p>
      </dgm:t>
    </dgm:pt>
    <dgm:pt modelId="{2FD33FC3-AB3B-4633-85A3-A6288718011F}" type="sibTrans" cxnId="{65EAAEC9-43CD-4328-82C9-A8A69D3C85FF}">
      <dgm:prSet/>
      <dgm:spPr/>
      <dgm:t>
        <a:bodyPr/>
        <a:lstStyle/>
        <a:p>
          <a:endParaRPr lang="ru-RU"/>
        </a:p>
      </dgm:t>
    </dgm:pt>
    <dgm:pt modelId="{4A2FFDBD-9794-4EFE-9793-FF8101C004E9}">
      <dgm:prSet phldrT="[Текст]"/>
      <dgm:spPr/>
      <dgm:t>
        <a:bodyPr/>
        <a:lstStyle/>
        <a:p>
          <a:r>
            <a:rPr lang="uk-UA" noProof="0" dirty="0" err="1" smtClean="0"/>
            <a:t>Зворотня</a:t>
          </a:r>
          <a:r>
            <a:rPr lang="uk-UA" noProof="0" dirty="0" smtClean="0"/>
            <a:t> задача імітації</a:t>
          </a:r>
          <a:endParaRPr lang="uk-UA" noProof="0" dirty="0"/>
        </a:p>
      </dgm:t>
    </dgm:pt>
    <dgm:pt modelId="{A6E9844C-73D3-4E87-A295-BA4FCA80424B}" type="parTrans" cxnId="{95D4F9FA-CED8-429D-A9E9-ACF362E24730}">
      <dgm:prSet/>
      <dgm:spPr/>
      <dgm:t>
        <a:bodyPr/>
        <a:lstStyle/>
        <a:p>
          <a:endParaRPr lang="ru-RU"/>
        </a:p>
      </dgm:t>
    </dgm:pt>
    <dgm:pt modelId="{6C6F5CFC-FB37-4AA4-9C05-C72D537E9617}" type="sibTrans" cxnId="{95D4F9FA-CED8-429D-A9E9-ACF362E24730}">
      <dgm:prSet/>
      <dgm:spPr/>
      <dgm:t>
        <a:bodyPr/>
        <a:lstStyle/>
        <a:p>
          <a:endParaRPr lang="ru-RU"/>
        </a:p>
      </dgm:t>
    </dgm:pt>
    <dgm:pt modelId="{32764E00-F50E-412B-9A29-66B44C51A62C}">
      <dgm:prSet phldrT="[Текст]"/>
      <dgm:spPr/>
      <dgm:t>
        <a:bodyPr/>
        <a:lstStyle/>
        <a:p>
          <a:r>
            <a:rPr lang="uk-UA" noProof="0" dirty="0" smtClean="0"/>
            <a:t>Розрахунок вхідних параметрів D при фіксованих Y</a:t>
          </a:r>
          <a:endParaRPr lang="uk-UA" noProof="0" dirty="0"/>
        </a:p>
      </dgm:t>
    </dgm:pt>
    <dgm:pt modelId="{91C7266F-4CCA-4C18-ACAA-33623A04935D}" type="parTrans" cxnId="{A76BCB8D-E56A-480E-B165-33F2B857CDBC}">
      <dgm:prSet/>
      <dgm:spPr/>
      <dgm:t>
        <a:bodyPr/>
        <a:lstStyle/>
        <a:p>
          <a:endParaRPr lang="ru-RU"/>
        </a:p>
      </dgm:t>
    </dgm:pt>
    <dgm:pt modelId="{09197A7B-A1F5-4FFB-B7E6-95EC7D7D392B}" type="sibTrans" cxnId="{A76BCB8D-E56A-480E-B165-33F2B857CDBC}">
      <dgm:prSet/>
      <dgm:spPr/>
      <dgm:t>
        <a:bodyPr/>
        <a:lstStyle/>
        <a:p>
          <a:endParaRPr lang="ru-RU"/>
        </a:p>
      </dgm:t>
    </dgm:pt>
    <dgm:pt modelId="{9FC97B97-EFAF-455A-AEFE-0B38BF0CFA37}">
      <dgm:prSet phldrT="[Текст]"/>
      <dgm:spPr/>
      <dgm:t>
        <a:bodyPr/>
        <a:lstStyle/>
        <a:p>
          <a:r>
            <a:rPr lang="uk-UA" noProof="0" dirty="0" smtClean="0"/>
            <a:t>Задача адаптації</a:t>
          </a:r>
          <a:endParaRPr lang="uk-UA" noProof="0" dirty="0"/>
        </a:p>
      </dgm:t>
    </dgm:pt>
    <dgm:pt modelId="{A705A533-19FD-46D3-8805-6FD68D9BE84F}" type="parTrans" cxnId="{AFF9826D-0B4F-47B8-995B-D76F288BA8B5}">
      <dgm:prSet/>
      <dgm:spPr/>
      <dgm:t>
        <a:bodyPr/>
        <a:lstStyle/>
        <a:p>
          <a:endParaRPr lang="ru-RU"/>
        </a:p>
      </dgm:t>
    </dgm:pt>
    <dgm:pt modelId="{91CAF062-3C32-44C8-B06D-251F2A899B3A}" type="sibTrans" cxnId="{AFF9826D-0B4F-47B8-995B-D76F288BA8B5}">
      <dgm:prSet/>
      <dgm:spPr/>
      <dgm:t>
        <a:bodyPr/>
        <a:lstStyle/>
        <a:p>
          <a:endParaRPr lang="ru-RU"/>
        </a:p>
      </dgm:t>
    </dgm:pt>
    <dgm:pt modelId="{087962A7-F882-4B3B-B830-D8A4975ACD86}">
      <dgm:prSet phldrT="[Текст]"/>
      <dgm:spPr/>
      <dgm:t>
        <a:bodyPr/>
        <a:lstStyle/>
        <a:p>
          <a:r>
            <a:rPr lang="uk-UA" noProof="0" dirty="0" smtClean="0"/>
            <a:t>Розрахунок параметрів управління Z при відомих D, Y</a:t>
          </a:r>
          <a:endParaRPr lang="uk-UA" noProof="0" dirty="0"/>
        </a:p>
      </dgm:t>
    </dgm:pt>
    <dgm:pt modelId="{48B802FB-BE32-41DC-A210-DA54509DBCAD}" type="parTrans" cxnId="{E50707F6-C9FF-44C8-8B56-52447E9C07BD}">
      <dgm:prSet/>
      <dgm:spPr/>
      <dgm:t>
        <a:bodyPr/>
        <a:lstStyle/>
        <a:p>
          <a:endParaRPr lang="ru-RU"/>
        </a:p>
      </dgm:t>
    </dgm:pt>
    <dgm:pt modelId="{FDC7AAAE-9B00-406B-83CC-C4B890E57ECD}" type="sibTrans" cxnId="{E50707F6-C9FF-44C8-8B56-52447E9C07BD}">
      <dgm:prSet/>
      <dgm:spPr/>
      <dgm:t>
        <a:bodyPr/>
        <a:lstStyle/>
        <a:p>
          <a:endParaRPr lang="ru-RU"/>
        </a:p>
      </dgm:t>
    </dgm:pt>
    <dgm:pt modelId="{CDEA791C-2FCD-406C-98E1-AC33C110B667}">
      <dgm:prSet/>
      <dgm:spPr/>
      <dgm:t>
        <a:bodyPr/>
        <a:lstStyle/>
        <a:p>
          <a:r>
            <a:rPr lang="uk-UA" noProof="0" dirty="0" smtClean="0"/>
            <a:t>Задача оптимізації</a:t>
          </a:r>
          <a:endParaRPr lang="uk-UA" noProof="0" dirty="0"/>
        </a:p>
      </dgm:t>
    </dgm:pt>
    <dgm:pt modelId="{7746BAA1-EB32-419C-9B89-3F25EB5AA078}" type="parTrans" cxnId="{462B40D5-4932-45C9-ADC8-5C20D1D55158}">
      <dgm:prSet/>
      <dgm:spPr/>
      <dgm:t>
        <a:bodyPr/>
        <a:lstStyle/>
        <a:p>
          <a:endParaRPr lang="ru-RU"/>
        </a:p>
      </dgm:t>
    </dgm:pt>
    <dgm:pt modelId="{A4308FF3-1EBF-42F5-AFB7-AB73372B68BF}" type="sibTrans" cxnId="{462B40D5-4932-45C9-ADC8-5C20D1D55158}">
      <dgm:prSet/>
      <dgm:spPr/>
      <dgm:t>
        <a:bodyPr/>
        <a:lstStyle/>
        <a:p>
          <a:endParaRPr lang="ru-RU"/>
        </a:p>
      </dgm:t>
    </dgm:pt>
    <dgm:pt modelId="{9A87B18D-2AD7-4853-B2D0-FD8DAC9D6A40}">
      <dgm:prSet/>
      <dgm:spPr/>
      <dgm:t>
        <a:bodyPr/>
        <a:lstStyle/>
        <a:p>
          <a:r>
            <a:rPr lang="uk-UA" noProof="0" dirty="0" smtClean="0"/>
            <a:t>Розрахунок екстремальних значень Z, D, Y з урахуванням обмежень</a:t>
          </a:r>
          <a:endParaRPr lang="uk-UA" noProof="0" dirty="0"/>
        </a:p>
      </dgm:t>
    </dgm:pt>
    <dgm:pt modelId="{68B1D703-CBFF-4E34-B8A8-03ECD5A1DE6A}" type="parTrans" cxnId="{E73B9D53-E9E3-42B1-9A97-1CAB622E6FE9}">
      <dgm:prSet/>
      <dgm:spPr/>
      <dgm:t>
        <a:bodyPr/>
        <a:lstStyle/>
        <a:p>
          <a:endParaRPr lang="ru-RU"/>
        </a:p>
      </dgm:t>
    </dgm:pt>
    <dgm:pt modelId="{F0546025-91DB-4367-A9CD-84C782C7791F}" type="sibTrans" cxnId="{E73B9D53-E9E3-42B1-9A97-1CAB622E6FE9}">
      <dgm:prSet/>
      <dgm:spPr/>
      <dgm:t>
        <a:bodyPr/>
        <a:lstStyle/>
        <a:p>
          <a:endParaRPr lang="ru-RU"/>
        </a:p>
      </dgm:t>
    </dgm:pt>
    <dgm:pt modelId="{B4C3A89C-2C69-4CE0-9219-59943D579B29}" type="pres">
      <dgm:prSet presAssocID="{D228B577-4E19-4C9D-A971-420FF936EF7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6ADB76-4291-4CF9-8CC9-E1DDCA8624B1}" type="pres">
      <dgm:prSet presAssocID="{22EB0D43-91EA-48FF-9E58-6DE85BBCC2FB}" presName="composite" presStyleCnt="0"/>
      <dgm:spPr/>
    </dgm:pt>
    <dgm:pt modelId="{BEC22C1F-6F42-400F-9EEA-0B2ED2067FF1}" type="pres">
      <dgm:prSet presAssocID="{22EB0D43-91EA-48FF-9E58-6DE85BBCC2F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A15F7-78BE-4AAA-B0F7-6FE840F856CD}" type="pres">
      <dgm:prSet presAssocID="{22EB0D43-91EA-48FF-9E58-6DE85BBCC2F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5EA17-CD32-424A-97EA-35D6ED61704F}" type="pres">
      <dgm:prSet presAssocID="{D2B21EE2-BC98-4044-8BBF-A765F0014557}" presName="space" presStyleCnt="0"/>
      <dgm:spPr/>
    </dgm:pt>
    <dgm:pt modelId="{D4FDEC3E-C3E4-4E05-877A-13B4DD12E0C1}" type="pres">
      <dgm:prSet presAssocID="{4A2FFDBD-9794-4EFE-9793-FF8101C004E9}" presName="composite" presStyleCnt="0"/>
      <dgm:spPr/>
    </dgm:pt>
    <dgm:pt modelId="{992997B3-7DC5-4CF0-B720-C4B7C24A0983}" type="pres">
      <dgm:prSet presAssocID="{4A2FFDBD-9794-4EFE-9793-FF8101C004E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D083A5-CFB6-493C-98BB-969928500283}" type="pres">
      <dgm:prSet presAssocID="{4A2FFDBD-9794-4EFE-9793-FF8101C004E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BD331C-64A4-484F-AC56-B4925CEAC8BD}" type="pres">
      <dgm:prSet presAssocID="{6C6F5CFC-FB37-4AA4-9C05-C72D537E9617}" presName="space" presStyleCnt="0"/>
      <dgm:spPr/>
    </dgm:pt>
    <dgm:pt modelId="{C6BBF4B9-1391-4D71-8914-B2C5CE7A02AB}" type="pres">
      <dgm:prSet presAssocID="{9FC97B97-EFAF-455A-AEFE-0B38BF0CFA37}" presName="composite" presStyleCnt="0"/>
      <dgm:spPr/>
    </dgm:pt>
    <dgm:pt modelId="{55F78F06-8977-48C6-94DB-95A271F6C231}" type="pres">
      <dgm:prSet presAssocID="{9FC97B97-EFAF-455A-AEFE-0B38BF0CFA37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A98A10-389D-491A-A479-8141358A2614}" type="pres">
      <dgm:prSet presAssocID="{9FC97B97-EFAF-455A-AEFE-0B38BF0CFA37}" presName="desTx" presStyleLbl="alignAccFollowNode1" presStyleIdx="2" presStyleCnt="4" custLinFactNeighborX="372" custLinFactNeighborY="-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0EF5E7-4698-472F-AFCB-A206E3E7EFBE}" type="pres">
      <dgm:prSet presAssocID="{91CAF062-3C32-44C8-B06D-251F2A899B3A}" presName="space" presStyleCnt="0"/>
      <dgm:spPr/>
    </dgm:pt>
    <dgm:pt modelId="{1CBA63E5-AF80-46DE-8655-DDE20A0AF14D}" type="pres">
      <dgm:prSet presAssocID="{CDEA791C-2FCD-406C-98E1-AC33C110B667}" presName="composite" presStyleCnt="0"/>
      <dgm:spPr/>
    </dgm:pt>
    <dgm:pt modelId="{88021950-DBA8-4BD7-B793-ECEBE9FBAE6A}" type="pres">
      <dgm:prSet presAssocID="{CDEA791C-2FCD-406C-98E1-AC33C110B66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BD48E-D47C-469C-A8B3-95FC3C124F17}" type="pres">
      <dgm:prSet presAssocID="{CDEA791C-2FCD-406C-98E1-AC33C110B667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6056D9-410E-4A0F-B3B7-C843D822233E}" type="presOf" srcId="{9A87B18D-2AD7-4853-B2D0-FD8DAC9D6A40}" destId="{550BD48E-D47C-469C-A8B3-95FC3C124F17}" srcOrd="0" destOrd="0" presId="urn:microsoft.com/office/officeart/2005/8/layout/hList1"/>
    <dgm:cxn modelId="{AFF9826D-0B4F-47B8-995B-D76F288BA8B5}" srcId="{D228B577-4E19-4C9D-A971-420FF936EF7F}" destId="{9FC97B97-EFAF-455A-AEFE-0B38BF0CFA37}" srcOrd="2" destOrd="0" parTransId="{A705A533-19FD-46D3-8805-6FD68D9BE84F}" sibTransId="{91CAF062-3C32-44C8-B06D-251F2A899B3A}"/>
    <dgm:cxn modelId="{1E68BBA0-6D4C-48BF-B248-0BD0CE9A56FE}" type="presOf" srcId="{087962A7-F882-4B3B-B830-D8A4975ACD86}" destId="{0CA98A10-389D-491A-A479-8141358A2614}" srcOrd="0" destOrd="0" presId="urn:microsoft.com/office/officeart/2005/8/layout/hList1"/>
    <dgm:cxn modelId="{E73B9D53-E9E3-42B1-9A97-1CAB622E6FE9}" srcId="{CDEA791C-2FCD-406C-98E1-AC33C110B667}" destId="{9A87B18D-2AD7-4853-B2D0-FD8DAC9D6A40}" srcOrd="0" destOrd="0" parTransId="{68B1D703-CBFF-4E34-B8A8-03ECD5A1DE6A}" sibTransId="{F0546025-91DB-4367-A9CD-84C782C7791F}"/>
    <dgm:cxn modelId="{533D1BE0-D0B1-4A8A-9096-DFD9B5A4D916}" type="presOf" srcId="{32E98CAE-8CCB-4338-9E45-1549874CC572}" destId="{FF8A15F7-78BE-4AAA-B0F7-6FE840F856CD}" srcOrd="0" destOrd="0" presId="urn:microsoft.com/office/officeart/2005/8/layout/hList1"/>
    <dgm:cxn modelId="{95D4F9FA-CED8-429D-A9E9-ACF362E24730}" srcId="{D228B577-4E19-4C9D-A971-420FF936EF7F}" destId="{4A2FFDBD-9794-4EFE-9793-FF8101C004E9}" srcOrd="1" destOrd="0" parTransId="{A6E9844C-73D3-4E87-A295-BA4FCA80424B}" sibTransId="{6C6F5CFC-FB37-4AA4-9C05-C72D537E9617}"/>
    <dgm:cxn modelId="{D0D4EADC-4F3A-40E8-973F-13BCEF400F5E}" type="presOf" srcId="{4A2FFDBD-9794-4EFE-9793-FF8101C004E9}" destId="{992997B3-7DC5-4CF0-B720-C4B7C24A0983}" srcOrd="0" destOrd="0" presId="urn:microsoft.com/office/officeart/2005/8/layout/hList1"/>
    <dgm:cxn modelId="{C1E1494D-BF7D-44E8-9331-910C8227F1B7}" type="presOf" srcId="{22EB0D43-91EA-48FF-9E58-6DE85BBCC2FB}" destId="{BEC22C1F-6F42-400F-9EEA-0B2ED2067FF1}" srcOrd="0" destOrd="0" presId="urn:microsoft.com/office/officeart/2005/8/layout/hList1"/>
    <dgm:cxn modelId="{E50707F6-C9FF-44C8-8B56-52447E9C07BD}" srcId="{9FC97B97-EFAF-455A-AEFE-0B38BF0CFA37}" destId="{087962A7-F882-4B3B-B830-D8A4975ACD86}" srcOrd="0" destOrd="0" parTransId="{48B802FB-BE32-41DC-A210-DA54509DBCAD}" sibTransId="{FDC7AAAE-9B00-406B-83CC-C4B890E57ECD}"/>
    <dgm:cxn modelId="{65EAAEC9-43CD-4328-82C9-A8A69D3C85FF}" srcId="{22EB0D43-91EA-48FF-9E58-6DE85BBCC2FB}" destId="{32E98CAE-8CCB-4338-9E45-1549874CC572}" srcOrd="0" destOrd="0" parTransId="{E98E51F4-08F9-4180-A92F-09E799283E2E}" sibTransId="{2FD33FC3-AB3B-4633-85A3-A6288718011F}"/>
    <dgm:cxn modelId="{A76BCB8D-E56A-480E-B165-33F2B857CDBC}" srcId="{4A2FFDBD-9794-4EFE-9793-FF8101C004E9}" destId="{32764E00-F50E-412B-9A29-66B44C51A62C}" srcOrd="0" destOrd="0" parTransId="{91C7266F-4CCA-4C18-ACAA-33623A04935D}" sibTransId="{09197A7B-A1F5-4FFB-B7E6-95EC7D7D392B}"/>
    <dgm:cxn modelId="{D24ADCB5-2D31-4B2F-867E-83BC04ED9B8B}" type="presOf" srcId="{32764E00-F50E-412B-9A29-66B44C51A62C}" destId="{29D083A5-CFB6-493C-98BB-969928500283}" srcOrd="0" destOrd="0" presId="urn:microsoft.com/office/officeart/2005/8/layout/hList1"/>
    <dgm:cxn modelId="{3EF8DE47-1341-4F9F-9F9B-355D197617B4}" type="presOf" srcId="{D228B577-4E19-4C9D-A971-420FF936EF7F}" destId="{B4C3A89C-2C69-4CE0-9219-59943D579B29}" srcOrd="0" destOrd="0" presId="urn:microsoft.com/office/officeart/2005/8/layout/hList1"/>
    <dgm:cxn modelId="{534D2BDD-DE99-4D45-BCA6-C794A957950B}" type="presOf" srcId="{9FC97B97-EFAF-455A-AEFE-0B38BF0CFA37}" destId="{55F78F06-8977-48C6-94DB-95A271F6C231}" srcOrd="0" destOrd="0" presId="urn:microsoft.com/office/officeart/2005/8/layout/hList1"/>
    <dgm:cxn modelId="{B49C4584-35D1-45E0-AF44-0307F4D4A7A3}" type="presOf" srcId="{CDEA791C-2FCD-406C-98E1-AC33C110B667}" destId="{88021950-DBA8-4BD7-B793-ECEBE9FBAE6A}" srcOrd="0" destOrd="0" presId="urn:microsoft.com/office/officeart/2005/8/layout/hList1"/>
    <dgm:cxn modelId="{462B40D5-4932-45C9-ADC8-5C20D1D55158}" srcId="{D228B577-4E19-4C9D-A971-420FF936EF7F}" destId="{CDEA791C-2FCD-406C-98E1-AC33C110B667}" srcOrd="3" destOrd="0" parTransId="{7746BAA1-EB32-419C-9B89-3F25EB5AA078}" sibTransId="{A4308FF3-1EBF-42F5-AFB7-AB73372B68BF}"/>
    <dgm:cxn modelId="{685E0B03-D60B-45FF-92F4-DBB93B083646}" srcId="{D228B577-4E19-4C9D-A971-420FF936EF7F}" destId="{22EB0D43-91EA-48FF-9E58-6DE85BBCC2FB}" srcOrd="0" destOrd="0" parTransId="{43AD1E6B-866D-405F-93BF-9CE382C63578}" sibTransId="{D2B21EE2-BC98-4044-8BBF-A765F0014557}"/>
    <dgm:cxn modelId="{BDED0A2E-091E-48AD-8819-93921DC6460C}" type="presParOf" srcId="{B4C3A89C-2C69-4CE0-9219-59943D579B29}" destId="{9D6ADB76-4291-4CF9-8CC9-E1DDCA8624B1}" srcOrd="0" destOrd="0" presId="urn:microsoft.com/office/officeart/2005/8/layout/hList1"/>
    <dgm:cxn modelId="{25EF5C91-4104-4E6F-846A-2098591BFF73}" type="presParOf" srcId="{9D6ADB76-4291-4CF9-8CC9-E1DDCA8624B1}" destId="{BEC22C1F-6F42-400F-9EEA-0B2ED2067FF1}" srcOrd="0" destOrd="0" presId="urn:microsoft.com/office/officeart/2005/8/layout/hList1"/>
    <dgm:cxn modelId="{AF326B63-17CF-49AC-B48B-7A4A5224306A}" type="presParOf" srcId="{9D6ADB76-4291-4CF9-8CC9-E1DDCA8624B1}" destId="{FF8A15F7-78BE-4AAA-B0F7-6FE840F856CD}" srcOrd="1" destOrd="0" presId="urn:microsoft.com/office/officeart/2005/8/layout/hList1"/>
    <dgm:cxn modelId="{F03F72EC-043C-46CC-A138-3BADB27C7F47}" type="presParOf" srcId="{B4C3A89C-2C69-4CE0-9219-59943D579B29}" destId="{B565EA17-CD32-424A-97EA-35D6ED61704F}" srcOrd="1" destOrd="0" presId="urn:microsoft.com/office/officeart/2005/8/layout/hList1"/>
    <dgm:cxn modelId="{3D3F4F82-549C-48CC-B134-8D1CAB35C3B0}" type="presParOf" srcId="{B4C3A89C-2C69-4CE0-9219-59943D579B29}" destId="{D4FDEC3E-C3E4-4E05-877A-13B4DD12E0C1}" srcOrd="2" destOrd="0" presId="urn:microsoft.com/office/officeart/2005/8/layout/hList1"/>
    <dgm:cxn modelId="{A3537A01-8207-42FA-9B42-4DD93EEB4BEA}" type="presParOf" srcId="{D4FDEC3E-C3E4-4E05-877A-13B4DD12E0C1}" destId="{992997B3-7DC5-4CF0-B720-C4B7C24A0983}" srcOrd="0" destOrd="0" presId="urn:microsoft.com/office/officeart/2005/8/layout/hList1"/>
    <dgm:cxn modelId="{2D2457DB-2D93-40B1-9FDC-F29C62AA9F4D}" type="presParOf" srcId="{D4FDEC3E-C3E4-4E05-877A-13B4DD12E0C1}" destId="{29D083A5-CFB6-493C-98BB-969928500283}" srcOrd="1" destOrd="0" presId="urn:microsoft.com/office/officeart/2005/8/layout/hList1"/>
    <dgm:cxn modelId="{EC44ED51-B0E6-4E96-AF4E-1EFEE5748E74}" type="presParOf" srcId="{B4C3A89C-2C69-4CE0-9219-59943D579B29}" destId="{59BD331C-64A4-484F-AC56-B4925CEAC8BD}" srcOrd="3" destOrd="0" presId="urn:microsoft.com/office/officeart/2005/8/layout/hList1"/>
    <dgm:cxn modelId="{F58E99BA-8A6C-4B9D-B532-7EAB7C485022}" type="presParOf" srcId="{B4C3A89C-2C69-4CE0-9219-59943D579B29}" destId="{C6BBF4B9-1391-4D71-8914-B2C5CE7A02AB}" srcOrd="4" destOrd="0" presId="urn:microsoft.com/office/officeart/2005/8/layout/hList1"/>
    <dgm:cxn modelId="{16EB1F77-CFA0-4A72-9750-DF2529A638B6}" type="presParOf" srcId="{C6BBF4B9-1391-4D71-8914-B2C5CE7A02AB}" destId="{55F78F06-8977-48C6-94DB-95A271F6C231}" srcOrd="0" destOrd="0" presId="urn:microsoft.com/office/officeart/2005/8/layout/hList1"/>
    <dgm:cxn modelId="{E00E96D3-6E2D-45EE-B7A3-62FA9B776F2C}" type="presParOf" srcId="{C6BBF4B9-1391-4D71-8914-B2C5CE7A02AB}" destId="{0CA98A10-389D-491A-A479-8141358A2614}" srcOrd="1" destOrd="0" presId="urn:microsoft.com/office/officeart/2005/8/layout/hList1"/>
    <dgm:cxn modelId="{3DD86C86-50A2-4C79-9797-573C6D0D9EF2}" type="presParOf" srcId="{B4C3A89C-2C69-4CE0-9219-59943D579B29}" destId="{AD0EF5E7-4698-472F-AFCB-A206E3E7EFBE}" srcOrd="5" destOrd="0" presId="urn:microsoft.com/office/officeart/2005/8/layout/hList1"/>
    <dgm:cxn modelId="{9F6C8D41-C884-4908-AD5C-C0587638F34A}" type="presParOf" srcId="{B4C3A89C-2C69-4CE0-9219-59943D579B29}" destId="{1CBA63E5-AF80-46DE-8655-DDE20A0AF14D}" srcOrd="6" destOrd="0" presId="urn:microsoft.com/office/officeart/2005/8/layout/hList1"/>
    <dgm:cxn modelId="{5A315660-FDBE-4C66-95EF-B1F0A58A9B7B}" type="presParOf" srcId="{1CBA63E5-AF80-46DE-8655-DDE20A0AF14D}" destId="{88021950-DBA8-4BD7-B793-ECEBE9FBAE6A}" srcOrd="0" destOrd="0" presId="urn:microsoft.com/office/officeart/2005/8/layout/hList1"/>
    <dgm:cxn modelId="{0D14A93C-0FB7-41A1-BE21-41EEDACD332D}" type="presParOf" srcId="{1CBA63E5-AF80-46DE-8655-DDE20A0AF14D}" destId="{550BD48E-D47C-469C-A8B3-95FC3C124F1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077A4A-D36C-4A8F-A4DC-390BBBD5E6F8}">
      <dsp:nvSpPr>
        <dsp:cNvPr id="0" name=""/>
        <dsp:cNvSpPr/>
      </dsp:nvSpPr>
      <dsp:spPr>
        <a:xfrm>
          <a:off x="0" y="0"/>
          <a:ext cx="6096000" cy="72038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noProof="0" dirty="0" smtClean="0"/>
            <a:t>Моделювання</a:t>
          </a:r>
          <a:endParaRPr lang="uk-UA" sz="3300" kern="1200" noProof="0" dirty="0"/>
        </a:p>
      </dsp:txBody>
      <dsp:txXfrm>
        <a:off x="0" y="0"/>
        <a:ext cx="6096000" cy="720387"/>
      </dsp:txXfrm>
    </dsp:sp>
    <dsp:sp modelId="{1C880B57-21CF-4FBC-AFDA-54E144D94466}">
      <dsp:nvSpPr>
        <dsp:cNvPr id="0" name=""/>
        <dsp:cNvSpPr/>
      </dsp:nvSpPr>
      <dsp:spPr>
        <a:xfrm>
          <a:off x="0" y="720387"/>
          <a:ext cx="1523999" cy="15128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Логічне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(присутнє у інших моделях)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0" y="720387"/>
        <a:ext cx="1523999" cy="1512813"/>
      </dsp:txXfrm>
    </dsp:sp>
    <dsp:sp modelId="{16B2805E-F225-4CA7-852C-4AB530F2E45B}">
      <dsp:nvSpPr>
        <dsp:cNvPr id="0" name=""/>
        <dsp:cNvSpPr/>
      </dsp:nvSpPr>
      <dsp:spPr>
        <a:xfrm>
          <a:off x="1523999" y="720387"/>
          <a:ext cx="1523999" cy="15128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Фізичне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(фізика та </a:t>
          </a:r>
          <a:r>
            <a:rPr lang="uk-UA" sz="1400" kern="1200" noProof="0" dirty="0" err="1" smtClean="0"/>
            <a:t>мат.опис</a:t>
          </a:r>
          <a:r>
            <a:rPr lang="uk-UA" sz="1400" kern="1200" noProof="0" dirty="0" smtClean="0"/>
            <a:t> - однакові)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1523999" y="720387"/>
        <a:ext cx="1523999" cy="1512813"/>
      </dsp:txXfrm>
    </dsp:sp>
    <dsp:sp modelId="{808DBB3D-F0D9-4ABB-B646-7DAEC5E39681}">
      <dsp:nvSpPr>
        <dsp:cNvPr id="0" name=""/>
        <dsp:cNvSpPr/>
      </dsp:nvSpPr>
      <dsp:spPr>
        <a:xfrm>
          <a:off x="3047999" y="720387"/>
          <a:ext cx="1523999" cy="15128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Математичне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(фізика різна, математика однакова)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3047999" y="720387"/>
        <a:ext cx="1523999" cy="1512813"/>
      </dsp:txXfrm>
    </dsp:sp>
    <dsp:sp modelId="{9B3986B1-6297-4274-B74F-9420AA912C97}">
      <dsp:nvSpPr>
        <dsp:cNvPr id="0" name=""/>
        <dsp:cNvSpPr/>
      </dsp:nvSpPr>
      <dsp:spPr>
        <a:xfrm>
          <a:off x="4572000" y="720387"/>
          <a:ext cx="1523999" cy="15128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Комп'ютерне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noProof="0" dirty="0" smtClean="0"/>
            <a:t>(імітація фізичних моделей на основі математики)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4572000" y="720387"/>
        <a:ext cx="1523999" cy="1512813"/>
      </dsp:txXfrm>
    </dsp:sp>
    <dsp:sp modelId="{CB4C200D-1BE4-4673-9CAD-9E6196F9FE49}">
      <dsp:nvSpPr>
        <dsp:cNvPr id="0" name=""/>
        <dsp:cNvSpPr/>
      </dsp:nvSpPr>
      <dsp:spPr>
        <a:xfrm>
          <a:off x="0" y="2233201"/>
          <a:ext cx="6096000" cy="1680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34ADE-BCE1-4B15-9A36-8007EE22A795}">
      <dsp:nvSpPr>
        <dsp:cNvPr id="0" name=""/>
        <dsp:cNvSpPr/>
      </dsp:nvSpPr>
      <dsp:spPr>
        <a:xfrm>
          <a:off x="3216890" y="2299"/>
          <a:ext cx="1379075" cy="919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Об'єкт або предмет дослідження</a:t>
          </a:r>
          <a:endParaRPr lang="ru-RU" sz="1200" kern="1200" dirty="0"/>
        </a:p>
      </dsp:txBody>
      <dsp:txXfrm>
        <a:off x="3243818" y="29227"/>
        <a:ext cx="1325219" cy="865527"/>
      </dsp:txXfrm>
    </dsp:sp>
    <dsp:sp modelId="{CE0B35D4-5E26-405F-B408-569736352C9F}">
      <dsp:nvSpPr>
        <dsp:cNvPr id="0" name=""/>
        <dsp:cNvSpPr/>
      </dsp:nvSpPr>
      <dsp:spPr>
        <a:xfrm>
          <a:off x="2113629" y="921683"/>
          <a:ext cx="1792798" cy="367753"/>
        </a:xfrm>
        <a:custGeom>
          <a:avLst/>
          <a:gdLst/>
          <a:ahLst/>
          <a:cxnLst/>
          <a:rect l="0" t="0" r="0" b="0"/>
          <a:pathLst>
            <a:path>
              <a:moveTo>
                <a:pt x="1792798" y="0"/>
              </a:moveTo>
              <a:lnTo>
                <a:pt x="1792798" y="183876"/>
              </a:lnTo>
              <a:lnTo>
                <a:pt x="0" y="183876"/>
              </a:lnTo>
              <a:lnTo>
                <a:pt x="0" y="36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F4089-D107-4C8F-9985-03C73CEBC4A9}">
      <dsp:nvSpPr>
        <dsp:cNvPr id="0" name=""/>
        <dsp:cNvSpPr/>
      </dsp:nvSpPr>
      <dsp:spPr>
        <a:xfrm>
          <a:off x="1424091" y="1289436"/>
          <a:ext cx="1379075" cy="919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Знання антологічних об'єктів</a:t>
          </a:r>
          <a:endParaRPr lang="ru-RU" sz="1200" kern="1200" dirty="0"/>
        </a:p>
      </dsp:txBody>
      <dsp:txXfrm>
        <a:off x="1451019" y="1316364"/>
        <a:ext cx="1325219" cy="865527"/>
      </dsp:txXfrm>
    </dsp:sp>
    <dsp:sp modelId="{89DA55D8-8C37-45A2-83BD-9C7CFAF91156}">
      <dsp:nvSpPr>
        <dsp:cNvPr id="0" name=""/>
        <dsp:cNvSpPr/>
      </dsp:nvSpPr>
      <dsp:spPr>
        <a:xfrm>
          <a:off x="3860708" y="921683"/>
          <a:ext cx="91440" cy="367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A63B0-0C18-42DE-AD4D-A946EFBCD9F0}">
      <dsp:nvSpPr>
        <dsp:cNvPr id="0" name=""/>
        <dsp:cNvSpPr/>
      </dsp:nvSpPr>
      <dsp:spPr>
        <a:xfrm>
          <a:off x="3216890" y="1289436"/>
          <a:ext cx="1379075" cy="919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Дослідження за об'єктом та експерименти</a:t>
          </a:r>
          <a:endParaRPr lang="ru-RU" sz="1200" kern="1200" dirty="0"/>
        </a:p>
      </dsp:txBody>
      <dsp:txXfrm>
        <a:off x="3243818" y="1316364"/>
        <a:ext cx="1325219" cy="865527"/>
      </dsp:txXfrm>
    </dsp:sp>
    <dsp:sp modelId="{924948C2-BCFD-4E8B-84E8-B2D2D666DD8C}">
      <dsp:nvSpPr>
        <dsp:cNvPr id="0" name=""/>
        <dsp:cNvSpPr/>
      </dsp:nvSpPr>
      <dsp:spPr>
        <a:xfrm>
          <a:off x="3860708" y="2208820"/>
          <a:ext cx="91440" cy="367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BA8DE0-2B5E-4EAC-9C16-7FBD7C8AC1B0}">
      <dsp:nvSpPr>
        <dsp:cNvPr id="0" name=""/>
        <dsp:cNvSpPr/>
      </dsp:nvSpPr>
      <dsp:spPr>
        <a:xfrm>
          <a:off x="3216890" y="2576574"/>
          <a:ext cx="1379075" cy="919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Абстрагування, ідеалізація, аналіз, синтез</a:t>
          </a:r>
          <a:endParaRPr lang="ru-RU" sz="1200" kern="1200" dirty="0"/>
        </a:p>
      </dsp:txBody>
      <dsp:txXfrm>
        <a:off x="3243818" y="2603502"/>
        <a:ext cx="1325219" cy="865527"/>
      </dsp:txXfrm>
    </dsp:sp>
    <dsp:sp modelId="{FC0CB969-5E41-4618-A515-42AEE7062CD5}">
      <dsp:nvSpPr>
        <dsp:cNvPr id="0" name=""/>
        <dsp:cNvSpPr/>
      </dsp:nvSpPr>
      <dsp:spPr>
        <a:xfrm>
          <a:off x="3860708" y="3495958"/>
          <a:ext cx="91440" cy="367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59002-FAA9-43C9-B174-3CB8FD5B520E}">
      <dsp:nvSpPr>
        <dsp:cNvPr id="0" name=""/>
        <dsp:cNvSpPr/>
      </dsp:nvSpPr>
      <dsp:spPr>
        <a:xfrm>
          <a:off x="3216890" y="3863711"/>
          <a:ext cx="1379075" cy="919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Формулювання тех. завдання</a:t>
          </a:r>
          <a:endParaRPr lang="ru-RU" sz="1200" kern="1200" dirty="0"/>
        </a:p>
      </dsp:txBody>
      <dsp:txXfrm>
        <a:off x="3243818" y="3890639"/>
        <a:ext cx="1325219" cy="865527"/>
      </dsp:txXfrm>
    </dsp:sp>
    <dsp:sp modelId="{715145D9-0726-42E1-AAC8-E9B69875CE56}">
      <dsp:nvSpPr>
        <dsp:cNvPr id="0" name=""/>
        <dsp:cNvSpPr/>
      </dsp:nvSpPr>
      <dsp:spPr>
        <a:xfrm>
          <a:off x="3906428" y="921683"/>
          <a:ext cx="1792798" cy="367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876"/>
              </a:lnTo>
              <a:lnTo>
                <a:pt x="1792798" y="183876"/>
              </a:lnTo>
              <a:lnTo>
                <a:pt x="1792798" y="36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079A5-2B4E-427F-8AEC-EF193F51552D}">
      <dsp:nvSpPr>
        <dsp:cNvPr id="0" name=""/>
        <dsp:cNvSpPr/>
      </dsp:nvSpPr>
      <dsp:spPr>
        <a:xfrm>
          <a:off x="5009688" y="1289436"/>
          <a:ext cx="1379075" cy="919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Загальні принципи, закон зберігання енергії, закони ТД, та інші</a:t>
          </a:r>
          <a:endParaRPr lang="ru-RU" sz="1200" kern="1200" dirty="0"/>
        </a:p>
      </dsp:txBody>
      <dsp:txXfrm>
        <a:off x="5036616" y="1316364"/>
        <a:ext cx="1325219" cy="8655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058DE-AA56-411C-AB1A-DC21792A42BF}">
      <dsp:nvSpPr>
        <dsp:cNvPr id="0" name=""/>
        <dsp:cNvSpPr/>
      </dsp:nvSpPr>
      <dsp:spPr>
        <a:xfrm>
          <a:off x="1981515" y="1031723"/>
          <a:ext cx="2903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0346" y="45720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18665" y="1075245"/>
        <a:ext cx="16047" cy="4396"/>
      </dsp:txXfrm>
    </dsp:sp>
    <dsp:sp modelId="{91853B91-49D4-4622-A7AA-90395823A78D}">
      <dsp:nvSpPr>
        <dsp:cNvPr id="0" name=""/>
        <dsp:cNvSpPr/>
      </dsp:nvSpPr>
      <dsp:spPr>
        <a:xfrm>
          <a:off x="72009" y="504051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Формулирование цели</a:t>
          </a:r>
          <a:endParaRPr lang="ru-RU" sz="1600" kern="1200" dirty="0"/>
        </a:p>
      </dsp:txBody>
      <dsp:txXfrm>
        <a:off x="72009" y="504051"/>
        <a:ext cx="1911306" cy="1146783"/>
      </dsp:txXfrm>
    </dsp:sp>
    <dsp:sp modelId="{430F6A99-E641-4383-9AD6-E443825FEE0C}">
      <dsp:nvSpPr>
        <dsp:cNvPr id="0" name=""/>
        <dsp:cNvSpPr/>
      </dsp:nvSpPr>
      <dsp:spPr>
        <a:xfrm>
          <a:off x="4213768" y="1031723"/>
          <a:ext cx="2183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18328" y="45720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16709" y="1075245"/>
        <a:ext cx="12446" cy="4396"/>
      </dsp:txXfrm>
    </dsp:sp>
    <dsp:sp modelId="{C6C7199A-D547-4750-82D6-900C82B55496}">
      <dsp:nvSpPr>
        <dsp:cNvPr id="0" name=""/>
        <dsp:cNvSpPr/>
      </dsp:nvSpPr>
      <dsp:spPr>
        <a:xfrm>
          <a:off x="2304262" y="504051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Выдвижение гипотез</a:t>
          </a:r>
          <a:endParaRPr lang="ru-RU" sz="1600" kern="1200" dirty="0"/>
        </a:p>
      </dsp:txBody>
      <dsp:txXfrm>
        <a:off x="2304262" y="504051"/>
        <a:ext cx="1911306" cy="1146783"/>
      </dsp:txXfrm>
    </dsp:sp>
    <dsp:sp modelId="{659A8E33-DF29-4A66-B54D-8B28D29A9719}">
      <dsp:nvSpPr>
        <dsp:cNvPr id="0" name=""/>
        <dsp:cNvSpPr/>
      </dsp:nvSpPr>
      <dsp:spPr>
        <a:xfrm>
          <a:off x="6374003" y="1031723"/>
          <a:ext cx="2903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62273" y="45720"/>
              </a:lnTo>
              <a:lnTo>
                <a:pt x="162273" y="45723"/>
              </a:lnTo>
              <a:lnTo>
                <a:pt x="290346" y="4572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511152" y="1075245"/>
        <a:ext cx="16047" cy="4396"/>
      </dsp:txXfrm>
    </dsp:sp>
    <dsp:sp modelId="{BE2E0DE2-5055-4829-96F3-0CD990B058F7}">
      <dsp:nvSpPr>
        <dsp:cNvPr id="0" name=""/>
        <dsp:cNvSpPr/>
      </dsp:nvSpPr>
      <dsp:spPr>
        <a:xfrm>
          <a:off x="4464496" y="504051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Планирование эксперимента</a:t>
          </a:r>
          <a:endParaRPr lang="ru-RU" sz="1600" kern="1200" dirty="0"/>
        </a:p>
      </dsp:txBody>
      <dsp:txXfrm>
        <a:off x="4464496" y="504051"/>
        <a:ext cx="1911306" cy="1146783"/>
      </dsp:txXfrm>
    </dsp:sp>
    <dsp:sp modelId="{6503D956-1EF3-4A6A-BA63-08298239CA39}">
      <dsp:nvSpPr>
        <dsp:cNvPr id="0" name=""/>
        <dsp:cNvSpPr/>
      </dsp:nvSpPr>
      <dsp:spPr>
        <a:xfrm>
          <a:off x="1027662" y="1649038"/>
          <a:ext cx="6624739" cy="1198878"/>
        </a:xfrm>
        <a:custGeom>
          <a:avLst/>
          <a:gdLst/>
          <a:ahLst/>
          <a:cxnLst/>
          <a:rect l="0" t="0" r="0" b="0"/>
          <a:pathLst>
            <a:path>
              <a:moveTo>
                <a:pt x="6624739" y="0"/>
              </a:moveTo>
              <a:lnTo>
                <a:pt x="6624739" y="616539"/>
              </a:lnTo>
              <a:lnTo>
                <a:pt x="0" y="616539"/>
              </a:lnTo>
              <a:lnTo>
                <a:pt x="0" y="1198878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71586" y="2246279"/>
        <a:ext cx="336893" cy="4396"/>
      </dsp:txXfrm>
    </dsp:sp>
    <dsp:sp modelId="{C68B723D-F995-4AFA-8EAB-91AC46186D62}">
      <dsp:nvSpPr>
        <dsp:cNvPr id="0" name=""/>
        <dsp:cNvSpPr/>
      </dsp:nvSpPr>
      <dsp:spPr>
        <a:xfrm>
          <a:off x="6696749" y="504055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Проведение эксперимента</a:t>
          </a:r>
          <a:endParaRPr lang="ru-RU" sz="1600" kern="1200" dirty="0"/>
        </a:p>
      </dsp:txBody>
      <dsp:txXfrm>
        <a:off x="6696749" y="504055"/>
        <a:ext cx="1911306" cy="1146783"/>
      </dsp:txXfrm>
    </dsp:sp>
    <dsp:sp modelId="{EF10CE45-2F39-48F0-8C80-9296AEF680F3}">
      <dsp:nvSpPr>
        <dsp:cNvPr id="0" name=""/>
        <dsp:cNvSpPr/>
      </dsp:nvSpPr>
      <dsp:spPr>
        <a:xfrm>
          <a:off x="1981515" y="3407988"/>
          <a:ext cx="20256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2560" y="45720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076966" y="3451510"/>
        <a:ext cx="11658" cy="4396"/>
      </dsp:txXfrm>
    </dsp:sp>
    <dsp:sp modelId="{8B96A2B2-7BCC-49F6-9F13-AAB0D19DE8E7}">
      <dsp:nvSpPr>
        <dsp:cNvPr id="0" name=""/>
        <dsp:cNvSpPr/>
      </dsp:nvSpPr>
      <dsp:spPr>
        <a:xfrm>
          <a:off x="72009" y="2880316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Обработка и анализ результатов эксперимента</a:t>
          </a:r>
          <a:endParaRPr lang="ru-RU" sz="1600" kern="1200" dirty="0"/>
        </a:p>
      </dsp:txBody>
      <dsp:txXfrm>
        <a:off x="72009" y="2880316"/>
        <a:ext cx="1911306" cy="1146783"/>
      </dsp:txXfrm>
    </dsp:sp>
    <dsp:sp modelId="{E95F548F-4D73-4D70-A11E-2653407989A7}">
      <dsp:nvSpPr>
        <dsp:cNvPr id="0" name=""/>
        <dsp:cNvSpPr/>
      </dsp:nvSpPr>
      <dsp:spPr>
        <a:xfrm>
          <a:off x="4125982" y="3407988"/>
          <a:ext cx="3781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6156" y="45720"/>
              </a:lnTo>
              <a:lnTo>
                <a:pt x="206156" y="45723"/>
              </a:lnTo>
              <a:lnTo>
                <a:pt x="378113" y="4572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04821" y="3451510"/>
        <a:ext cx="20435" cy="4396"/>
      </dsp:txXfrm>
    </dsp:sp>
    <dsp:sp modelId="{18545749-B48D-4982-8BE9-2ED4FE2AB46D}">
      <dsp:nvSpPr>
        <dsp:cNvPr id="0" name=""/>
        <dsp:cNvSpPr/>
      </dsp:nvSpPr>
      <dsp:spPr>
        <a:xfrm>
          <a:off x="2216476" y="2880316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Проверка справедливости выдвинутых гипотез</a:t>
          </a:r>
          <a:endParaRPr lang="ru-RU" sz="1600" kern="1200" dirty="0"/>
        </a:p>
      </dsp:txBody>
      <dsp:txXfrm>
        <a:off x="2216476" y="2880316"/>
        <a:ext cx="1911306" cy="1146783"/>
      </dsp:txXfrm>
    </dsp:sp>
    <dsp:sp modelId="{900B6B9B-A248-499E-A196-7B96A10906DE}">
      <dsp:nvSpPr>
        <dsp:cNvPr id="0" name=""/>
        <dsp:cNvSpPr/>
      </dsp:nvSpPr>
      <dsp:spPr>
        <a:xfrm>
          <a:off x="6446001" y="3407992"/>
          <a:ext cx="2512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1251" y="45720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564581" y="3451514"/>
        <a:ext cx="14092" cy="4396"/>
      </dsp:txXfrm>
    </dsp:sp>
    <dsp:sp modelId="{C3BFF0AB-047B-48CE-A367-E6EC57A80A72}">
      <dsp:nvSpPr>
        <dsp:cNvPr id="0" name=""/>
        <dsp:cNvSpPr/>
      </dsp:nvSpPr>
      <dsp:spPr>
        <a:xfrm>
          <a:off x="4536495" y="2880320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Проверка условий конца эксперимента</a:t>
          </a:r>
          <a:endParaRPr lang="ru-RU" sz="1600" kern="1200" dirty="0"/>
        </a:p>
      </dsp:txBody>
      <dsp:txXfrm>
        <a:off x="4536495" y="2880320"/>
        <a:ext cx="1911306" cy="1146783"/>
      </dsp:txXfrm>
    </dsp:sp>
    <dsp:sp modelId="{5ACBCF86-07F8-4846-962B-B6181A0AE880}">
      <dsp:nvSpPr>
        <dsp:cNvPr id="0" name=""/>
        <dsp:cNvSpPr/>
      </dsp:nvSpPr>
      <dsp:spPr>
        <a:xfrm>
          <a:off x="6729653" y="2880320"/>
          <a:ext cx="1911306" cy="1146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Конец</a:t>
          </a:r>
          <a:endParaRPr lang="ru-RU" sz="1600" kern="1200" dirty="0"/>
        </a:p>
      </dsp:txBody>
      <dsp:txXfrm>
        <a:off x="6729653" y="2880320"/>
        <a:ext cx="1911306" cy="11467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22C1F-6F42-400F-9EEA-0B2ED2067FF1}">
      <dsp:nvSpPr>
        <dsp:cNvPr id="0" name=""/>
        <dsp:cNvSpPr/>
      </dsp:nvSpPr>
      <dsp:spPr>
        <a:xfrm>
          <a:off x="3248" y="1195203"/>
          <a:ext cx="1953498" cy="6498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/>
            <a:t>Пряма задача імітації</a:t>
          </a:r>
          <a:endParaRPr lang="uk-UA" sz="1800" kern="1200" noProof="0" dirty="0"/>
        </a:p>
      </dsp:txBody>
      <dsp:txXfrm>
        <a:off x="3248" y="1195203"/>
        <a:ext cx="1953498" cy="649899"/>
      </dsp:txXfrm>
    </dsp:sp>
    <dsp:sp modelId="{FF8A15F7-78BE-4AAA-B0F7-6FE840F856CD}">
      <dsp:nvSpPr>
        <dsp:cNvPr id="0" name=""/>
        <dsp:cNvSpPr/>
      </dsp:nvSpPr>
      <dsp:spPr>
        <a:xfrm>
          <a:off x="3248" y="1845103"/>
          <a:ext cx="1953498" cy="14961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noProof="0" dirty="0" smtClean="0"/>
            <a:t>Розрахунок вихідних параметрів Y при зміні Z, D</a:t>
          </a:r>
          <a:endParaRPr lang="uk-UA" sz="1800" kern="1200" noProof="0" dirty="0"/>
        </a:p>
      </dsp:txBody>
      <dsp:txXfrm>
        <a:off x="3248" y="1845103"/>
        <a:ext cx="1953498" cy="1496196"/>
      </dsp:txXfrm>
    </dsp:sp>
    <dsp:sp modelId="{992997B3-7DC5-4CF0-B720-C4B7C24A0983}">
      <dsp:nvSpPr>
        <dsp:cNvPr id="0" name=""/>
        <dsp:cNvSpPr/>
      </dsp:nvSpPr>
      <dsp:spPr>
        <a:xfrm>
          <a:off x="2230236" y="1195203"/>
          <a:ext cx="1953498" cy="6498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err="1" smtClean="0"/>
            <a:t>Зворотня</a:t>
          </a:r>
          <a:r>
            <a:rPr lang="uk-UA" sz="1800" kern="1200" noProof="0" dirty="0" smtClean="0"/>
            <a:t> задача імітації</a:t>
          </a:r>
          <a:endParaRPr lang="uk-UA" sz="1800" kern="1200" noProof="0" dirty="0"/>
        </a:p>
      </dsp:txBody>
      <dsp:txXfrm>
        <a:off x="2230236" y="1195203"/>
        <a:ext cx="1953498" cy="649899"/>
      </dsp:txXfrm>
    </dsp:sp>
    <dsp:sp modelId="{29D083A5-CFB6-493C-98BB-969928500283}">
      <dsp:nvSpPr>
        <dsp:cNvPr id="0" name=""/>
        <dsp:cNvSpPr/>
      </dsp:nvSpPr>
      <dsp:spPr>
        <a:xfrm>
          <a:off x="2230236" y="1845103"/>
          <a:ext cx="1953498" cy="14961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noProof="0" dirty="0" smtClean="0"/>
            <a:t>Розрахунок вхідних параметрів D при фіксованих Y</a:t>
          </a:r>
          <a:endParaRPr lang="uk-UA" sz="1800" kern="1200" noProof="0" dirty="0"/>
        </a:p>
      </dsp:txBody>
      <dsp:txXfrm>
        <a:off x="2230236" y="1845103"/>
        <a:ext cx="1953498" cy="1496196"/>
      </dsp:txXfrm>
    </dsp:sp>
    <dsp:sp modelId="{55F78F06-8977-48C6-94DB-95A271F6C231}">
      <dsp:nvSpPr>
        <dsp:cNvPr id="0" name=""/>
        <dsp:cNvSpPr/>
      </dsp:nvSpPr>
      <dsp:spPr>
        <a:xfrm>
          <a:off x="4457224" y="1195203"/>
          <a:ext cx="1953498" cy="6498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/>
            <a:t>Задача адаптації</a:t>
          </a:r>
          <a:endParaRPr lang="uk-UA" sz="1800" kern="1200" noProof="0" dirty="0"/>
        </a:p>
      </dsp:txBody>
      <dsp:txXfrm>
        <a:off x="4457224" y="1195203"/>
        <a:ext cx="1953498" cy="649899"/>
      </dsp:txXfrm>
    </dsp:sp>
    <dsp:sp modelId="{0CA98A10-389D-491A-A479-8141358A2614}">
      <dsp:nvSpPr>
        <dsp:cNvPr id="0" name=""/>
        <dsp:cNvSpPr/>
      </dsp:nvSpPr>
      <dsp:spPr>
        <a:xfrm>
          <a:off x="4464491" y="1844774"/>
          <a:ext cx="1953498" cy="14961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noProof="0" dirty="0" smtClean="0"/>
            <a:t>Розрахунок параметрів управління Z при відомих D, Y</a:t>
          </a:r>
          <a:endParaRPr lang="uk-UA" sz="1800" kern="1200" noProof="0" dirty="0"/>
        </a:p>
      </dsp:txBody>
      <dsp:txXfrm>
        <a:off x="4464491" y="1844774"/>
        <a:ext cx="1953498" cy="1496196"/>
      </dsp:txXfrm>
    </dsp:sp>
    <dsp:sp modelId="{88021950-DBA8-4BD7-B793-ECEBE9FBAE6A}">
      <dsp:nvSpPr>
        <dsp:cNvPr id="0" name=""/>
        <dsp:cNvSpPr/>
      </dsp:nvSpPr>
      <dsp:spPr>
        <a:xfrm>
          <a:off x="6684212" y="1195203"/>
          <a:ext cx="1953498" cy="6498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/>
            <a:t>Задача оптимізації</a:t>
          </a:r>
          <a:endParaRPr lang="uk-UA" sz="1800" kern="1200" noProof="0" dirty="0"/>
        </a:p>
      </dsp:txBody>
      <dsp:txXfrm>
        <a:off x="6684212" y="1195203"/>
        <a:ext cx="1953498" cy="649899"/>
      </dsp:txXfrm>
    </dsp:sp>
    <dsp:sp modelId="{550BD48E-D47C-469C-A8B3-95FC3C124F17}">
      <dsp:nvSpPr>
        <dsp:cNvPr id="0" name=""/>
        <dsp:cNvSpPr/>
      </dsp:nvSpPr>
      <dsp:spPr>
        <a:xfrm>
          <a:off x="6684212" y="1845103"/>
          <a:ext cx="1953498" cy="14961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noProof="0" dirty="0" smtClean="0"/>
            <a:t>Розрахунок екстремальних значень Z, D, Y з урахуванням обмежень</a:t>
          </a:r>
          <a:endParaRPr lang="uk-UA" sz="1800" kern="1200" noProof="0" dirty="0"/>
        </a:p>
      </dsp:txBody>
      <dsp:txXfrm>
        <a:off x="6684212" y="1845103"/>
        <a:ext cx="1953498" cy="1496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4C2E6-CC3B-4BD9-B485-B76C23D26CD1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3B9AF-941D-4578-BAA0-709784890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54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89557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Математичне моделювання та планування експерименту у теплоенергетиці</a:t>
            </a: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3613" y="4005064"/>
            <a:ext cx="6400800" cy="449063"/>
          </a:xfrm>
        </p:spPr>
        <p:txBody>
          <a:bodyPr/>
          <a:lstStyle/>
          <a:p>
            <a:r>
              <a:rPr lang="uk-UA" dirty="0" smtClean="0"/>
              <a:t>Лекція 1</a:t>
            </a:r>
            <a:endParaRPr lang="uk-UA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588224" y="5534247"/>
            <a:ext cx="2296344" cy="775073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3200" dirty="0" err="1" smtClean="0"/>
              <a:t>К.т.н</a:t>
            </a:r>
            <a:r>
              <a:rPr lang="uk-UA" sz="3200" dirty="0" smtClean="0"/>
              <a:t>., доцент, докторант, </a:t>
            </a:r>
          </a:p>
          <a:p>
            <a:r>
              <a:rPr lang="uk-UA" sz="3200" dirty="0" smtClean="0"/>
              <a:t>академік Європейській науково-освітньої академії            Чейлитко А.О.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Picture 6" descr="Картинки по запросу ЗГИ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04664"/>
            <a:ext cx="1671737" cy="158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Картинки по запросу герб украин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1662702" cy="166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64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196752"/>
            <a:ext cx="7408333" cy="3450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</a:rPr>
              <a:t>Математ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И</a:t>
            </a: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</a:rPr>
              <a:t>чне сподівання</a:t>
            </a:r>
            <a:r>
              <a:rPr lang="vi-VN" sz="2000" dirty="0">
                <a:solidFill>
                  <a:schemeClr val="tx2">
                    <a:lumMod val="50000"/>
                  </a:schemeClr>
                </a:solidFill>
              </a:rPr>
              <a:t>, середнє значення — одна з основних числових характеристик кожної випадкової величини. Воно є узагальненим поняттям середнього значення сукупності чисел на той випадок, коли елементи множини значень цієї сукупності мають різну "вагу", ціну, важливість, пріоритет, що є характерним для значень випадкової змінної</a:t>
            </a: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uk-UA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uk-UA" dirty="0"/>
              <a:t>Математичне сподівання</a:t>
            </a:r>
            <a:br>
              <a:rPr lang="uk-UA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000"/>
            <a:ext cx="5942033" cy="1644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5073821"/>
            <a:ext cx="5942033" cy="1675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1739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Дисперсія</a:t>
            </a:r>
            <a:r>
              <a:rPr lang="ru-RU" b="1" dirty="0"/>
              <a:t>, </a:t>
            </a:r>
            <a:r>
              <a:rPr lang="ru-RU" b="1" dirty="0" err="1"/>
              <a:t>середнє</a:t>
            </a:r>
            <a:r>
              <a:rPr lang="ru-RU" b="1" dirty="0"/>
              <a:t> </a:t>
            </a:r>
            <a:r>
              <a:rPr lang="ru-RU" b="1" dirty="0" err="1"/>
              <a:t>квадратичне</a:t>
            </a:r>
            <a:r>
              <a:rPr lang="ru-RU" b="1" dirty="0"/>
              <a:t> </a:t>
            </a:r>
            <a:r>
              <a:rPr lang="ru-RU" b="1" dirty="0" err="1"/>
              <a:t>відхилення</a:t>
            </a:r>
            <a:r>
              <a:rPr lang="ru-RU" b="1" dirty="0"/>
              <a:t> </a:t>
            </a:r>
            <a:r>
              <a:rPr lang="ru-RU" b="1" dirty="0" err="1"/>
              <a:t>випадкової</a:t>
            </a:r>
            <a:r>
              <a:rPr lang="ru-RU" b="1" dirty="0"/>
              <a:t> </a:t>
            </a:r>
            <a:r>
              <a:rPr lang="ru-RU" b="1" dirty="0" err="1"/>
              <a:t>величини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140160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err="1"/>
              <a:t>Дисперсія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є </a:t>
            </a:r>
            <a:r>
              <a:rPr lang="ru-RU" dirty="0" err="1"/>
              <a:t>математичне</a:t>
            </a:r>
            <a:r>
              <a:rPr lang="ru-RU" dirty="0"/>
              <a:t> </a:t>
            </a:r>
            <a:r>
              <a:rPr lang="ru-RU" dirty="0" err="1"/>
              <a:t>сподівання</a:t>
            </a:r>
            <a:r>
              <a:rPr lang="ru-RU" dirty="0"/>
              <a:t> квадрата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математичного</a:t>
            </a:r>
            <a:r>
              <a:rPr lang="ru-RU" dirty="0"/>
              <a:t> </a:t>
            </a:r>
            <a:r>
              <a:rPr lang="ru-RU" dirty="0" err="1" smtClean="0"/>
              <a:t>сподівання</a:t>
            </a:r>
            <a:r>
              <a:rPr lang="ru-RU" dirty="0" smtClean="0"/>
              <a:t> (</a:t>
            </a:r>
            <a:r>
              <a:rPr lang="ru-RU" dirty="0" err="1" smtClean="0"/>
              <a:t>очікуваного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6" name="AutoShape 5" descr="{\displaystyle \sigma ^{2}\equiv \operatorname {D} (X)=\operatorname {E} [(X-\mu )^{2}]=\sum _{x}(x-\mu )^{2}p(x)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258358"/>
            <a:ext cx="3903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дискретної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endParaRPr lang="ru-RU" dirty="0"/>
          </a:p>
        </p:txBody>
      </p:sp>
      <p:pic>
        <p:nvPicPr>
          <p:cNvPr id="11" name="Рисунок 10" descr="http://posibnyky.vntu.edu.ua/t_i/26_src/26_image00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77072"/>
            <a:ext cx="3307715" cy="548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157192"/>
            <a:ext cx="5942033" cy="699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942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3140968"/>
            <a:ext cx="7408333" cy="2481725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Математичне </a:t>
            </a:r>
            <a:r>
              <a:rPr lang="uk-UA" b="1" dirty="0"/>
              <a:t>моделювання</a:t>
            </a:r>
            <a:r>
              <a:rPr lang="uk-UA" dirty="0"/>
              <a:t> можна розглядати як засіб вивчення реальної системи шляхом її заміни зручнішою для експериментального дослідження системою (моделлю), що зберігає істотні риси оригінала. 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Autofit/>
          </a:bodyPr>
          <a:lstStyle/>
          <a:p>
            <a:pPr algn="r"/>
            <a:r>
              <a:rPr lang="uk-UA" sz="2800" dirty="0" smtClean="0"/>
              <a:t>У наш час праця </a:t>
            </a:r>
            <a:r>
              <a:rPr lang="uk-UA" sz="2800" dirty="0" err="1" smtClean="0"/>
              <a:t>дифференцировался</a:t>
            </a:r>
            <a:r>
              <a:rPr lang="uk-UA" sz="2800" dirty="0" smtClean="0"/>
              <a:t>. Фізики ставлять завдання, математики дають методи їх вирішення. Ньютон одночасно робив і те й інше.</a:t>
            </a:r>
            <a:br>
              <a:rPr lang="uk-UA" sz="2800" dirty="0" smtClean="0"/>
            </a:br>
            <a:r>
              <a:rPr lang="uk-UA" sz="2800" dirty="0" smtClean="0"/>
              <a:t>«С.І.</a:t>
            </a:r>
            <a:r>
              <a:rPr lang="uk-UA" sz="2800" dirty="0" err="1" smtClean="0"/>
              <a:t>Вавілов</a:t>
            </a:r>
            <a:r>
              <a:rPr lang="uk-UA" sz="2800" dirty="0" smtClean="0"/>
              <a:t>»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5818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/>
              <a:t>Моделі дослідження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80920" cy="2088232"/>
          </a:xfrm>
        </p:spPr>
        <p:txBody>
          <a:bodyPr/>
          <a:lstStyle/>
          <a:p>
            <a:pPr marL="0" indent="0" algn="just">
              <a:buNone/>
            </a:pPr>
            <a:r>
              <a:rPr lang="uk-UA" sz="2000" dirty="0" smtClean="0"/>
              <a:t>	Під моделлю розуміють штучну систему, яка буде показувати з певним ступенем точності основні властивості досліджуваного об'єкта - оригіналу. Модель знаходиться в певній відповідності з досліджуваним об'єктом, може замінити його при дослідженні і дозволяє отримати інформацію про досліджуваному об'єкті.</a:t>
            </a:r>
            <a:endParaRPr lang="uk-UA" sz="1400" dirty="0" smtClean="0"/>
          </a:p>
          <a:p>
            <a:pPr algn="just"/>
            <a:endParaRPr lang="ru-RU" sz="1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36366880"/>
              </p:ext>
            </p:extLst>
          </p:nvPr>
        </p:nvGraphicFramePr>
        <p:xfrm>
          <a:off x="1403648" y="4077072"/>
          <a:ext cx="6096000" cy="2401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592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Дослідження об'єкта моделювання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922411"/>
              </p:ext>
            </p:extLst>
          </p:nvPr>
        </p:nvGraphicFramePr>
        <p:xfrm>
          <a:off x="467544" y="1340768"/>
          <a:ext cx="7812856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Прямая со стрелкой 13"/>
          <p:cNvCxnSpPr/>
          <p:nvPr/>
        </p:nvCxnSpPr>
        <p:spPr>
          <a:xfrm flipH="1">
            <a:off x="5076056" y="3573016"/>
            <a:ext cx="1152128" cy="396068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627784" y="3573016"/>
            <a:ext cx="1080120" cy="36004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87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Autofit/>
          </a:bodyPr>
          <a:lstStyle/>
          <a:p>
            <a:r>
              <a:rPr lang="uk-UA" sz="2800" dirty="0"/>
              <a:t>Процес побудови будь-якої математичної </a:t>
            </a:r>
            <a:r>
              <a:rPr lang="uk-UA" sz="2800" dirty="0" smtClean="0"/>
              <a:t>моделі</a:t>
            </a:r>
            <a:endParaRPr lang="ru-RU" sz="2800" dirty="0"/>
          </a:p>
        </p:txBody>
      </p:sp>
      <p:pic>
        <p:nvPicPr>
          <p:cNvPr id="4" name="Объект 3" descr="http://posibnyky.vntu.edu.ua/k_m/t1/12._src/12._image00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124744"/>
            <a:ext cx="3888432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576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80920" cy="20882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	</a:t>
            </a:r>
            <a:endParaRPr lang="ru-RU" sz="1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08038"/>
            <a:ext cx="8686800" cy="118080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Стратегия построения математической модели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544160" y="5154820"/>
            <a:ext cx="418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да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22763" y="5206442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да</a:t>
            </a:r>
            <a:endParaRPr lang="ru-RU" sz="1400" dirty="0">
              <a:solidFill>
                <a:schemeClr val="bg1"/>
              </a:solidFill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395536" y="2132856"/>
            <a:ext cx="8640960" cy="4320480"/>
            <a:chOff x="395536" y="2132856"/>
            <a:chExt cx="8640960" cy="4320480"/>
          </a:xfrm>
        </p:grpSpPr>
        <p:graphicFrame>
          <p:nvGraphicFramePr>
            <p:cNvPr id="6" name="Схема 5"/>
            <p:cNvGraphicFramePr/>
            <p:nvPr>
              <p:extLst>
                <p:ext uri="{D42A27DB-BD31-4B8C-83A1-F6EECF244321}">
                  <p14:modId xmlns:p14="http://schemas.microsoft.com/office/powerpoint/2010/main" val="319436283"/>
                </p:ext>
              </p:extLst>
            </p:nvPr>
          </p:nvGraphicFramePr>
          <p:xfrm>
            <a:off x="395536" y="2132856"/>
            <a:ext cx="8640960" cy="432048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10" name="Соединительная линия уступом 9"/>
            <p:cNvCxnSpPr/>
            <p:nvPr/>
          </p:nvCxnSpPr>
          <p:spPr bwMode="auto">
            <a:xfrm rot="16200000" flipV="1">
              <a:off x="3423198" y="4067396"/>
              <a:ext cx="1306473" cy="881076"/>
            </a:xfrm>
            <a:prstGeom prst="bentConnector3">
              <a:avLst>
                <a:gd name="adj1" fmla="val 40522"/>
              </a:avLst>
            </a:prstGeom>
            <a:ln>
              <a:tailEnd type="arrow"/>
            </a:ln>
            <a:ex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477030" y="4511108"/>
              <a:ext cx="5000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solidFill>
                    <a:schemeClr val="bg1"/>
                  </a:solidFill>
                </a:rPr>
                <a:t>нет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  <p:cxnSp>
          <p:nvCxnSpPr>
            <p:cNvPr id="15" name="Соединительная линия уступом 14"/>
            <p:cNvCxnSpPr/>
            <p:nvPr/>
          </p:nvCxnSpPr>
          <p:spPr bwMode="auto">
            <a:xfrm rot="16200000" flipV="1">
              <a:off x="5746650" y="4064221"/>
              <a:ext cx="1300122" cy="881076"/>
            </a:xfrm>
            <a:prstGeom prst="bentConnector3">
              <a:avLst>
                <a:gd name="adj1" fmla="val 40476"/>
              </a:avLst>
            </a:prstGeom>
            <a:ln>
              <a:tailEnd type="arrow"/>
            </a:ln>
            <a:ex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960974" y="4502019"/>
              <a:ext cx="5000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solidFill>
                    <a:schemeClr val="bg1"/>
                  </a:solidFill>
                </a:rPr>
                <a:t>нет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960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0429" y="764704"/>
            <a:ext cx="8686800" cy="1180802"/>
          </a:xfrm>
        </p:spPr>
        <p:txBody>
          <a:bodyPr/>
          <a:lstStyle/>
          <a:p>
            <a:r>
              <a:rPr lang="uk-UA" sz="3600" dirty="0" smtClean="0"/>
              <a:t>Схематичне представлення об'єкта</a:t>
            </a:r>
            <a:endParaRPr lang="uk-UA" sz="3600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347864" y="3289176"/>
            <a:ext cx="2664296" cy="1584176"/>
          </a:xfrm>
          <a:prstGeom prst="rect">
            <a:avLst/>
          </a:prstGeom>
          <a:ln/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charset="0"/>
              </a:rPr>
              <a:t>Об</a:t>
            </a:r>
            <a:r>
              <a:rPr kumimoji="0" lang="uk-UA" sz="24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charset="0"/>
              </a:rPr>
              <a:t>’</a:t>
            </a:r>
            <a:r>
              <a:rPr kumimoji="0" lang="ru-RU" sz="2400" b="1" i="0" u="none" strike="noStrike" spc="150" normalizeH="0" baseline="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charset="0"/>
              </a:rPr>
              <a:t>ект</a:t>
            </a:r>
            <a:endParaRPr kumimoji="0" lang="ru-RU" sz="2400" b="1" i="0" u="none" strike="noStrike" spc="150" normalizeH="0" baseline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78" name="Группа 77"/>
          <p:cNvGrpSpPr/>
          <p:nvPr/>
        </p:nvGrpSpPr>
        <p:grpSpPr>
          <a:xfrm>
            <a:off x="50037" y="3301752"/>
            <a:ext cx="3297827" cy="1605481"/>
            <a:chOff x="50037" y="3301752"/>
            <a:chExt cx="3297827" cy="1605481"/>
          </a:xfrm>
        </p:grpSpPr>
        <p:grpSp>
          <p:nvGrpSpPr>
            <p:cNvPr id="24" name="Группа 23"/>
            <p:cNvGrpSpPr/>
            <p:nvPr/>
          </p:nvGrpSpPr>
          <p:grpSpPr>
            <a:xfrm>
              <a:off x="1745091" y="3301752"/>
              <a:ext cx="1602773" cy="1438200"/>
              <a:chOff x="1745091" y="3301752"/>
              <a:chExt cx="1602773" cy="1438200"/>
            </a:xfrm>
          </p:grpSpPr>
          <p:cxnSp>
            <p:nvCxnSpPr>
              <p:cNvPr id="12" name="Прямая со стрелкой 11"/>
              <p:cNvCxnSpPr/>
              <p:nvPr/>
            </p:nvCxnSpPr>
            <p:spPr bwMode="auto">
              <a:xfrm>
                <a:off x="2267744" y="3573016"/>
                <a:ext cx="1080120" cy="0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 стрелкой 16"/>
              <p:cNvCxnSpPr/>
              <p:nvPr/>
            </p:nvCxnSpPr>
            <p:spPr bwMode="auto">
              <a:xfrm>
                <a:off x="2267744" y="3861048"/>
                <a:ext cx="1080120" cy="0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 стрелкой 18"/>
              <p:cNvCxnSpPr/>
              <p:nvPr/>
            </p:nvCxnSpPr>
            <p:spPr bwMode="auto">
              <a:xfrm>
                <a:off x="2267744" y="4221088"/>
                <a:ext cx="1080120" cy="0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 стрелкой 19"/>
              <p:cNvCxnSpPr/>
              <p:nvPr/>
            </p:nvCxnSpPr>
            <p:spPr bwMode="auto">
              <a:xfrm>
                <a:off x="2267744" y="4509120"/>
                <a:ext cx="1080120" cy="0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1818875" y="3301752"/>
                <a:ext cx="452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z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1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818874" y="3554065"/>
                <a:ext cx="452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z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2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815377" y="3850431"/>
                <a:ext cx="452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z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3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745091" y="4278287"/>
                <a:ext cx="452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chemeClr val="bg1"/>
                    </a:solidFill>
                  </a:rPr>
                  <a:t>z</a:t>
                </a:r>
                <a:r>
                  <a:rPr lang="en-US" baseline="-25000" dirty="0" err="1" smtClean="0">
                    <a:solidFill>
                      <a:schemeClr val="bg1"/>
                    </a:solidFill>
                  </a:rPr>
                  <a:t>n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1" name="Левая фигурная скобка 70"/>
            <p:cNvSpPr/>
            <p:nvPr/>
          </p:nvSpPr>
          <p:spPr bwMode="auto">
            <a:xfrm>
              <a:off x="1619672" y="3301752"/>
              <a:ext cx="199203" cy="1605481"/>
            </a:xfrm>
            <a:prstGeom prst="leftBrace">
              <a:avLst/>
            </a:prstGeom>
            <a:ln/>
            <a:ex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0037" y="3742134"/>
              <a:ext cx="136287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1200" dirty="0" smtClean="0"/>
                <a:t>Не підлягають</a:t>
              </a:r>
            </a:p>
            <a:p>
              <a:r>
                <a:rPr lang="uk-UA" sz="1200" dirty="0" smtClean="0"/>
                <a:t>цілеспрямовано</a:t>
              </a:r>
            </a:p>
            <a:p>
              <a:r>
                <a:rPr lang="uk-UA" sz="1200" dirty="0" smtClean="0"/>
                <a:t>змін</a:t>
              </a:r>
            </a:p>
            <a:p>
              <a:r>
                <a:rPr lang="uk-UA" sz="1200" dirty="0" smtClean="0"/>
                <a:t>(Якість сировини,</a:t>
              </a:r>
            </a:p>
            <a:p>
              <a:r>
                <a:rPr lang="uk-UA" sz="1200" dirty="0" smtClean="0"/>
                <a:t>  вимірювання ...)</a:t>
              </a:r>
              <a:endParaRPr lang="uk-UA" sz="1200" dirty="0"/>
            </a:p>
          </p:txBody>
        </p:sp>
      </p:grpSp>
      <p:grpSp>
        <p:nvGrpSpPr>
          <p:cNvPr id="77" name="Группа 76"/>
          <p:cNvGrpSpPr/>
          <p:nvPr/>
        </p:nvGrpSpPr>
        <p:grpSpPr>
          <a:xfrm>
            <a:off x="2228315" y="1634776"/>
            <a:ext cx="4999776" cy="1674718"/>
            <a:chOff x="2228315" y="1634776"/>
            <a:chExt cx="4999776" cy="1674718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3669131" y="2110981"/>
              <a:ext cx="1982168" cy="1198513"/>
              <a:chOff x="3688928" y="2103239"/>
              <a:chExt cx="1982168" cy="1198513"/>
            </a:xfrm>
          </p:grpSpPr>
          <p:cxnSp>
            <p:nvCxnSpPr>
              <p:cNvPr id="26" name="Прямая со стрелкой 25"/>
              <p:cNvCxnSpPr/>
              <p:nvPr/>
            </p:nvCxnSpPr>
            <p:spPr bwMode="auto">
              <a:xfrm>
                <a:off x="3923928" y="2564904"/>
                <a:ext cx="0" cy="736848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 стрелкой 27"/>
              <p:cNvCxnSpPr/>
              <p:nvPr/>
            </p:nvCxnSpPr>
            <p:spPr bwMode="auto">
              <a:xfrm>
                <a:off x="4427984" y="2564904"/>
                <a:ext cx="0" cy="736848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 стрелкой 28"/>
              <p:cNvCxnSpPr/>
              <p:nvPr/>
            </p:nvCxnSpPr>
            <p:spPr bwMode="auto">
              <a:xfrm>
                <a:off x="4932040" y="2552328"/>
                <a:ext cx="0" cy="736848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 bwMode="auto">
              <a:xfrm>
                <a:off x="5436096" y="2564904"/>
                <a:ext cx="0" cy="736848"/>
              </a:xfrm>
              <a:prstGeom prst="straightConnector1">
                <a:avLst/>
              </a:prstGeom>
              <a:ln>
                <a:tailEnd type="arrow"/>
              </a:ln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3688928" y="2103239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d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1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218829" y="2103239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d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2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697040" y="2103239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d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3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201096" y="2103239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chemeClr val="bg1"/>
                    </a:solidFill>
                  </a:rPr>
                  <a:t>d</a:t>
                </a:r>
                <a:r>
                  <a:rPr lang="en-US" baseline="-25000" dirty="0" err="1" smtClean="0">
                    <a:solidFill>
                      <a:schemeClr val="bg1"/>
                    </a:solidFill>
                  </a:rPr>
                  <a:t>n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3" name="Левая фигурная скобка 72"/>
            <p:cNvSpPr/>
            <p:nvPr/>
          </p:nvSpPr>
          <p:spPr bwMode="auto">
            <a:xfrm rot="5400000">
              <a:off x="4560613" y="1020294"/>
              <a:ext cx="199205" cy="1982168"/>
            </a:xfrm>
            <a:prstGeom prst="leftBrace">
              <a:avLst/>
            </a:prstGeom>
            <a:ln/>
            <a:ex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228315" y="1634776"/>
              <a:ext cx="49997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200" dirty="0" smtClean="0"/>
                <a:t>керовані фактори</a:t>
              </a:r>
              <a:endParaRPr lang="uk-UA" sz="1200" dirty="0"/>
            </a:p>
          </p:txBody>
        </p:sp>
      </p:grpSp>
      <p:grpSp>
        <p:nvGrpSpPr>
          <p:cNvPr id="83" name="Группа 82"/>
          <p:cNvGrpSpPr/>
          <p:nvPr/>
        </p:nvGrpSpPr>
        <p:grpSpPr>
          <a:xfrm>
            <a:off x="6028369" y="3278523"/>
            <a:ext cx="2889844" cy="1605481"/>
            <a:chOff x="6028369" y="3278523"/>
            <a:chExt cx="2889844" cy="1605481"/>
          </a:xfrm>
        </p:grpSpPr>
        <p:grpSp>
          <p:nvGrpSpPr>
            <p:cNvPr id="80" name="Группа 79"/>
            <p:cNvGrpSpPr/>
            <p:nvPr/>
          </p:nvGrpSpPr>
          <p:grpSpPr>
            <a:xfrm>
              <a:off x="6028369" y="3278523"/>
              <a:ext cx="1747529" cy="1605481"/>
              <a:chOff x="6028369" y="3278523"/>
              <a:chExt cx="1747529" cy="1605481"/>
            </a:xfrm>
          </p:grpSpPr>
          <p:grpSp>
            <p:nvGrpSpPr>
              <p:cNvPr id="69" name="Группа 68"/>
              <p:cNvGrpSpPr/>
              <p:nvPr/>
            </p:nvGrpSpPr>
            <p:grpSpPr>
              <a:xfrm>
                <a:off x="6028369" y="3301752"/>
                <a:ext cx="1621232" cy="1438200"/>
                <a:chOff x="6028369" y="3301752"/>
                <a:chExt cx="1621232" cy="1438200"/>
              </a:xfrm>
            </p:grpSpPr>
            <p:grpSp>
              <p:nvGrpSpPr>
                <p:cNvPr id="58" name="Группа 57"/>
                <p:cNvGrpSpPr/>
                <p:nvPr/>
              </p:nvGrpSpPr>
              <p:grpSpPr>
                <a:xfrm>
                  <a:off x="6028369" y="3573016"/>
                  <a:ext cx="1080120" cy="936104"/>
                  <a:chOff x="6028369" y="3573016"/>
                  <a:chExt cx="1080120" cy="936104"/>
                </a:xfrm>
              </p:grpSpPr>
              <p:cxnSp>
                <p:nvCxnSpPr>
                  <p:cNvPr id="36" name="Прямая со стрелкой 35"/>
                  <p:cNvCxnSpPr/>
                  <p:nvPr/>
                </p:nvCxnSpPr>
                <p:spPr bwMode="auto">
                  <a:xfrm>
                    <a:off x="6028369" y="3573016"/>
                    <a:ext cx="1080120" cy="0"/>
                  </a:xfrm>
                  <a:prstGeom prst="straightConnector1">
                    <a:avLst/>
                  </a:prstGeom>
                  <a:ln>
                    <a:tailEnd type="arrow"/>
                  </a:ln>
                  <a:extLst/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 стрелкой 36"/>
                  <p:cNvCxnSpPr/>
                  <p:nvPr/>
                </p:nvCxnSpPr>
                <p:spPr bwMode="auto">
                  <a:xfrm>
                    <a:off x="6028369" y="3861048"/>
                    <a:ext cx="1080120" cy="0"/>
                  </a:xfrm>
                  <a:prstGeom prst="straightConnector1">
                    <a:avLst/>
                  </a:prstGeom>
                  <a:ln>
                    <a:tailEnd type="arrow"/>
                  </a:ln>
                  <a:extLst/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Прямая со стрелкой 37"/>
                  <p:cNvCxnSpPr/>
                  <p:nvPr/>
                </p:nvCxnSpPr>
                <p:spPr bwMode="auto">
                  <a:xfrm>
                    <a:off x="6028369" y="4221088"/>
                    <a:ext cx="1080120" cy="0"/>
                  </a:xfrm>
                  <a:prstGeom prst="straightConnector1">
                    <a:avLst/>
                  </a:prstGeom>
                  <a:ln>
                    <a:tailEnd type="arrow"/>
                  </a:ln>
                  <a:extLst/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Прямая со стрелкой 38"/>
                  <p:cNvCxnSpPr/>
                  <p:nvPr/>
                </p:nvCxnSpPr>
                <p:spPr bwMode="auto">
                  <a:xfrm>
                    <a:off x="6028369" y="4509120"/>
                    <a:ext cx="1080120" cy="0"/>
                  </a:xfrm>
                  <a:prstGeom prst="straightConnector1">
                    <a:avLst/>
                  </a:prstGeom>
                  <a:ln>
                    <a:tailEnd type="arrow"/>
                  </a:ln>
                  <a:extLst/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4" name="TextBox 43"/>
                <p:cNvSpPr txBox="1"/>
                <p:nvPr/>
              </p:nvSpPr>
              <p:spPr>
                <a:xfrm>
                  <a:off x="7197234" y="3301752"/>
                  <a:ext cx="45236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1"/>
                      </a:solidFill>
                    </a:rPr>
                    <a:t>y</a:t>
                  </a:r>
                  <a:r>
                    <a:rPr lang="en-US" baseline="-25000" dirty="0" smtClean="0">
                      <a:solidFill>
                        <a:schemeClr val="bg1"/>
                      </a:solidFill>
                    </a:rPr>
                    <a:t>1</a:t>
                  </a:r>
                  <a:endParaRPr lang="ru-RU" baseline="-25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7197233" y="3554065"/>
                  <a:ext cx="45236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1"/>
                      </a:solidFill>
                    </a:rPr>
                    <a:t>y</a:t>
                  </a:r>
                  <a:r>
                    <a:rPr lang="en-US" baseline="-25000" dirty="0" smtClean="0">
                      <a:solidFill>
                        <a:schemeClr val="bg1"/>
                      </a:solidFill>
                    </a:rPr>
                    <a:t>2</a:t>
                  </a:r>
                  <a:endParaRPr lang="ru-RU" baseline="-25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7193736" y="3850431"/>
                  <a:ext cx="45236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1"/>
                      </a:solidFill>
                    </a:rPr>
                    <a:t>y</a:t>
                  </a:r>
                  <a:r>
                    <a:rPr lang="en-US" baseline="-25000" dirty="0" smtClean="0">
                      <a:solidFill>
                        <a:schemeClr val="bg1"/>
                      </a:solidFill>
                    </a:rPr>
                    <a:t>3</a:t>
                  </a:r>
                  <a:endParaRPr lang="ru-RU" baseline="-250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7123450" y="4278287"/>
                  <a:ext cx="45236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>
                      <a:solidFill>
                        <a:schemeClr val="bg1"/>
                      </a:solidFill>
                    </a:rPr>
                    <a:t>y</a:t>
                  </a:r>
                  <a:r>
                    <a:rPr lang="en-US" baseline="-25000" dirty="0" err="1" smtClean="0">
                      <a:solidFill>
                        <a:schemeClr val="bg1"/>
                      </a:solidFill>
                    </a:rPr>
                    <a:t>n</a:t>
                  </a:r>
                  <a:endParaRPr lang="ru-RU" baseline="-250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72" name="Левая фигурная скобка 71"/>
              <p:cNvSpPr/>
              <p:nvPr/>
            </p:nvSpPr>
            <p:spPr bwMode="auto">
              <a:xfrm flipH="1">
                <a:off x="7576695" y="3278523"/>
                <a:ext cx="199203" cy="1605481"/>
              </a:xfrm>
              <a:prstGeom prst="leftBrace">
                <a:avLst/>
              </a:prstGeom>
              <a:ln/>
              <a:extLst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7801631" y="3759423"/>
              <a:ext cx="11165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200" dirty="0" smtClean="0"/>
                <a:t>вихідні чинники</a:t>
              </a:r>
              <a:endParaRPr lang="uk-UA" sz="1200" dirty="0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2160327" y="4907235"/>
            <a:ext cx="4999776" cy="1950765"/>
            <a:chOff x="2160327" y="4907235"/>
            <a:chExt cx="4999776" cy="1950765"/>
          </a:xfrm>
        </p:grpSpPr>
        <p:grpSp>
          <p:nvGrpSpPr>
            <p:cNvPr id="68" name="Группа 67"/>
            <p:cNvGrpSpPr/>
            <p:nvPr/>
          </p:nvGrpSpPr>
          <p:grpSpPr>
            <a:xfrm>
              <a:off x="3669132" y="4907235"/>
              <a:ext cx="1982168" cy="1541784"/>
              <a:chOff x="3669132" y="4907235"/>
              <a:chExt cx="1982168" cy="1541784"/>
            </a:xfrm>
          </p:grpSpPr>
          <p:grpSp>
            <p:nvGrpSpPr>
              <p:cNvPr id="59" name="Группа 58"/>
              <p:cNvGrpSpPr/>
              <p:nvPr/>
            </p:nvGrpSpPr>
            <p:grpSpPr>
              <a:xfrm rot="16200000">
                <a:off x="4139954" y="4691211"/>
                <a:ext cx="1080120" cy="1512167"/>
                <a:chOff x="6028369" y="3573016"/>
                <a:chExt cx="1080120" cy="936104"/>
              </a:xfrm>
            </p:grpSpPr>
            <p:cxnSp>
              <p:nvCxnSpPr>
                <p:cNvPr id="60" name="Прямая со стрелкой 59"/>
                <p:cNvCxnSpPr/>
                <p:nvPr/>
              </p:nvCxnSpPr>
              <p:spPr bwMode="auto">
                <a:xfrm>
                  <a:off x="6028369" y="3573016"/>
                  <a:ext cx="1080120" cy="0"/>
                </a:xfrm>
                <a:prstGeom prst="straightConnector1">
                  <a:avLst/>
                </a:prstGeom>
                <a:ln>
                  <a:tailEnd type="arrow"/>
                </a:ln>
                <a:extLst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Прямая со стрелкой 60"/>
                <p:cNvCxnSpPr/>
                <p:nvPr/>
              </p:nvCxnSpPr>
              <p:spPr bwMode="auto">
                <a:xfrm>
                  <a:off x="6028369" y="3861048"/>
                  <a:ext cx="1080120" cy="0"/>
                </a:xfrm>
                <a:prstGeom prst="straightConnector1">
                  <a:avLst/>
                </a:prstGeom>
                <a:ln>
                  <a:tailEnd type="arrow"/>
                </a:ln>
                <a:extLst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 стрелкой 61"/>
                <p:cNvCxnSpPr/>
                <p:nvPr/>
              </p:nvCxnSpPr>
              <p:spPr bwMode="auto">
                <a:xfrm>
                  <a:off x="6028369" y="4221088"/>
                  <a:ext cx="1080120" cy="0"/>
                </a:xfrm>
                <a:prstGeom prst="straightConnector1">
                  <a:avLst/>
                </a:prstGeom>
                <a:ln>
                  <a:tailEnd type="arrow"/>
                </a:ln>
                <a:extLst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Прямая со стрелкой 62"/>
                <p:cNvCxnSpPr/>
                <p:nvPr/>
              </p:nvCxnSpPr>
              <p:spPr bwMode="auto">
                <a:xfrm>
                  <a:off x="6028369" y="4509120"/>
                  <a:ext cx="1080120" cy="0"/>
                </a:xfrm>
                <a:prstGeom prst="straightConnector1">
                  <a:avLst/>
                </a:prstGeom>
                <a:ln>
                  <a:tailEnd type="arrow"/>
                </a:ln>
                <a:extLst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4" name="TextBox 63"/>
              <p:cNvSpPr txBox="1"/>
              <p:nvPr/>
            </p:nvSpPr>
            <p:spPr>
              <a:xfrm>
                <a:off x="3669132" y="5987354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u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1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4199033" y="5987354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u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2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4677244" y="5987354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u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3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5181300" y="5987354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u</a:t>
                </a:r>
                <a:r>
                  <a:rPr lang="en-US" baseline="-25000" dirty="0" smtClean="0">
                    <a:solidFill>
                      <a:schemeClr val="bg1"/>
                    </a:solidFill>
                  </a:rPr>
                  <a:t>n</a:t>
                </a:r>
                <a:endParaRPr lang="ru-RU" baseline="-25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4" name="Левая фигурная скобка 73"/>
            <p:cNvSpPr/>
            <p:nvPr/>
          </p:nvSpPr>
          <p:spPr bwMode="auto">
            <a:xfrm rot="16200000" flipV="1">
              <a:off x="4560612" y="5525910"/>
              <a:ext cx="199205" cy="1982168"/>
            </a:xfrm>
            <a:prstGeom prst="leftBrace">
              <a:avLst/>
            </a:prstGeom>
            <a:ln/>
            <a:ex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160327" y="6581001"/>
              <a:ext cx="49997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200" dirty="0" smtClean="0"/>
                <a:t>неконтрольовані обурення</a:t>
              </a:r>
              <a:endParaRPr lang="uk-UA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41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0429" y="764704"/>
            <a:ext cx="8686800" cy="1180802"/>
          </a:xfrm>
        </p:spPr>
        <p:txBody>
          <a:bodyPr/>
          <a:lstStyle/>
          <a:p>
            <a:r>
              <a:rPr lang="ru-RU" sz="3600" dirty="0" err="1"/>
              <a:t>Типи</a:t>
            </a:r>
            <a:r>
              <a:rPr lang="ru-RU" sz="3600" dirty="0"/>
              <a:t> </a:t>
            </a:r>
            <a:r>
              <a:rPr lang="ru-RU" sz="3600" dirty="0" err="1"/>
              <a:t>завдань</a:t>
            </a:r>
            <a:r>
              <a:rPr lang="ru-RU" sz="3600" dirty="0"/>
              <a:t> мат. </a:t>
            </a:r>
            <a:r>
              <a:rPr lang="ru-RU" sz="3600" dirty="0" err="1"/>
              <a:t>моделювання</a:t>
            </a:r>
            <a:endParaRPr lang="ru-RU" sz="36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425865"/>
              </p:ext>
            </p:extLst>
          </p:nvPr>
        </p:nvGraphicFramePr>
        <p:xfrm>
          <a:off x="251520" y="1844824"/>
          <a:ext cx="864096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947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3140968"/>
            <a:ext cx="7408333" cy="11464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Х=(Х-Х0)/∆Х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52728"/>
          </a:xfrm>
        </p:spPr>
        <p:txBody>
          <a:bodyPr/>
          <a:lstStyle/>
          <a:p>
            <a:r>
              <a:rPr lang="uk-UA" dirty="0" smtClean="0"/>
              <a:t>Кодування незалежної змінної</a:t>
            </a:r>
            <a:endParaRPr lang="ru-RU" dirty="0"/>
          </a:p>
        </p:txBody>
      </p:sp>
      <p:sp>
        <p:nvSpPr>
          <p:cNvPr id="6" name="AutoShape 2" descr="http://moodle.chdu.edu.ua/file.php/663/Web1_files/image1062.gif"/>
          <p:cNvSpPr>
            <a:spLocks noChangeAspect="1" noChangeArrowheads="1"/>
          </p:cNvSpPr>
          <p:nvPr/>
        </p:nvSpPr>
        <p:spPr bwMode="auto">
          <a:xfrm>
            <a:off x="5424488" y="-250825"/>
            <a:ext cx="93345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3" descr="http://moodle.chdu.edu.ua/file.php/663/Web1_files/image1259.gif"/>
          <p:cNvSpPr>
            <a:spLocks noChangeAspect="1" noChangeArrowheads="1"/>
          </p:cNvSpPr>
          <p:nvPr/>
        </p:nvSpPr>
        <p:spPr bwMode="auto">
          <a:xfrm>
            <a:off x="495300" y="38100"/>
            <a:ext cx="158115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0101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241</TotalTime>
  <Words>361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Математичне моделювання та планування експерименту у теплоенергетиці</vt:lpstr>
      <vt:lpstr>У наш час праця дифференцировался. Фізики ставлять завдання, математики дають методи їх вирішення. Ньютон одночасно робив і те й інше. «С.І.Вавілов»</vt:lpstr>
      <vt:lpstr>Моделі дослідження</vt:lpstr>
      <vt:lpstr>Дослідження об'єкта моделювання</vt:lpstr>
      <vt:lpstr>Процес побудови будь-якої математичної моделі</vt:lpstr>
      <vt:lpstr>Стратегия построения математической модели</vt:lpstr>
      <vt:lpstr>Схематичне представлення об'єкта</vt:lpstr>
      <vt:lpstr>Типи завдань мат. моделювання</vt:lpstr>
      <vt:lpstr>Кодування незалежної змінної</vt:lpstr>
      <vt:lpstr>Математичне сподівання </vt:lpstr>
      <vt:lpstr>Дисперсія, середнє квадратичне відхилення випадкової величини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Раздельная и комбинированная схемы теплоснабжения</dc:title>
  <dc:creator>Andrii</dc:creator>
  <cp:lastModifiedBy>Andrii</cp:lastModifiedBy>
  <cp:revision>38</cp:revision>
  <dcterms:created xsi:type="dcterms:W3CDTF">2016-08-29T09:57:12Z</dcterms:created>
  <dcterms:modified xsi:type="dcterms:W3CDTF">2017-09-13T16:22:29Z</dcterms:modified>
  <cp:contentStatus/>
</cp:coreProperties>
</file>