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 3. </a:t>
            </a:r>
            <a:r>
              <a:rPr lang="ru-RU" dirty="0" err="1"/>
              <a:t>Метадані</a:t>
            </a:r>
            <a:r>
              <a:rPr lang="ru-RU" dirty="0"/>
              <a:t>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/>
              <a:t>метаданих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 algn="just">
              <a:buAutoNum type="arabicPeriod"/>
            </a:pPr>
            <a:r>
              <a:rPr lang="ru-RU" dirty="0" smtClean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r>
              <a:rPr lang="ru-RU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  </a:t>
            </a:r>
            <a:r>
              <a:rPr lang="ru-RU" dirty="0"/>
              <a:t>Формат </a:t>
            </a:r>
            <a:r>
              <a:rPr lang="ru-RU" dirty="0" err="1"/>
              <a:t>метаданих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81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err="1"/>
              <a:t>Метадані</a:t>
            </a:r>
            <a:r>
              <a:rPr lang="ru-RU" dirty="0"/>
              <a:t> (у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i="1" dirty="0" err="1"/>
              <a:t>Метадані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дані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в широкому </a:t>
            </a:r>
            <a:r>
              <a:rPr lang="ru-RU" dirty="0" err="1"/>
              <a:t>сенсі</a:t>
            </a:r>
            <a:r>
              <a:rPr lang="ru-RU" dirty="0"/>
              <a:t> слова </a:t>
            </a:r>
            <a:r>
              <a:rPr lang="ru-RU" dirty="0" err="1"/>
              <a:t>використовується</a:t>
            </a:r>
            <a:r>
              <a:rPr lang="ru-RU" dirty="0"/>
              <a:t> для будь-</a:t>
            </a:r>
            <a:r>
              <a:rPr lang="ru-RU" dirty="0" err="1"/>
              <a:t>яких</a:t>
            </a:r>
            <a:r>
              <a:rPr lang="ru-RU" dirty="0"/>
              <a:t> «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дані</a:t>
            </a:r>
            <a:r>
              <a:rPr lang="ru-RU" dirty="0"/>
              <a:t>»: </a:t>
            </a:r>
            <a:r>
              <a:rPr lang="ru-RU" dirty="0" err="1"/>
              <a:t>іменах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, колонок в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програм</a:t>
            </a:r>
            <a:r>
              <a:rPr lang="ru-RU" dirty="0"/>
              <a:t> і тому </a:t>
            </a:r>
            <a:r>
              <a:rPr lang="ru-RU" dirty="0" err="1"/>
              <a:t>подібне</a:t>
            </a:r>
            <a:r>
              <a:rPr lang="ru-RU" dirty="0"/>
              <a:t>. </a:t>
            </a:r>
            <a:r>
              <a:rPr lang="ru-RU" b="1" i="1" dirty="0" err="1"/>
              <a:t>Метадані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з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формальної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задану</a:t>
            </a:r>
            <a:r>
              <a:rPr lang="ru-RU" dirty="0"/>
              <a:t> систему </a:t>
            </a:r>
            <a:r>
              <a:rPr lang="ru-RU" dirty="0" err="1"/>
              <a:t>даних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831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Відмінність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даними</a:t>
            </a:r>
            <a:r>
              <a:rPr lang="ru-RU" sz="2000" dirty="0"/>
              <a:t> і </a:t>
            </a:r>
            <a:r>
              <a:rPr lang="ru-RU" sz="2000" dirty="0" err="1"/>
              <a:t>метаданими</a:t>
            </a:r>
            <a:r>
              <a:rPr lang="ru-RU" sz="2000" dirty="0"/>
              <a:t>. </a:t>
            </a:r>
            <a:r>
              <a:rPr lang="ru-RU" sz="2000" dirty="0" err="1"/>
              <a:t>Зазвичай</a:t>
            </a:r>
            <a:r>
              <a:rPr lang="ru-RU" sz="2000" dirty="0"/>
              <a:t> </a:t>
            </a:r>
            <a:r>
              <a:rPr lang="ru-RU" sz="2000" dirty="0" err="1"/>
              <a:t>неможливо</a:t>
            </a:r>
            <a:r>
              <a:rPr lang="ru-RU" sz="2000" dirty="0"/>
              <a:t> провести </a:t>
            </a:r>
            <a:r>
              <a:rPr lang="ru-RU" sz="2000" dirty="0" err="1"/>
              <a:t>однозначне</a:t>
            </a:r>
            <a:r>
              <a:rPr lang="ru-RU" sz="2000" dirty="0"/>
              <a:t> </a:t>
            </a:r>
            <a:r>
              <a:rPr lang="ru-RU" sz="2000" dirty="0" err="1"/>
              <a:t>розділення</a:t>
            </a:r>
            <a:r>
              <a:rPr lang="ru-RU" sz="2000" dirty="0"/>
              <a:t> на </a:t>
            </a:r>
            <a:r>
              <a:rPr lang="ru-RU" sz="2000" dirty="0" err="1"/>
              <a:t>дані</a:t>
            </a:r>
            <a:r>
              <a:rPr lang="ru-RU" sz="2000" dirty="0"/>
              <a:t> та </a:t>
            </a:r>
            <a:r>
              <a:rPr lang="ru-RU" sz="2000" dirty="0" err="1"/>
              <a:t>метадані</a:t>
            </a:r>
            <a:r>
              <a:rPr lang="ru-RU" sz="2000" dirty="0"/>
              <a:t> в </a:t>
            </a:r>
            <a:r>
              <a:rPr lang="ru-RU" sz="2000" dirty="0" err="1"/>
              <a:t>документі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як </a:t>
            </a:r>
            <a:r>
              <a:rPr lang="ru-RU" dirty="0" err="1"/>
              <a:t>даними</a:t>
            </a:r>
            <a:r>
              <a:rPr lang="ru-RU" dirty="0"/>
              <a:t>, так і </a:t>
            </a:r>
            <a:r>
              <a:rPr lang="ru-RU" dirty="0" err="1"/>
              <a:t>метаданими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2. </a:t>
            </a:r>
            <a:r>
              <a:rPr lang="ru-RU" dirty="0" err="1"/>
              <a:t>Дані</a:t>
            </a:r>
            <a:r>
              <a:rPr lang="ru-RU" dirty="0"/>
              <a:t> та </a:t>
            </a:r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мінятися</a:t>
            </a:r>
            <a:r>
              <a:rPr lang="ru-RU" dirty="0"/>
              <a:t> ролями. </a:t>
            </a:r>
            <a:endParaRPr lang="ru-RU" dirty="0" smtClean="0"/>
          </a:p>
          <a:p>
            <a:r>
              <a:rPr lang="ru-RU" dirty="0"/>
              <a:t>3.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мета-мета-…-</a:t>
            </a:r>
            <a:r>
              <a:rPr lang="ru-RU" dirty="0" err="1" smtClean="0"/>
              <a:t>метаданих</a:t>
            </a:r>
            <a:endParaRPr lang="ru-RU" dirty="0" smtClean="0"/>
          </a:p>
          <a:p>
            <a:endParaRPr lang="uk-UA" dirty="0"/>
          </a:p>
          <a:p>
            <a:r>
              <a:rPr lang="ru-RU" dirty="0"/>
              <a:t>Практично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електронний</a:t>
            </a:r>
            <a:r>
              <a:rPr lang="ru-RU" dirty="0"/>
              <a:t> документ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метадані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за такими </a:t>
            </a:r>
            <a:r>
              <a:rPr lang="ru-RU" dirty="0" err="1"/>
              <a:t>ознаками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Змістом</a:t>
            </a:r>
            <a:r>
              <a:rPr lang="ru-RU" dirty="0"/>
              <a:t>. </a:t>
            </a:r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описувати</a:t>
            </a:r>
            <a:r>
              <a:rPr lang="ru-RU" dirty="0"/>
              <a:t> сам ресурс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назва</a:t>
            </a:r>
            <a:r>
              <a:rPr lang="ru-RU" dirty="0"/>
              <a:t> і </a:t>
            </a:r>
            <a:r>
              <a:rPr lang="ru-RU" dirty="0" err="1"/>
              <a:t>розмір</a:t>
            </a:r>
            <a:r>
              <a:rPr lang="ru-RU" dirty="0"/>
              <a:t> файлу),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ресурсу (</a:t>
            </a:r>
            <a:r>
              <a:rPr lang="ru-RU" dirty="0" err="1"/>
              <a:t>наприклад</a:t>
            </a:r>
            <a:r>
              <a:rPr lang="ru-RU" dirty="0"/>
              <a:t>, «у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відеофайлі</a:t>
            </a:r>
            <a:r>
              <a:rPr lang="ru-RU" dirty="0"/>
              <a:t> показано, як </a:t>
            </a:r>
            <a:r>
              <a:rPr lang="ru-RU" dirty="0" err="1"/>
              <a:t>хлопець</a:t>
            </a:r>
            <a:r>
              <a:rPr lang="ru-RU" dirty="0"/>
              <a:t> </a:t>
            </a:r>
            <a:r>
              <a:rPr lang="ru-RU" dirty="0" err="1"/>
              <a:t>грає</a:t>
            </a:r>
            <a:r>
              <a:rPr lang="ru-RU" dirty="0"/>
              <a:t> у футбол»).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 </a:t>
            </a:r>
            <a:r>
              <a:rPr lang="ru-RU" dirty="0" err="1"/>
              <a:t>Відношенням</a:t>
            </a:r>
            <a:r>
              <a:rPr lang="ru-RU" dirty="0"/>
              <a:t> до ресурсу в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ресурсу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«</a:t>
            </a:r>
            <a:r>
              <a:rPr lang="en-US" dirty="0"/>
              <a:t>Title» (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)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фільму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а «</a:t>
            </a:r>
            <a:r>
              <a:rPr lang="en-US" dirty="0"/>
              <a:t>Scene description» (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епізоду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) </a:t>
            </a:r>
            <a:r>
              <a:rPr lang="ru-RU" dirty="0" err="1"/>
              <a:t>окреме</a:t>
            </a:r>
            <a:r>
              <a:rPr lang="ru-RU" dirty="0"/>
              <a:t> для кожного </a:t>
            </a:r>
            <a:r>
              <a:rPr lang="ru-RU" dirty="0" err="1"/>
              <a:t>епізоду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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логічного</a:t>
            </a:r>
            <a:r>
              <a:rPr lang="ru-RU" dirty="0"/>
              <a:t> </a:t>
            </a:r>
            <a:r>
              <a:rPr lang="ru-RU" dirty="0" err="1"/>
              <a:t>виводу</a:t>
            </a:r>
            <a:r>
              <a:rPr lang="ru-RU" dirty="0"/>
              <a:t>. </a:t>
            </a:r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підрозділити</a:t>
            </a:r>
            <a:r>
              <a:rPr lang="ru-RU" dirty="0"/>
              <a:t> на три </a:t>
            </a:r>
            <a:r>
              <a:rPr lang="ru-RU" dirty="0" err="1"/>
              <a:t>шари</a:t>
            </a:r>
            <a:r>
              <a:rPr lang="ru-RU" dirty="0"/>
              <a:t>: </a:t>
            </a:r>
            <a:r>
              <a:rPr lang="ru-RU" dirty="0" err="1"/>
              <a:t>нижній</a:t>
            </a:r>
            <a:r>
              <a:rPr lang="ru-RU" dirty="0"/>
              <a:t> шар – </a:t>
            </a:r>
            <a:r>
              <a:rPr lang="ru-RU" dirty="0" err="1"/>
              <a:t>це</a:t>
            </a:r>
            <a:r>
              <a:rPr lang="ru-RU" dirty="0"/>
              <a:t> «</a:t>
            </a:r>
            <a:r>
              <a:rPr lang="ru-RU" dirty="0" err="1"/>
              <a:t>сирі</a:t>
            </a:r>
            <a:r>
              <a:rPr lang="ru-RU" dirty="0"/>
              <a:t>»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; </a:t>
            </a:r>
            <a:r>
              <a:rPr lang="ru-RU" dirty="0" err="1"/>
              <a:t>середній</a:t>
            </a:r>
            <a:r>
              <a:rPr lang="ru-RU" dirty="0"/>
              <a:t> шар – </a:t>
            </a:r>
            <a:r>
              <a:rPr lang="ru-RU" dirty="0" err="1"/>
              <a:t>метадані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описують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; і </a:t>
            </a:r>
            <a:r>
              <a:rPr lang="ru-RU" dirty="0" err="1"/>
              <a:t>верхній</a:t>
            </a:r>
            <a:r>
              <a:rPr lang="ru-RU" dirty="0"/>
              <a:t> шар – </a:t>
            </a:r>
            <a:r>
              <a:rPr lang="ru-RU" dirty="0" err="1"/>
              <a:t>метадані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логічний</a:t>
            </a:r>
            <a:r>
              <a:rPr lang="ru-RU" dirty="0"/>
              <a:t> </a:t>
            </a:r>
            <a:r>
              <a:rPr lang="ru-RU" dirty="0" err="1"/>
              <a:t>вивід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шар. 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Формат </a:t>
            </a:r>
            <a:r>
              <a:rPr lang="ru-RU" dirty="0" err="1"/>
              <a:t>метаданих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Формат </a:t>
            </a:r>
            <a:r>
              <a:rPr lang="ru-RU" dirty="0" err="1"/>
              <a:t>метаданих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стандарт, </a:t>
            </a:r>
            <a:r>
              <a:rPr lang="ru-RU" dirty="0" err="1"/>
              <a:t>призначений</a:t>
            </a:r>
            <a:r>
              <a:rPr lang="ru-RU" dirty="0"/>
              <a:t> для формального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деякої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(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сутностей</a:t>
            </a:r>
            <a:r>
              <a:rPr lang="ru-RU" dirty="0"/>
              <a:t>, </a:t>
            </a:r>
            <a:r>
              <a:rPr lang="ru-RU" dirty="0" err="1"/>
              <a:t>документів</a:t>
            </a:r>
            <a:r>
              <a:rPr lang="ru-RU" dirty="0"/>
              <a:t> і т.п.). </a:t>
            </a:r>
            <a:r>
              <a:rPr lang="ru-RU" dirty="0" err="1"/>
              <a:t>Такий</a:t>
            </a:r>
            <a:r>
              <a:rPr lang="ru-RU" dirty="0"/>
              <a:t> стандарт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полів</a:t>
            </a:r>
            <a:r>
              <a:rPr lang="ru-RU" dirty="0"/>
              <a:t> (</a:t>
            </a:r>
            <a:r>
              <a:rPr lang="ru-RU" dirty="0" err="1"/>
              <a:t>атрибутів</a:t>
            </a:r>
            <a:r>
              <a:rPr lang="ru-RU" dirty="0"/>
              <a:t>,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характеризувати</a:t>
            </a:r>
            <a:r>
              <a:rPr lang="ru-RU" dirty="0"/>
              <a:t>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Питання</a:t>
            </a:r>
            <a:r>
              <a:rPr lang="ru-RU" dirty="0"/>
              <a:t> для самоконтролю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Дайте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поняттю</a:t>
            </a:r>
            <a:r>
              <a:rPr lang="ru-RU" dirty="0"/>
              <a:t> </a:t>
            </a:r>
            <a:r>
              <a:rPr lang="ru-RU" dirty="0" err="1"/>
              <a:t>метадані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знаєте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і </a:t>
            </a:r>
            <a:r>
              <a:rPr lang="ru-RU" dirty="0" err="1"/>
              <a:t>метаданими</a:t>
            </a:r>
            <a:r>
              <a:rPr lang="ru-RU" dirty="0"/>
              <a:t>?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Для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метадані</a:t>
            </a:r>
            <a:r>
              <a:rPr lang="ru-RU" dirty="0"/>
              <a:t>?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Наведіть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/>
              <a:t>метаданих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Дайте </a:t>
            </a:r>
            <a:r>
              <a:rPr lang="ru-RU" dirty="0" err="1"/>
              <a:t>визначення</a:t>
            </a:r>
            <a:r>
              <a:rPr lang="ru-RU" dirty="0"/>
              <a:t> формату </a:t>
            </a:r>
            <a:r>
              <a:rPr lang="ru-RU" dirty="0" err="1"/>
              <a:t>метаданих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381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Тема 3. Метадані. Класифікація метаданих </vt:lpstr>
      <vt:lpstr>1. Поняття метаданих</vt:lpstr>
      <vt:lpstr>Відмінність між даними і метаданими. Зазвичай неможливо провести однозначне розділення на дані та метадані в документі, оскільки:</vt:lpstr>
      <vt:lpstr>2. Класифікація метаданих</vt:lpstr>
      <vt:lpstr>Презентация PowerPoint</vt:lpstr>
      <vt:lpstr>Презентация PowerPoint</vt:lpstr>
      <vt:lpstr>3. Формат метаданих</vt:lpstr>
      <vt:lpstr>Питання для самоконтролю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Метадані. Класифікація метаданих </dc:title>
  <dc:creator>Sky</dc:creator>
  <cp:lastModifiedBy>Sky</cp:lastModifiedBy>
  <cp:revision>1</cp:revision>
  <dcterms:created xsi:type="dcterms:W3CDTF">2023-09-17T17:10:23Z</dcterms:created>
  <dcterms:modified xsi:type="dcterms:W3CDTF">2023-09-17T17:17:53Z</dcterms:modified>
</cp:coreProperties>
</file>