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2" r:id="rId3"/>
    <p:sldId id="263" r:id="rId4"/>
    <p:sldId id="257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095" autoAdjust="0"/>
  </p:normalViewPr>
  <p:slideViewPr>
    <p:cSldViewPr>
      <p:cViewPr varScale="1">
        <p:scale>
          <a:sx n="78" d="100"/>
          <a:sy n="78" d="100"/>
        </p:scale>
        <p:origin x="1594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moodle.znu.edu.ua/course/index.php?categoryid=172" TargetMode="Externa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3717032"/>
            <a:ext cx="7772400" cy="821953"/>
          </a:xfrm>
        </p:spPr>
        <p:txBody>
          <a:bodyPr>
            <a:noAutofit/>
          </a:bodyPr>
          <a:lstStyle/>
          <a:p>
            <a:pPr algn="ctr"/>
            <a:r>
              <a:rPr lang="ru-RU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ЗАСОБИ ІНДИВІДУАЛЬНОГО ЗАХИСТУ РОБІТНИКІВ</a:t>
            </a:r>
            <a:r>
              <a:rPr lang="ru-RU" sz="1200" dirty="0"/>
              <a:t> </a:t>
            </a:r>
            <a:endParaRPr lang="ru-UA" sz="32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</p:txBody>
      </p:sp>
      <p:pic>
        <p:nvPicPr>
          <p:cNvPr id="1026" name="Picture 2" descr="Экология - красивые картинки (40 фото) • Прикольные картинки и позитив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76672"/>
            <a:ext cx="3998943" cy="2664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5084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2636912"/>
            <a:ext cx="7344816" cy="4824536"/>
          </a:xfrm>
        </p:spPr>
        <p:txBody>
          <a:bodyPr>
            <a:normAutofit/>
          </a:bodyPr>
          <a:lstStyle/>
          <a:p>
            <a:pPr algn="ctr"/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Кандидат технічних наук, доцент кафедри</a:t>
            </a:r>
          </a:p>
          <a:p>
            <a:pPr algn="ctr"/>
            <a:r>
              <a:rPr lang="ru-RU" sz="20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металургійних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екології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техногенної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безпеки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Грідяєв</a:t>
            </a:r>
            <a:r>
              <a:rPr lang="uk-UA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Володимир Васильович</a:t>
            </a:r>
          </a:p>
          <a:p>
            <a:pPr algn="ctr"/>
            <a:endParaRPr lang="uk-UA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E-</a:t>
            </a:r>
            <a:r>
              <a:rPr lang="uk-UA" sz="20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mail</a:t>
            </a:r>
            <a:r>
              <a:rPr lang="uk-UA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vladimir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493@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ukr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net</a:t>
            </a:r>
            <a:endParaRPr lang="ru-UA" sz="20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800"/>
              </a:lnSpc>
            </a:pPr>
            <a:r>
              <a:rPr lang="uk-UA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Інші засоби зв’язку: </a:t>
            </a:r>
            <a:r>
              <a:rPr lang="en-US" sz="2000" b="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ZOOM</a:t>
            </a:r>
            <a:r>
              <a:rPr lang="uk-UA" sz="2000" b="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(ідентифікатор: </a:t>
            </a:r>
            <a:r>
              <a:rPr lang="ru-UA" sz="20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sz="2000" b="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3103012975; ключ: </a:t>
            </a:r>
            <a:r>
              <a:rPr lang="en-US" sz="2000" b="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uk-UA" sz="2000" b="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000" b="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SGaH</a:t>
            </a:r>
            <a:r>
              <a:rPr lang="uk-UA" sz="2000" b="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UA" sz="2000" b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800"/>
              </a:lnSpc>
            </a:pPr>
            <a:r>
              <a:rPr lang="uk-UA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Консультації: </a:t>
            </a:r>
            <a:r>
              <a:rPr lang="uk-UA" sz="20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четвер з 12.00 до 13.00</a:t>
            </a:r>
            <a:endParaRPr lang="ru-UA" sz="2000" b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uk-UA" sz="1800" dirty="0"/>
          </a:p>
          <a:p>
            <a:endParaRPr lang="uk-UA" sz="1800" dirty="0"/>
          </a:p>
          <a:p>
            <a:endParaRPr lang="uk-UA" sz="1800" dirty="0"/>
          </a:p>
          <a:p>
            <a:endParaRPr lang="uk-UA" sz="1800" dirty="0"/>
          </a:p>
        </p:txBody>
      </p:sp>
      <p:sp>
        <p:nvSpPr>
          <p:cNvPr id="6" name="TextBox 5"/>
          <p:cNvSpPr txBox="1"/>
          <p:nvPr/>
        </p:nvSpPr>
        <p:spPr>
          <a:xfrm>
            <a:off x="3205310" y="692696"/>
            <a:ext cx="258936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4000" b="1" dirty="0"/>
              <a:t>ВИКЛАДАЧ</a:t>
            </a: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val="16005095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0364" y="1700808"/>
            <a:ext cx="8363272" cy="4207439"/>
          </a:xfrm>
        </p:spPr>
        <p:txBody>
          <a:bodyPr>
            <a:noAutofit/>
          </a:bodyPr>
          <a:lstStyle/>
          <a:p>
            <a:pPr indent="450215" algn="just"/>
            <a:r>
              <a:rPr lang="uk-UA" sz="1800" dirty="0"/>
              <a:t>На теперішній час у світи реєструється досить велика кількість професійних захворювань, за даними всесвітньої організації охорони здоров’я порядком до 2 млн. випадків на рік. Звичайно в такій ситуації керівництво багатьох країн розпочинає посилювати вимоги, як до виробників засобів індивідуального захисту (ЗІЗ), щоб вони відповідали за якість свого продукту, так і до роботодавців, щоб вони відповідали за дії пов’язані з неналежним застосуванням ЗІЗ. Це і було основним посилом для розробки та введення в дію нових регулюючих документів стосовно засобів індивідуального захисту. </a:t>
            </a:r>
          </a:p>
          <a:p>
            <a:pPr indent="450215" algn="just"/>
            <a:r>
              <a:rPr lang="uk-UA" sz="1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Метою вивчення  дисципліни «Засоби індивідуального захисту робітників» є формування знань та умінь</a:t>
            </a:r>
            <a:r>
              <a:rPr lang="uk-UA" sz="1800" dirty="0"/>
              <a:t> обґрунтувати вибір засобів індивідуального захисту в різних умовах роботи та дії небезпечних і шкідливих виробничих факторів, застосовувати засоби індивідуального захисту в екстремальних умовах, планувати та організовувати безпечну експлуатацію засобів індивідуального.</a:t>
            </a:r>
            <a:endParaRPr lang="uk-UA" sz="1800" dirty="0"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indent="450215" algn="just"/>
            <a:endParaRPr lang="uk-UA" sz="2000" dirty="0"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4036" y="448080"/>
            <a:ext cx="8229600" cy="1252728"/>
          </a:xfrm>
        </p:spPr>
        <p:txBody>
          <a:bodyPr>
            <a:normAutofit/>
          </a:bodyPr>
          <a:lstStyle/>
          <a:p>
            <a:pPr algn="ctr"/>
            <a:r>
              <a:rPr lang="uk-UA" sz="3200" dirty="0">
                <a:solidFill>
                  <a:schemeClr val="tx1"/>
                </a:solidFill>
              </a:rPr>
              <a:t>ЧОМУ НЕОБХІДНО ВИВЧАТИ ДИСЦИПЛІНУ </a:t>
            </a:r>
            <a:endParaRPr lang="ru-RU" sz="3200" dirty="0">
              <a:solidFill>
                <a:schemeClr val="tx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8626" y="5354389"/>
            <a:ext cx="1503611" cy="15036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102507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075" y="2870174"/>
            <a:ext cx="8229600" cy="1252728"/>
          </a:xfrm>
        </p:spPr>
        <p:txBody>
          <a:bodyPr/>
          <a:lstStyle/>
          <a:p>
            <a:pPr algn="ctr"/>
            <a:r>
              <a:rPr lang="uk-UA" dirty="0"/>
              <a:t>МЕТА ДИСЦИПЛІНИ:</a:t>
            </a:r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2879" y="5282381"/>
            <a:ext cx="1575619" cy="1575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Заголовок 1"/>
          <p:cNvSpPr txBox="1">
            <a:spLocks/>
          </p:cNvSpPr>
          <p:nvPr/>
        </p:nvSpPr>
        <p:spPr>
          <a:xfrm>
            <a:off x="868673" y="1164808"/>
            <a:ext cx="7520940" cy="2479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uk-UA" dirty="0"/>
              <a:t>В РЕЗУЛЬТАТІ ВИВЧЕННЯ ДИСЦИПЛІНИ ЗДОБУВАЧ ЗМОЖЕ: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371734" y="2276872"/>
            <a:ext cx="840053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0215" algn="just"/>
            <a:r>
              <a:rPr lang="ru-RU" dirty="0"/>
              <a:t>− </a:t>
            </a:r>
            <a:r>
              <a:rPr lang="uk-UA" dirty="0">
                <a:solidFill>
                  <a:schemeClr val="tx2"/>
                </a:solidFill>
              </a:rPr>
              <a:t>аналізувати та оцінювати ризики для життя та здоров’я працівників, які не можна уникнути за допомогою інших засобів;</a:t>
            </a:r>
          </a:p>
          <a:p>
            <a:pPr indent="450215" algn="just"/>
            <a:r>
              <a:rPr lang="uk-UA" dirty="0">
                <a:solidFill>
                  <a:schemeClr val="tx2"/>
                </a:solidFill>
              </a:rPr>
              <a:t> − визначати характеристики, які повинен мати ЗІЗ для ефективного захисту життя та здоров’я працівників від вже визначених ризиків, беручи до уваги будь-які ризики, які може створити сам ЗІЗ;</a:t>
            </a:r>
          </a:p>
          <a:p>
            <a:pPr indent="450215" algn="just"/>
            <a:r>
              <a:rPr lang="uk-UA" dirty="0">
                <a:solidFill>
                  <a:schemeClr val="tx2"/>
                </a:solidFill>
              </a:rPr>
              <a:t>− порівнювати характеристики ЗІЗ, наявні у суб’єкта господарювання, з характеристиками, визначеними в НАОП 0.00- 7.17-18 Мінімальних вимог безпеки і охорони здоров’я при використанні працівниками засобів індивідуального захисту на робочому місці;</a:t>
            </a:r>
          </a:p>
          <a:p>
            <a:pPr indent="450215" algn="just"/>
            <a:r>
              <a:rPr lang="uk-UA" dirty="0">
                <a:solidFill>
                  <a:schemeClr val="tx2"/>
                </a:solidFill>
              </a:rPr>
              <a:t>- оцінювати відповідності засобів індивідуального захисту з визначенням характеристик, які будуть ефективними проти ризиків на робочому місці, беручи до уваги будь-які ризики, які ЗІЗ можуть створювати самі. </a:t>
            </a:r>
          </a:p>
        </p:txBody>
      </p:sp>
    </p:spTree>
    <p:extLst>
      <p:ext uri="{BB962C8B-B14F-4D97-AF65-F5344CB8AC3E}">
        <p14:creationId xmlns:p14="http://schemas.microsoft.com/office/powerpoint/2010/main" val="16083619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121</TotalTime>
  <Words>322</Words>
  <Application>Microsoft Office PowerPoint</Application>
  <PresentationFormat>Екран (4:3)</PresentationFormat>
  <Paragraphs>26</Paragraphs>
  <Slides>4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4</vt:i4>
      </vt:variant>
    </vt:vector>
  </HeadingPairs>
  <TitlesOfParts>
    <vt:vector size="8" baseType="lpstr">
      <vt:lpstr>Candara</vt:lpstr>
      <vt:lpstr>Symbol</vt:lpstr>
      <vt:lpstr>Times New Roman</vt:lpstr>
      <vt:lpstr>Волна</vt:lpstr>
      <vt:lpstr>ЗАСОБИ ІНДИВІДУАЛЬНОГО ЗАХИСТУ РОБІТНИКІВ </vt:lpstr>
      <vt:lpstr>Презентація PowerPoint</vt:lpstr>
      <vt:lpstr>ЧОМУ НЕОБХІДНО ВИВЧАТИ ДИСЦИПЛІНУ </vt:lpstr>
      <vt:lpstr>МЕТА ДИСЦИПЛІНИ: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Атестація робочих місць</dc:title>
  <dc:creator>user</dc:creator>
  <cp:lastModifiedBy>Manidina Yevhenija</cp:lastModifiedBy>
  <cp:revision>15</cp:revision>
  <dcterms:created xsi:type="dcterms:W3CDTF">2020-09-02T17:48:05Z</dcterms:created>
  <dcterms:modified xsi:type="dcterms:W3CDTF">2023-11-28T11:59:12Z</dcterms:modified>
</cp:coreProperties>
</file>