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8006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0828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605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4913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5235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4150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0500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8048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33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583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8057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9179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7155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5418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1912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8065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291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38C34-28D7-4874-9203-CE0DD9D6463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6FC13-D3F7-4B9F-9EEA-8E6E72FE2E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6159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FE0CC3-A973-7C1A-B6F6-1BB6D769E2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Феномен інновацій.</a:t>
            </a:r>
            <a:br>
              <a:rPr lang="uk-UA" dirty="0"/>
            </a:br>
            <a:br>
              <a:rPr lang="uk-UA" sz="2400" dirty="0"/>
            </a:br>
            <a:endParaRPr lang="uk-UA" sz="2400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7ED22D2-F7FF-3BCF-8335-C8D851F113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Дослідницько-інноваційна діяльність у системі вищої освіти: університет як науковий центр</a:t>
            </a:r>
          </a:p>
        </p:txBody>
      </p:sp>
    </p:spTree>
    <p:extLst>
      <p:ext uri="{BB962C8B-B14F-4D97-AF65-F5344CB8AC3E}">
        <p14:creationId xmlns:p14="http://schemas.microsoft.com/office/powerpoint/2010/main" val="3842735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7ADBE5-F1BF-D924-D26E-76D581739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Поняття інновації</a:t>
            </a:r>
          </a:p>
        </p:txBody>
      </p:sp>
      <p:pic>
        <p:nvPicPr>
          <p:cNvPr id="1026" name="Picture 2" descr="Поняття інновацій, їх вплив на економічну систему, Ситуація для ...">
            <a:extLst>
              <a:ext uri="{FF2B5EF4-FFF2-40B4-BE49-F238E27FC236}">
                <a16:creationId xmlns:a16="http://schemas.microsoft.com/office/drawing/2014/main" id="{373D8891-0E5D-C06C-2C0A-9B0CD68EE6F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397919"/>
            <a:ext cx="7300758" cy="4125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5480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E367B-CCD3-7C78-D4D2-B2C636DFE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Інноваційний процес</a:t>
            </a:r>
          </a:p>
        </p:txBody>
      </p:sp>
      <p:pic>
        <p:nvPicPr>
          <p:cNvPr id="2050" name="Picture 2" descr="1.3. Інноваційний процес, його характеристики, складові закономірності">
            <a:extLst>
              <a:ext uri="{FF2B5EF4-FFF2-40B4-BE49-F238E27FC236}">
                <a16:creationId xmlns:a16="http://schemas.microsoft.com/office/drawing/2014/main" id="{7E2D1EBB-7ACF-485D-6FDE-95A97C0B0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30" y="2057399"/>
            <a:ext cx="9810842" cy="4148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5069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CAC9EB-254C-3DFD-2CCC-DC23E1451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Класифікація інноваційних процесів</a:t>
            </a:r>
          </a:p>
        </p:txBody>
      </p:sp>
      <p:pic>
        <p:nvPicPr>
          <p:cNvPr id="3074" name="Picture 2" descr="Загальна характеристика інноваційних процесів, Поняття і класифікація їх  видів - Інвестування - Підручники для вузів онлайн">
            <a:extLst>
              <a:ext uri="{FF2B5EF4-FFF2-40B4-BE49-F238E27FC236}">
                <a16:creationId xmlns:a16="http://schemas.microsoft.com/office/drawing/2014/main" id="{10770E99-C80B-2960-C6DB-EC91451C1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473" y="2164117"/>
            <a:ext cx="4276725" cy="430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1198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BD861A-4A44-F0FA-106A-26BB04186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Організація науково-інноваційної діяльності</a:t>
            </a:r>
          </a:p>
        </p:txBody>
      </p:sp>
      <p:pic>
        <p:nvPicPr>
          <p:cNvPr id="4100" name="Picture 4" descr="ОРГАНІЗАЦІЯ НАУКОВО-ІННОВАЦІЙНОЇ ДІЯЛЬНОСТІ">
            <a:extLst>
              <a:ext uri="{FF2B5EF4-FFF2-40B4-BE49-F238E27FC236}">
                <a16:creationId xmlns:a16="http://schemas.microsoft.com/office/drawing/2014/main" id="{3F8DEFB0-499F-A21A-F707-9CEF856E0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099" y="2695759"/>
            <a:ext cx="8966083" cy="281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8803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2A246D-F7B7-B023-B0C2-5F2C3C302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Етапи реалізації наукової, науково-інноваційної, інноваційної діяльності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271D448-82BF-A16D-689A-47F623BDA2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736" y="2308192"/>
            <a:ext cx="7856737" cy="4081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140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72BD5E-BE89-FF2A-7F12-12F9FC0C8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Модель трансформації ідеї дослідника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207E512-795F-B43F-E0FD-3F9C7AB72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054" y="2435533"/>
            <a:ext cx="6391275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644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43036C-8F41-2335-EEFB-AADD92828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Класифікація видів та продуктів інноваційної діяльності закладу вищої освіти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6A3F79E-0EFA-65FA-A55D-3E7551EA00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492" y="2184878"/>
            <a:ext cx="6353175" cy="408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119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D95EBD-8CB1-BF7F-0A67-0A01423D3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Механізм інституційного забезпечення науково-інноваційної діяльності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A45302F-4CC1-47A2-41F4-CC0B048183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0843" y="2041864"/>
            <a:ext cx="7111013" cy="4576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589012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ін">
  <a:themeElements>
    <a:clrScheme name="Берлі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і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і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Берлін</Template>
  <TotalTime>14</TotalTime>
  <Words>52</Words>
  <Application>Microsoft Office PowerPoint</Application>
  <PresentationFormat>Широкий екран</PresentationFormat>
  <Paragraphs>10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2" baseType="lpstr">
      <vt:lpstr>Arial</vt:lpstr>
      <vt:lpstr>Trebuchet MS</vt:lpstr>
      <vt:lpstr>Берлін</vt:lpstr>
      <vt:lpstr>Феномен інновацій.  </vt:lpstr>
      <vt:lpstr>Поняття інновації</vt:lpstr>
      <vt:lpstr>Інноваційний процес</vt:lpstr>
      <vt:lpstr>Класифікація інноваційних процесів</vt:lpstr>
      <vt:lpstr>Організація науково-інноваційної діяльності</vt:lpstr>
      <vt:lpstr>Етапи реалізації наукової, науково-інноваційної, інноваційної діяльності</vt:lpstr>
      <vt:lpstr>Модель трансформації ідеї дослідника</vt:lpstr>
      <vt:lpstr>Класифікація видів та продуктів інноваційної діяльності закладу вищої освіти</vt:lpstr>
      <vt:lpstr>Механізм інституційного забезпечення науково-інноваційної діяльності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Ірина Чайка</dc:creator>
  <cp:lastModifiedBy>user</cp:lastModifiedBy>
  <cp:revision>1</cp:revision>
  <dcterms:created xsi:type="dcterms:W3CDTF">2025-10-17T12:13:01Z</dcterms:created>
  <dcterms:modified xsi:type="dcterms:W3CDTF">2025-10-17T12:27:19Z</dcterms:modified>
</cp:coreProperties>
</file>