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58" r:id="rId2"/>
    <p:sldId id="259" r:id="rId3"/>
    <p:sldId id="268" r:id="rId4"/>
    <p:sldId id="269" r:id="rId5"/>
    <p:sldId id="270" r:id="rId6"/>
    <p:sldId id="271" r:id="rId7"/>
    <p:sldId id="260" r:id="rId8"/>
    <p:sldId id="261" r:id="rId9"/>
    <p:sldId id="263" r:id="rId10"/>
    <p:sldId id="266" r:id="rId11"/>
    <p:sldId id="264" r:id="rId12"/>
    <p:sldId id="273" r:id="rId13"/>
    <p:sldId id="276" r:id="rId14"/>
    <p:sldId id="277" r:id="rId15"/>
    <p:sldId id="286" r:id="rId16"/>
    <p:sldId id="279" r:id="rId17"/>
    <p:sldId id="278" r:id="rId18"/>
    <p:sldId id="287" r:id="rId19"/>
    <p:sldId id="265" r:id="rId20"/>
    <p:sldId id="274" r:id="rId21"/>
    <p:sldId id="282" r:id="rId22"/>
    <p:sldId id="283" r:id="rId23"/>
    <p:sldId id="280" r:id="rId24"/>
    <p:sldId id="281" r:id="rId25"/>
    <p:sldId id="285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10.05.2023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10.05.2023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 можна зберігати також, як і будь-який Лісповський об'єкт, присвоюючи його якийсь змінної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(setq plus3+ (make-adder 3))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Поточне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фіксується в замиканні.</a:t>
            </a: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 це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функціональний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об'єкт </a:t>
            </a:r>
            <a:r>
              <a:rPr lang="uk-UA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Ліспу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який включає функцію і зафіксовані значення її вільних змінних.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(funcall plus3+ 30)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9062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Збережене таким чином замикання можна знову використовувати і застосовувати до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аргументів так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само, як функцію або лямбда вираз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тією лише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відмінністю, що значення вільних змінних замкнутої функції визначаються відповідно до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зв'язків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зі статичного контексту моменту створення замикання, а не з динамічного контексту моменту виклику.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9915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Отже ми розглянули конструкції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які дозволяють використовувати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функції, як аргументи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інших функцій  і повертати функції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значення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Саме це і складає суть функціонального програмування.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4640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 можна трактувати як функцію, обчислення якої здійснено лише частково, остаточне обчислення функції відкладено на її виклику.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створенні замикання визначення функції формується частково обчислений контекст об'єкта і, щоб здійснити остаточні обчислення , йому слід передати значення параметрів, що відсутні.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783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Генератори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добре підходять для програмування генераторів. Під генератором розуміють функціональний об'єкт, з якого можна отримувати нові, відмінні від колишніх значень. При виклику генератор породжує значення деякого типу, що у певному сенсі наступним по порядку. Генераторам властиві такі особливості: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породжуються лише за необхідності;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формування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наступного значення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базується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попередньому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148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Генератори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 0)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next-1 nil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 (+ 1 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next-2 nil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 (+ 2 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m_next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nil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 (- c 5)))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521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Генератори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допомогою генераторів потенційно можна працювати з необмеженими послідовностями, наприклад, з рекурсивними структурами даних. Такі структури та послідовності фактично обчислюються лише до необхідної в даний момент глибини. Об'єкти, що виникають таким чином, називаються потоками.</a:t>
            </a:r>
          </a:p>
          <a:p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9254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Узагальнення функцій, які мають однаковий вигляд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Зазначимо, що функції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copy, append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відрізня-ються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лише числом параметрів та функцією, що викликається в результуючому вираженні другої гілки умовного виразу.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copy ( list)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((null list) ())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(T (cons (car list) (copy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list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))))))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0692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Функціональне узагальнення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append_ (u w)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((null u) w)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(T (cons (car u) (append_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u) w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)))))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sort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((null l)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(T (sort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l) (insert (car l)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3986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Функціональне узагальнення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Відображаючи ці відмінності за допомогою параметрів, можна визначити наступний узагальнений функціонал.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generalization (x y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((null x) y)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(T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(car x) (generalization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x) y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generalization '(a b c) nil 'cons) 	  (A B C)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generalization '(a b c) '(d e f) 'cons)	(A B C D E F)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679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14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Згортка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Генератори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узагальнення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Композиція функцій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Функціональне узагальнення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insert (e l)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((null l) (cons e l))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((&lt; e (car l )) (cons e l 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(T (cons (car l) (insert e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 ))))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generalization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'(5 4 3 2 1)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	 (1 2 3 4 5)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440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Функціональне узагальнення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copy_g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(generalization x nil (function cons))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append_g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(x y)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(generalization x y (function cons))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sort_g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(x y)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(generalization x y (function insert))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729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Функціональне узагальнення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Таке заміщення функцій однакового виду функціоналом 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узагальненням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поняття підпрограми. Якщо під час використання підпрограм подібні елементи програми замінюються викликом підпрограми, у разі функціонального узагальнення визначення багатьох подібних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підпрограм замінюються функціоналами.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689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Композиція функцій 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composition  (f g)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(function (lambda (x)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 x)))                        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(composition 'car '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'(a b 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       B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 функції композиція заснована на тому, що замикання, що нею повертається в момент його застосування «пам'ятає» задані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лямбда-виразі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вільні змінні (тут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1463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Вертушка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функціонал із функціональним значенням вертушка. У нього два функціональні аргументи f і g, які є функціями двох змінних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pinwheel (f g)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(function (lambda (x y)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 x y)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 y x)))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1856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Вертушка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Вертушка застосовує функцію, яка є другим аргументом до аргументів x і y, взятих у прямому та зворотному та зворотному порядку, і до отриманих результатів застосовує функцію f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(pinwheel 'list 'append) '(1 2) '(3 4))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((1 2 3 4) (3 4 1 2))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1102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Згортка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Згортка - потужний та універсальний засіб роботи зі списками.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свій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перший (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функціональний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аргумент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спочатку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перших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аргументів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списку,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потім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результату і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третього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т.д.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вичерпання списку.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Результат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останнього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повертається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 результат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5261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(reduce '* '(1 2 3 4))        24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(reduce 'max '(1 2 3 55 4))     55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'(1 2 3 4 5)) 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((((1 2) 3) 4) 5)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'((1 2) (3 4) (5 6)))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(1 2 3 4 5 6)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945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Необов'язкові параметри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initial-value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перше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починається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(reduce '* '(1 2 3):initial-value 5)     30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(reduce 'max '(1 2 3 4 5 4 3 2 1):initial-value 100)      100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(reduce 'append '((1) (2) (3) (4)):initial-value '(beg))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1 2 3 4)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4608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 підтримується параметр :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from-end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поставити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істина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'append '((1) (2) (3) (4)):initial-value '(beg):from-end t)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2 3 4 BEG)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39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деяких випадках необхідно, щоб інтерпретатор на етапі виклику функціоналу міг відрізнити функціональний аргумент від звичайного.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 можна помітити за допомогою спеціальної форми, що запобігає обчисленню форми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відміну від звичайного блокування обчислень, за допомогою QUOTE форму FUNCTION називають функціональним блокуванням.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7495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 – це функція та контекст її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Сформований на час обчислення функції обчислювальний контекст після закінчення обчислення пропадає, і на нього неможливо після послатися або повернутися до нього. Часто буває корисним та необхідним, щоб функція для продовження обчислень могла запам'ятати зв'язки та стан більш раннього контексту.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Коммон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Лиспі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 створюється формою FUNCTION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009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Замикання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замикання з контексту визначення функції включаються лише зв'язки вільних змінних. Якщо у замиканій функції немає вільних змінних, форма FUNCTION нічим не відрізняється від форми QUOTE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make-adder(x)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(function (lambda (y) (+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(*)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Змінна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вільна відносно лямбда-виразу.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612938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5326</TotalTime>
  <Words>1205</Words>
  <Application>Microsoft Office PowerPoint</Application>
  <PresentationFormat>Экран (4:3)</PresentationFormat>
  <Paragraphs>182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Паркет</vt:lpstr>
      <vt:lpstr>      функціональне та логічне програмування  </vt:lpstr>
      <vt:lpstr>ЛЕКЦІЯ 14</vt:lpstr>
      <vt:lpstr>Згортка</vt:lpstr>
      <vt:lpstr>Згортка</vt:lpstr>
      <vt:lpstr>Необов'язкові параметри reduce</vt:lpstr>
      <vt:lpstr>Згортка</vt:lpstr>
      <vt:lpstr>Замикання</vt:lpstr>
      <vt:lpstr>Замикання</vt:lpstr>
      <vt:lpstr>Замикання</vt:lpstr>
      <vt:lpstr>Замикання</vt:lpstr>
      <vt:lpstr>Замикання</vt:lpstr>
      <vt:lpstr>Замикання</vt:lpstr>
      <vt:lpstr>Замикання</vt:lpstr>
      <vt:lpstr>Генератори</vt:lpstr>
      <vt:lpstr>Генератори</vt:lpstr>
      <vt:lpstr>  Генератори</vt:lpstr>
      <vt:lpstr>Узагальнення функцій, які мають однаковий вигляд</vt:lpstr>
      <vt:lpstr>Функціональне узагальнення</vt:lpstr>
      <vt:lpstr>Функціональне узагальнення</vt:lpstr>
      <vt:lpstr>Функціональне узагальнення</vt:lpstr>
      <vt:lpstr>Функціональне узагальнення</vt:lpstr>
      <vt:lpstr>Функціональне узагальнення</vt:lpstr>
      <vt:lpstr>Композиція функцій </vt:lpstr>
      <vt:lpstr>Вертушка</vt:lpstr>
      <vt:lpstr>Вертушка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293</cp:revision>
  <dcterms:created xsi:type="dcterms:W3CDTF">2018-09-10T07:12:08Z</dcterms:created>
  <dcterms:modified xsi:type="dcterms:W3CDTF">2023-05-10T08:03:37Z</dcterms:modified>
</cp:coreProperties>
</file>