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6" r:id="rId5"/>
    <p:sldId id="261" r:id="rId6"/>
    <p:sldId id="262" r:id="rId7"/>
    <p:sldId id="264" r:id="rId8"/>
    <p:sldId id="268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690C012-8312-417F-9F95-192BC06F5925}">
          <p14:sldIdLst>
            <p14:sldId id="257"/>
            <p14:sldId id="258"/>
            <p14:sldId id="259"/>
            <p14:sldId id="276"/>
            <p14:sldId id="261"/>
            <p14:sldId id="262"/>
            <p14:sldId id="264"/>
            <p14:sldId id="268"/>
          </p14:sldIdLst>
        </p14:section>
        <p14:section name="Раздел без заголовка" id="{A41FAB46-23CF-41B5-863B-691ADA42EA4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3366FF"/>
    <a:srgbClr val="00CC99"/>
    <a:srgbClr val="9933FF"/>
    <a:srgbClr val="009900"/>
    <a:srgbClr val="FF0066"/>
    <a:srgbClr val="FF00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8B031-2440-4784-991B-624ACFF23B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55C8E-C61D-4F98-97B1-AA364DE1D2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BF5AD-E7D9-432D-A783-6B21DCB611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1DD45B-AF27-43D1-92C6-14867D148A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12176-9633-42E1-AC88-FB93B583B1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50D6C-2909-4CE8-9AE6-2F1D838792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040C8-04DB-4D7D-A34F-B59709DB0F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0274A-68B4-41F6-A620-ED30DBCFF1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FF242-ABBB-4574-8CA9-0433E21FED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EC27F-3341-4127-BE77-C7ED14A0AE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E0EC3-F25B-4880-8B70-974DAC3FAF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95995-5AA5-4C6F-BD82-9DF6DEDD16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10CB05-A7E7-4EDB-8F65-B099625BDD2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culture.ru/storage/images/f8c3ac2aef6d655dcb677f58553661ac/4e7e0cdf75135be6a1e9086f2ef616d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64" y="-99393"/>
            <a:ext cx="9221063" cy="72308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-232476"/>
            <a:ext cx="6008121" cy="2794322"/>
          </a:xfrm>
        </p:spPr>
        <p:txBody>
          <a:bodyPr/>
          <a:lstStyle/>
          <a:p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ТЕКСТУ І ПРАКТИКА ТЕКСТОТВОРЕННЯ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7944" y="3516032"/>
            <a:ext cx="6707088" cy="4569371"/>
          </a:xfrm>
        </p:spPr>
        <p:txBody>
          <a:bodyPr/>
          <a:lstStyle/>
          <a:p>
            <a:pPr marL="0" indent="0">
              <a:buNone/>
            </a:pPr>
            <a:r>
              <a:rPr lang="uk-UA" sz="1800" dirty="0" smtClean="0"/>
              <a:t>Презентація навчальної дисципліни</a:t>
            </a:r>
          </a:p>
        </p:txBody>
      </p:sp>
    </p:spTree>
    <p:extLst>
      <p:ext uri="{BB962C8B-B14F-4D97-AF65-F5344CB8AC3E}">
        <p14:creationId xmlns:p14="http://schemas.microsoft.com/office/powerpoint/2010/main" val="12931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laycast.ru/uploads/2014/10/04/1007629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5420"/>
            <a:ext cx="7398965" cy="719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5420"/>
            <a:ext cx="7283152" cy="2145467"/>
          </a:xfrm>
        </p:spPr>
        <p:txBody>
          <a:bodyPr/>
          <a:lstStyle/>
          <a:p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ВИКЛАДАЧ – КАНДИДАТ ФІЛОЛОГІЧНИХ НАУК, ДОЦЕНТ КАФЕДРИ </a:t>
            </a:r>
            <a:r>
              <a:rPr lang="uk-UA" sz="16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УКРАЇНСЬКОЇ </a:t>
            </a:r>
            <a:r>
              <a:rPr lang="uk-UA" sz="16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МОВИ СТОВБУР ЛЮБОВ МИКОЛАЇВНА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4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111760" marR="151765" indent="0" algn="just">
              <a:lnSpc>
                <a:spcPct val="115000"/>
              </a:lnSpc>
              <a:spcAft>
                <a:spcPts val="25"/>
              </a:spcAft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і практика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текстотворення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студентам практично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онтологічні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літературознавчого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міцні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мовних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тексту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співфункцій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мовних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дискурсі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різностилістичної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маркованості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69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 з вимогами освітньо-професійної програми, студенти повинні досягти таких </a:t>
            </a:r>
            <a: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навчання (компетентностей):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глибинно осмислювати й трактувати зміст і форму (зовнішню та внутрішню) тексту, що зумовлюється розглядом мовних явищ різних рівнів, їхніх зв’язків з 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позавербальною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дійсністю. Лінгвістичний аналіз тексту розвиває креативне мислення, забезпечує сприйняття мовцями не тільки поверхового інформаційного пласту тексту, а й прихованого, що є дуже важливим при осмисленні художнього твору як креативної реакції на картину світу. </a:t>
            </a:r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1760" marR="151765" indent="0" algn="just">
              <a:lnSpc>
                <a:spcPct val="115000"/>
              </a:lnSpc>
              <a:spcAft>
                <a:spcPts val="25"/>
              </a:spcAft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9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706090"/>
          </a:xfrm>
        </p:spPr>
        <p:txBody>
          <a:bodyPr/>
          <a:lstStyle/>
          <a:p>
            <a:r>
              <a:rPr lang="ru-RU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курсу студент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суть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словесному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ідейно-естетичного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співфункцій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мовних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тексту; 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тексту;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мовних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акустично-візуальному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поняттєвому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-сюжетному, образно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8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їх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мовознавчі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тексту;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сконденсований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графемний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словотвірний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фразеологічний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метричний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є).</a:t>
            </a:r>
          </a:p>
          <a:p>
            <a:pPr marL="0" indent="0" algn="just">
              <a:buNone/>
            </a:pP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Міждисциплінарні зв’язки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Сучасна українська мова (розділи: лексикологія, фразеологія, словотвір, морфологія,  синтаксис), вступ до мовознавства, українська література, риторика, герменевтика, стилістика і культура мовлення, поетика, семіотика, інформатика, етика, філософія.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37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НАВЧАЛЬНІ РЕСУРСИ</a:t>
            </a:r>
          </a:p>
          <a:p>
            <a:pPr marL="0" indent="0" algn="just">
              <a:buNone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вправ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розборів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СЕЗН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Moodle: https://moodle.znu.edu.ua/course/view.php?id=4667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64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5249"/>
            <a:ext cx="8856984" cy="766220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86211"/>
          </a:xfrm>
        </p:spPr>
        <p:txBody>
          <a:bodyPr/>
          <a:lstStyle/>
          <a:p>
            <a:r>
              <a:rPr lang="uk-UA" sz="1600" b="1" dirty="0" smtClean="0">
                <a:solidFill>
                  <a:schemeClr val="accent3"/>
                </a:solidFill>
              </a:rPr>
              <a:t>о</a:t>
            </a:r>
            <a:endParaRPr lang="ru-RU" sz="1600" b="1" dirty="0">
              <a:solidFill>
                <a:schemeClr val="accent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08942"/>
            <a:ext cx="7272808" cy="5490713"/>
          </a:xfrm>
        </p:spPr>
        <p:txBody>
          <a:bodyPr/>
          <a:lstStyle/>
          <a:p>
            <a:pPr marR="151765" lvl="0" algn="just">
              <a:lnSpc>
                <a:spcPct val="150000"/>
              </a:lnSpc>
              <a:spcAft>
                <a:spcPts val="25"/>
              </a:spcAft>
              <a:buClr>
                <a:srgbClr val="000000"/>
              </a:buClr>
              <a:buSzPts val="1400"/>
              <a:buFont typeface="+mj-lt"/>
              <a:buAutoNum type="arabicPeriod"/>
            </a:pPr>
            <a:r>
              <a:rPr lang="uk-UA" sz="4400" dirty="0" smtClean="0">
                <a:solidFill>
                  <a:srgbClr val="FFFF66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зустрічі в аудиторії!</a:t>
            </a:r>
            <a:endParaRPr lang="uk-UA" sz="4400" dirty="0">
              <a:solidFill>
                <a:srgbClr val="FFFF66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36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Words>237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Оформление по умолчанию</vt:lpstr>
      <vt:lpstr> ТЕОРІЯ ТЕКСТУ І ПРАКТИКА ТЕКСТОТВОРЕННЯ</vt:lpstr>
      <vt:lpstr>  ВИКЛАДАЧ – КАНДИДАТ ФІЛОЛОГІЧНИХ НАУК, ДОЦЕНТ КАФЕДРИ    УКРАЇНСЬКОЇ МОВИ СТОВБУР ЛЮБОВ МИКОЛАЇВНА</vt:lpstr>
      <vt:lpstr>Презентация PowerPoint</vt:lpstr>
      <vt:lpstr>Презентация PowerPoint</vt:lpstr>
      <vt:lpstr>   </vt:lpstr>
      <vt:lpstr>Презентация PowerPoint</vt:lpstr>
      <vt:lpstr>Презентация PowerPoint</vt:lpstr>
      <vt:lpstr>о</vt:lpstr>
    </vt:vector>
  </TitlesOfParts>
  <Company>WareZ Provider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MIYA</cp:lastModifiedBy>
  <cp:revision>34</cp:revision>
  <dcterms:created xsi:type="dcterms:W3CDTF">2010-03-17T16:23:26Z</dcterms:created>
  <dcterms:modified xsi:type="dcterms:W3CDTF">2024-01-13T20:45:54Z</dcterms:modified>
</cp:coreProperties>
</file>