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2" r:id="rId16"/>
    <p:sldId id="270" r:id="rId17"/>
    <p:sldId id="271"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193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32B73-D322-4C01-9C94-AD81E32C41AD}" type="doc">
      <dgm:prSet loTypeId="urn:microsoft.com/office/officeart/2005/8/layout/pyramid2" loCatId="pyramid" qsTypeId="urn:microsoft.com/office/officeart/2005/8/quickstyle/3d2" qsCatId="3D" csTypeId="urn:microsoft.com/office/officeart/2005/8/colors/colorful5" csCatId="colorful" phldr="1"/>
      <dgm:spPr/>
    </dgm:pt>
    <dgm:pt modelId="{A0E63118-773A-4B56-9460-E9E51CD2520D}">
      <dgm:prSet phldrT="[Текст]" custT="1"/>
      <dgm:spPr/>
      <dgm:t>
        <a:bodyPr/>
        <a:lstStyle/>
        <a:p>
          <a:pPr>
            <a:lnSpc>
              <a:spcPct val="100000"/>
            </a:lnSpc>
            <a:spcAft>
              <a:spcPts val="0"/>
            </a:spcAft>
          </a:pPr>
          <a:r>
            <a:rPr lang="uk-UA" sz="1800" b="1" dirty="0" smtClean="0">
              <a:latin typeface="Georgia" pitchFamily="18" charset="0"/>
            </a:rPr>
            <a:t>формування в учнів пізнавального інтересу до вивчення </a:t>
          </a:r>
          <a:r>
            <a:rPr lang="uk-UA" sz="1800" b="1" dirty="0" smtClean="0">
              <a:latin typeface="Georgia" pitchFamily="18" charset="0"/>
            </a:rPr>
            <a:t>хімії</a:t>
          </a:r>
          <a:endParaRPr lang="uk-UA" sz="1800" b="1" dirty="0">
            <a:latin typeface="Georgia" pitchFamily="18" charset="0"/>
          </a:endParaRPr>
        </a:p>
      </dgm:t>
    </dgm:pt>
    <dgm:pt modelId="{209F2F1E-DBEA-4CB0-B820-5B932C8C4DDF}" type="parTrans" cxnId="{94AD9701-1C2F-4FE4-BCD8-ADC2A52B2FC8}">
      <dgm:prSet/>
      <dgm:spPr/>
      <dgm:t>
        <a:bodyPr/>
        <a:lstStyle/>
        <a:p>
          <a:endParaRPr lang="uk-UA"/>
        </a:p>
      </dgm:t>
    </dgm:pt>
    <dgm:pt modelId="{98C840AA-4AC3-40C1-9100-919316766B4A}" type="sibTrans" cxnId="{94AD9701-1C2F-4FE4-BCD8-ADC2A52B2FC8}">
      <dgm:prSet/>
      <dgm:spPr/>
      <dgm:t>
        <a:bodyPr/>
        <a:lstStyle/>
        <a:p>
          <a:endParaRPr lang="uk-UA"/>
        </a:p>
      </dgm:t>
    </dgm:pt>
    <dgm:pt modelId="{70B7EF91-996E-4D88-AA1B-2AC62C9ECEF5}">
      <dgm:prSet phldrT="[Текст]" custT="1"/>
      <dgm:spPr/>
      <dgm:t>
        <a:bodyPr/>
        <a:lstStyle/>
        <a:p>
          <a:pPr>
            <a:lnSpc>
              <a:spcPct val="100000"/>
            </a:lnSpc>
            <a:spcAft>
              <a:spcPts val="0"/>
            </a:spcAft>
          </a:pPr>
          <a:r>
            <a:rPr lang="uk-UA" sz="1800" b="1" dirty="0" smtClean="0">
              <a:latin typeface="Georgia" pitchFamily="18" charset="0"/>
            </a:rPr>
            <a:t>розширення ЗУН, передбачених програмою</a:t>
          </a:r>
          <a:endParaRPr lang="uk-UA" sz="1800" b="1" dirty="0">
            <a:latin typeface="Georgia" pitchFamily="18" charset="0"/>
          </a:endParaRPr>
        </a:p>
      </dgm:t>
    </dgm:pt>
    <dgm:pt modelId="{AE69D7BC-C99D-4875-A2D0-F8BEBD7A39A5}" type="parTrans" cxnId="{DCE3257C-5BA2-41B0-B88D-2F8FACB6430C}">
      <dgm:prSet/>
      <dgm:spPr/>
      <dgm:t>
        <a:bodyPr/>
        <a:lstStyle/>
        <a:p>
          <a:endParaRPr lang="uk-UA"/>
        </a:p>
      </dgm:t>
    </dgm:pt>
    <dgm:pt modelId="{CA9D7BEF-6599-484D-A1C1-DDDC001636CB}" type="sibTrans" cxnId="{DCE3257C-5BA2-41B0-B88D-2F8FACB6430C}">
      <dgm:prSet/>
      <dgm:spPr/>
      <dgm:t>
        <a:bodyPr/>
        <a:lstStyle/>
        <a:p>
          <a:endParaRPr lang="uk-UA"/>
        </a:p>
      </dgm:t>
    </dgm:pt>
    <dgm:pt modelId="{DC7EF03C-2880-45CD-8770-D2CD8216F7B4}">
      <dgm:prSet phldrT="[Текст]" custT="1"/>
      <dgm:spPr/>
      <dgm:t>
        <a:bodyPr/>
        <a:lstStyle/>
        <a:p>
          <a:pPr>
            <a:lnSpc>
              <a:spcPct val="100000"/>
            </a:lnSpc>
            <a:spcAft>
              <a:spcPts val="0"/>
            </a:spcAft>
          </a:pPr>
          <a:r>
            <a:rPr lang="uk-UA" sz="1800" b="1" dirty="0" smtClean="0">
              <a:latin typeface="Georgia" pitchFamily="18" charset="0"/>
            </a:rPr>
            <a:t>розвиток самостійності, творчих здібностей</a:t>
          </a:r>
          <a:endParaRPr lang="uk-UA" sz="1800" b="1" dirty="0">
            <a:latin typeface="Georgia" pitchFamily="18" charset="0"/>
          </a:endParaRPr>
        </a:p>
      </dgm:t>
    </dgm:pt>
    <dgm:pt modelId="{1E17CFF9-7887-4568-9B6B-FF13DA12D837}" type="parTrans" cxnId="{A85795FA-78D1-4CA4-A9A8-F579AD266E74}">
      <dgm:prSet/>
      <dgm:spPr/>
      <dgm:t>
        <a:bodyPr/>
        <a:lstStyle/>
        <a:p>
          <a:endParaRPr lang="uk-UA"/>
        </a:p>
      </dgm:t>
    </dgm:pt>
    <dgm:pt modelId="{5FEDFE54-907B-4A03-A538-74E7D2901254}" type="sibTrans" cxnId="{A85795FA-78D1-4CA4-A9A8-F579AD266E74}">
      <dgm:prSet/>
      <dgm:spPr/>
      <dgm:t>
        <a:bodyPr/>
        <a:lstStyle/>
        <a:p>
          <a:endParaRPr lang="uk-UA"/>
        </a:p>
      </dgm:t>
    </dgm:pt>
    <dgm:pt modelId="{6D1AE63B-11DC-45BB-96C8-79C58EDDDC97}">
      <dgm:prSet phldrT="[Текст]" custT="1"/>
      <dgm:spPr/>
      <dgm:t>
        <a:bodyPr/>
        <a:lstStyle/>
        <a:p>
          <a:pPr>
            <a:lnSpc>
              <a:spcPct val="100000"/>
            </a:lnSpc>
            <a:spcAft>
              <a:spcPts val="0"/>
            </a:spcAft>
          </a:pPr>
          <a:r>
            <a:rPr lang="uk-UA" sz="1800" b="1" dirty="0" smtClean="0">
              <a:latin typeface="Georgia" pitchFamily="18" charset="0"/>
            </a:rPr>
            <a:t>виховання почуття відповідальності за доручену справу</a:t>
          </a:r>
          <a:endParaRPr lang="uk-UA" sz="1800" b="1" dirty="0">
            <a:latin typeface="Georgia" pitchFamily="18" charset="0"/>
          </a:endParaRPr>
        </a:p>
      </dgm:t>
    </dgm:pt>
    <dgm:pt modelId="{4E890E59-31BE-47C3-850E-9F1D74FD03B9}" type="parTrans" cxnId="{38F45726-75F0-40E6-9548-ACD4ED7EAE06}">
      <dgm:prSet/>
      <dgm:spPr/>
      <dgm:t>
        <a:bodyPr/>
        <a:lstStyle/>
        <a:p>
          <a:endParaRPr lang="uk-UA"/>
        </a:p>
      </dgm:t>
    </dgm:pt>
    <dgm:pt modelId="{8F0A065A-5B5C-4F74-B087-919C93054A29}" type="sibTrans" cxnId="{38F45726-75F0-40E6-9548-ACD4ED7EAE06}">
      <dgm:prSet/>
      <dgm:spPr/>
      <dgm:t>
        <a:bodyPr/>
        <a:lstStyle/>
        <a:p>
          <a:endParaRPr lang="uk-UA"/>
        </a:p>
      </dgm:t>
    </dgm:pt>
    <dgm:pt modelId="{EE7125AF-C82F-43B8-B6B5-B8F73C326880}">
      <dgm:prSet phldrT="[Текст]" custT="1"/>
      <dgm:spPr/>
      <dgm:t>
        <a:bodyPr/>
        <a:lstStyle/>
        <a:p>
          <a:pPr>
            <a:lnSpc>
              <a:spcPct val="100000"/>
            </a:lnSpc>
            <a:spcAft>
              <a:spcPts val="0"/>
            </a:spcAft>
          </a:pPr>
          <a:r>
            <a:rPr lang="uk-UA" sz="1800" b="1" dirty="0" smtClean="0">
              <a:latin typeface="Georgia" pitchFamily="18" charset="0"/>
            </a:rPr>
            <a:t>забезпечення застосування знань на практиці </a:t>
          </a:r>
          <a:endParaRPr lang="uk-UA" sz="1800" b="1" dirty="0">
            <a:latin typeface="Georgia" pitchFamily="18" charset="0"/>
          </a:endParaRPr>
        </a:p>
      </dgm:t>
    </dgm:pt>
    <dgm:pt modelId="{25199657-C2CF-49B6-82EA-FC255E8A52B2}" type="parTrans" cxnId="{C0C61F6E-251A-4266-A946-D733A606F278}">
      <dgm:prSet/>
      <dgm:spPr/>
      <dgm:t>
        <a:bodyPr/>
        <a:lstStyle/>
        <a:p>
          <a:endParaRPr lang="uk-UA"/>
        </a:p>
      </dgm:t>
    </dgm:pt>
    <dgm:pt modelId="{A9D066C1-EFDB-4684-976B-AB3E57B5D2F8}" type="sibTrans" cxnId="{C0C61F6E-251A-4266-A946-D733A606F278}">
      <dgm:prSet/>
      <dgm:spPr/>
      <dgm:t>
        <a:bodyPr/>
        <a:lstStyle/>
        <a:p>
          <a:endParaRPr lang="uk-UA"/>
        </a:p>
      </dgm:t>
    </dgm:pt>
    <dgm:pt modelId="{7949A971-6AE1-47E8-8CFE-96E18DBFDCF2}" type="pres">
      <dgm:prSet presAssocID="{E0532B73-D322-4C01-9C94-AD81E32C41AD}" presName="compositeShape" presStyleCnt="0">
        <dgm:presLayoutVars>
          <dgm:dir/>
          <dgm:resizeHandles/>
        </dgm:presLayoutVars>
      </dgm:prSet>
      <dgm:spPr/>
    </dgm:pt>
    <dgm:pt modelId="{B2A647CD-ACC5-48EE-8B14-F9612EC0D0EB}" type="pres">
      <dgm:prSet presAssocID="{E0532B73-D322-4C01-9C94-AD81E32C41AD}" presName="pyramid" presStyleLbl="node1" presStyleIdx="0" presStyleCnt="1" custLinFactNeighborX="-450" custLinFactNeighborY="947"/>
      <dgm:spPr/>
    </dgm:pt>
    <dgm:pt modelId="{A12C6D7D-31E8-48D8-AB92-60F29E2F1B61}" type="pres">
      <dgm:prSet presAssocID="{E0532B73-D322-4C01-9C94-AD81E32C41AD}" presName="theList" presStyleCnt="0"/>
      <dgm:spPr/>
    </dgm:pt>
    <dgm:pt modelId="{38DC8A1F-8689-4C13-9EC1-20654730B533}" type="pres">
      <dgm:prSet presAssocID="{A0E63118-773A-4B56-9460-E9E51CD2520D}" presName="aNode" presStyleLbl="fgAcc1" presStyleIdx="0" presStyleCnt="5" custScaleX="170545" custLinFactNeighborX="8998" custLinFactNeighborY="9460">
        <dgm:presLayoutVars>
          <dgm:bulletEnabled val="1"/>
        </dgm:presLayoutVars>
      </dgm:prSet>
      <dgm:spPr/>
      <dgm:t>
        <a:bodyPr/>
        <a:lstStyle/>
        <a:p>
          <a:endParaRPr lang="uk-UA"/>
        </a:p>
      </dgm:t>
    </dgm:pt>
    <dgm:pt modelId="{64A7ED87-970F-4015-A61E-FBDF892DA422}" type="pres">
      <dgm:prSet presAssocID="{A0E63118-773A-4B56-9460-E9E51CD2520D}" presName="aSpace" presStyleCnt="0"/>
      <dgm:spPr/>
    </dgm:pt>
    <dgm:pt modelId="{7D796C99-9355-4142-8100-FCD2882BE58C}" type="pres">
      <dgm:prSet presAssocID="{70B7EF91-996E-4D88-AA1B-2AC62C9ECEF5}" presName="aNode" presStyleLbl="fgAcc1" presStyleIdx="1" presStyleCnt="5" custScaleX="171605" custLinFactNeighborX="7457" custLinFactNeighborY="4616">
        <dgm:presLayoutVars>
          <dgm:bulletEnabled val="1"/>
        </dgm:presLayoutVars>
      </dgm:prSet>
      <dgm:spPr/>
      <dgm:t>
        <a:bodyPr/>
        <a:lstStyle/>
        <a:p>
          <a:endParaRPr lang="uk-UA"/>
        </a:p>
      </dgm:t>
    </dgm:pt>
    <dgm:pt modelId="{C7F3A4E9-A2DA-4470-A5D1-75D711258C7B}" type="pres">
      <dgm:prSet presAssocID="{70B7EF91-996E-4D88-AA1B-2AC62C9ECEF5}" presName="aSpace" presStyleCnt="0"/>
      <dgm:spPr/>
    </dgm:pt>
    <dgm:pt modelId="{BC37C591-0711-488C-9B62-0AC9657E8E45}" type="pres">
      <dgm:prSet presAssocID="{DC7EF03C-2880-45CD-8770-D2CD8216F7B4}" presName="aNode" presStyleLbl="fgAcc1" presStyleIdx="2" presStyleCnt="5" custScaleX="175441" custLinFactNeighborX="9375" custLinFactNeighborY="-229">
        <dgm:presLayoutVars>
          <dgm:bulletEnabled val="1"/>
        </dgm:presLayoutVars>
      </dgm:prSet>
      <dgm:spPr/>
      <dgm:t>
        <a:bodyPr/>
        <a:lstStyle/>
        <a:p>
          <a:endParaRPr lang="uk-UA"/>
        </a:p>
      </dgm:t>
    </dgm:pt>
    <dgm:pt modelId="{C1960F4C-92AC-4B8D-ADF2-A821D363CE18}" type="pres">
      <dgm:prSet presAssocID="{DC7EF03C-2880-45CD-8770-D2CD8216F7B4}" presName="aSpace" presStyleCnt="0"/>
      <dgm:spPr/>
    </dgm:pt>
    <dgm:pt modelId="{77947FC8-65F3-4849-A26B-28D2E3AAD26C}" type="pres">
      <dgm:prSet presAssocID="{6D1AE63B-11DC-45BB-96C8-79C58EDDDC97}" presName="aNode" presStyleLbl="fgAcc1" presStyleIdx="3" presStyleCnt="5" custScaleX="173934" custLinFactNeighborX="10692" custLinFactNeighborY="-5074">
        <dgm:presLayoutVars>
          <dgm:bulletEnabled val="1"/>
        </dgm:presLayoutVars>
      </dgm:prSet>
      <dgm:spPr/>
      <dgm:t>
        <a:bodyPr/>
        <a:lstStyle/>
        <a:p>
          <a:endParaRPr lang="uk-UA"/>
        </a:p>
      </dgm:t>
    </dgm:pt>
    <dgm:pt modelId="{1AAF39D6-5715-48FB-8561-EF2D8EB62A6F}" type="pres">
      <dgm:prSet presAssocID="{6D1AE63B-11DC-45BB-96C8-79C58EDDDC97}" presName="aSpace" presStyleCnt="0"/>
      <dgm:spPr/>
    </dgm:pt>
    <dgm:pt modelId="{C2A3F355-B840-4613-A1AB-4C7D5B3FB00C}" type="pres">
      <dgm:prSet presAssocID="{EE7125AF-C82F-43B8-B6B5-B8F73C326880}" presName="aNode" presStyleLbl="fgAcc1" presStyleIdx="4" presStyleCnt="5" custScaleX="147868">
        <dgm:presLayoutVars>
          <dgm:bulletEnabled val="1"/>
        </dgm:presLayoutVars>
      </dgm:prSet>
      <dgm:spPr/>
      <dgm:t>
        <a:bodyPr/>
        <a:lstStyle/>
        <a:p>
          <a:endParaRPr lang="uk-UA"/>
        </a:p>
      </dgm:t>
    </dgm:pt>
    <dgm:pt modelId="{A5144A65-9B60-471B-890E-E5EBCC61BBB1}" type="pres">
      <dgm:prSet presAssocID="{EE7125AF-C82F-43B8-B6B5-B8F73C326880}" presName="aSpace" presStyleCnt="0"/>
      <dgm:spPr/>
    </dgm:pt>
  </dgm:ptLst>
  <dgm:cxnLst>
    <dgm:cxn modelId="{94AD9701-1C2F-4FE4-BCD8-ADC2A52B2FC8}" srcId="{E0532B73-D322-4C01-9C94-AD81E32C41AD}" destId="{A0E63118-773A-4B56-9460-E9E51CD2520D}" srcOrd="0" destOrd="0" parTransId="{209F2F1E-DBEA-4CB0-B820-5B932C8C4DDF}" sibTransId="{98C840AA-4AC3-40C1-9100-919316766B4A}"/>
    <dgm:cxn modelId="{BB1B118E-579B-4618-AD70-53736053C121}" type="presOf" srcId="{E0532B73-D322-4C01-9C94-AD81E32C41AD}" destId="{7949A971-6AE1-47E8-8CFE-96E18DBFDCF2}" srcOrd="0" destOrd="0" presId="urn:microsoft.com/office/officeart/2005/8/layout/pyramid2"/>
    <dgm:cxn modelId="{38F45726-75F0-40E6-9548-ACD4ED7EAE06}" srcId="{E0532B73-D322-4C01-9C94-AD81E32C41AD}" destId="{6D1AE63B-11DC-45BB-96C8-79C58EDDDC97}" srcOrd="3" destOrd="0" parTransId="{4E890E59-31BE-47C3-850E-9F1D74FD03B9}" sibTransId="{8F0A065A-5B5C-4F74-B087-919C93054A29}"/>
    <dgm:cxn modelId="{C451F2CB-66F2-4066-AA7E-81176F5FA85B}" type="presOf" srcId="{A0E63118-773A-4B56-9460-E9E51CD2520D}" destId="{38DC8A1F-8689-4C13-9EC1-20654730B533}" srcOrd="0" destOrd="0" presId="urn:microsoft.com/office/officeart/2005/8/layout/pyramid2"/>
    <dgm:cxn modelId="{E36516D8-A7AC-476B-9C34-6A62F5203E26}" type="presOf" srcId="{EE7125AF-C82F-43B8-B6B5-B8F73C326880}" destId="{C2A3F355-B840-4613-A1AB-4C7D5B3FB00C}" srcOrd="0" destOrd="0" presId="urn:microsoft.com/office/officeart/2005/8/layout/pyramid2"/>
    <dgm:cxn modelId="{DCE3257C-5BA2-41B0-B88D-2F8FACB6430C}" srcId="{E0532B73-D322-4C01-9C94-AD81E32C41AD}" destId="{70B7EF91-996E-4D88-AA1B-2AC62C9ECEF5}" srcOrd="1" destOrd="0" parTransId="{AE69D7BC-C99D-4875-A2D0-F8BEBD7A39A5}" sibTransId="{CA9D7BEF-6599-484D-A1C1-DDDC001636CB}"/>
    <dgm:cxn modelId="{5E819CB5-511E-4925-98F4-79C08DF9C619}" type="presOf" srcId="{DC7EF03C-2880-45CD-8770-D2CD8216F7B4}" destId="{BC37C591-0711-488C-9B62-0AC9657E8E45}" srcOrd="0" destOrd="0" presId="urn:microsoft.com/office/officeart/2005/8/layout/pyramid2"/>
    <dgm:cxn modelId="{C0C61F6E-251A-4266-A946-D733A606F278}" srcId="{E0532B73-D322-4C01-9C94-AD81E32C41AD}" destId="{EE7125AF-C82F-43B8-B6B5-B8F73C326880}" srcOrd="4" destOrd="0" parTransId="{25199657-C2CF-49B6-82EA-FC255E8A52B2}" sibTransId="{A9D066C1-EFDB-4684-976B-AB3E57B5D2F8}"/>
    <dgm:cxn modelId="{955A7ECC-728C-4F9D-AD11-EB77DF44741B}" type="presOf" srcId="{70B7EF91-996E-4D88-AA1B-2AC62C9ECEF5}" destId="{7D796C99-9355-4142-8100-FCD2882BE58C}" srcOrd="0" destOrd="0" presId="urn:microsoft.com/office/officeart/2005/8/layout/pyramid2"/>
    <dgm:cxn modelId="{A85795FA-78D1-4CA4-A9A8-F579AD266E74}" srcId="{E0532B73-D322-4C01-9C94-AD81E32C41AD}" destId="{DC7EF03C-2880-45CD-8770-D2CD8216F7B4}" srcOrd="2" destOrd="0" parTransId="{1E17CFF9-7887-4568-9B6B-FF13DA12D837}" sibTransId="{5FEDFE54-907B-4A03-A538-74E7D2901254}"/>
    <dgm:cxn modelId="{F6A2E41B-7B26-43C1-8026-B1C80D2ED0F2}" type="presOf" srcId="{6D1AE63B-11DC-45BB-96C8-79C58EDDDC97}" destId="{77947FC8-65F3-4849-A26B-28D2E3AAD26C}" srcOrd="0" destOrd="0" presId="urn:microsoft.com/office/officeart/2005/8/layout/pyramid2"/>
    <dgm:cxn modelId="{9CA0C07B-1929-43CD-BA9D-3C360A8838E1}" type="presParOf" srcId="{7949A971-6AE1-47E8-8CFE-96E18DBFDCF2}" destId="{B2A647CD-ACC5-48EE-8B14-F9612EC0D0EB}" srcOrd="0" destOrd="0" presId="urn:microsoft.com/office/officeart/2005/8/layout/pyramid2"/>
    <dgm:cxn modelId="{814F0799-D888-4862-88BB-7FFD5397CB0D}" type="presParOf" srcId="{7949A971-6AE1-47E8-8CFE-96E18DBFDCF2}" destId="{A12C6D7D-31E8-48D8-AB92-60F29E2F1B61}" srcOrd="1" destOrd="0" presId="urn:microsoft.com/office/officeart/2005/8/layout/pyramid2"/>
    <dgm:cxn modelId="{FD6B2F25-5794-4F71-B3C1-07C208B0A0F3}" type="presParOf" srcId="{A12C6D7D-31E8-48D8-AB92-60F29E2F1B61}" destId="{38DC8A1F-8689-4C13-9EC1-20654730B533}" srcOrd="0" destOrd="0" presId="urn:microsoft.com/office/officeart/2005/8/layout/pyramid2"/>
    <dgm:cxn modelId="{FB323E10-7643-4223-9459-525CD81180C3}" type="presParOf" srcId="{A12C6D7D-31E8-48D8-AB92-60F29E2F1B61}" destId="{64A7ED87-970F-4015-A61E-FBDF892DA422}" srcOrd="1" destOrd="0" presId="urn:microsoft.com/office/officeart/2005/8/layout/pyramid2"/>
    <dgm:cxn modelId="{437B90A6-2EEA-4CC9-AC13-6D13A8370B62}" type="presParOf" srcId="{A12C6D7D-31E8-48D8-AB92-60F29E2F1B61}" destId="{7D796C99-9355-4142-8100-FCD2882BE58C}" srcOrd="2" destOrd="0" presId="urn:microsoft.com/office/officeart/2005/8/layout/pyramid2"/>
    <dgm:cxn modelId="{15A24C20-49E4-45E5-AF65-D065D089A942}" type="presParOf" srcId="{A12C6D7D-31E8-48D8-AB92-60F29E2F1B61}" destId="{C7F3A4E9-A2DA-4470-A5D1-75D711258C7B}" srcOrd="3" destOrd="0" presId="urn:microsoft.com/office/officeart/2005/8/layout/pyramid2"/>
    <dgm:cxn modelId="{661C4AEF-52CA-4423-A426-DD5195232EFA}" type="presParOf" srcId="{A12C6D7D-31E8-48D8-AB92-60F29E2F1B61}" destId="{BC37C591-0711-488C-9B62-0AC9657E8E45}" srcOrd="4" destOrd="0" presId="urn:microsoft.com/office/officeart/2005/8/layout/pyramid2"/>
    <dgm:cxn modelId="{2AEEA635-0B1B-426A-8B33-4481E3E6936B}" type="presParOf" srcId="{A12C6D7D-31E8-48D8-AB92-60F29E2F1B61}" destId="{C1960F4C-92AC-4B8D-ADF2-A821D363CE18}" srcOrd="5" destOrd="0" presId="urn:microsoft.com/office/officeart/2005/8/layout/pyramid2"/>
    <dgm:cxn modelId="{27BC0692-D4A6-4D70-AF1D-C8608F0809BF}" type="presParOf" srcId="{A12C6D7D-31E8-48D8-AB92-60F29E2F1B61}" destId="{77947FC8-65F3-4849-A26B-28D2E3AAD26C}" srcOrd="6" destOrd="0" presId="urn:microsoft.com/office/officeart/2005/8/layout/pyramid2"/>
    <dgm:cxn modelId="{F2C5EB00-0CA4-4B09-A162-480C5236B7BC}" type="presParOf" srcId="{A12C6D7D-31E8-48D8-AB92-60F29E2F1B61}" destId="{1AAF39D6-5715-48FB-8561-EF2D8EB62A6F}" srcOrd="7" destOrd="0" presId="urn:microsoft.com/office/officeart/2005/8/layout/pyramid2"/>
    <dgm:cxn modelId="{D0B08783-82D9-4EAC-ABB1-59271E482DB9}" type="presParOf" srcId="{A12C6D7D-31E8-48D8-AB92-60F29E2F1B61}" destId="{C2A3F355-B840-4613-A1AB-4C7D5B3FB00C}" srcOrd="8" destOrd="0" presId="urn:microsoft.com/office/officeart/2005/8/layout/pyramid2"/>
    <dgm:cxn modelId="{9F2DF7F6-BA62-4874-9550-5135422B5FE1}" type="presParOf" srcId="{A12C6D7D-31E8-48D8-AB92-60F29E2F1B61}" destId="{A5144A65-9B60-471B-890E-E5EBCC61BBB1}"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8D8685-94E3-4EF2-88B4-4DB8BBC60B0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ru-RU"/>
        </a:p>
      </dgm:t>
    </dgm:pt>
    <dgm:pt modelId="{BDF8FC21-B956-4C0F-967C-EE884FB2932A}">
      <dgm:prSet phldrT="[Текст]"/>
      <dgm:spPr/>
      <dgm:t>
        <a:bodyPr/>
        <a:lstStyle/>
        <a:p>
          <a:r>
            <a:rPr lang="uk-UA" b="1" i="0" dirty="0" smtClean="0">
              <a:latin typeface="Georgia" pitchFamily="18" charset="0"/>
            </a:rPr>
            <a:t>Індивідуальна форма </a:t>
          </a:r>
          <a:endParaRPr lang="ru-RU" b="1" i="0" dirty="0">
            <a:latin typeface="Georgia" pitchFamily="18" charset="0"/>
          </a:endParaRPr>
        </a:p>
      </dgm:t>
    </dgm:pt>
    <dgm:pt modelId="{331860C8-7362-48F3-A722-B776E54B32AA}" type="parTrans" cxnId="{2DE0E0AD-40BC-4B8D-867D-28C9A8CD178C}">
      <dgm:prSet/>
      <dgm:spPr/>
      <dgm:t>
        <a:bodyPr/>
        <a:lstStyle/>
        <a:p>
          <a:endParaRPr lang="ru-RU"/>
        </a:p>
      </dgm:t>
    </dgm:pt>
    <dgm:pt modelId="{7F1D5A1C-5684-4325-93E1-6EA46B978BD0}" type="sibTrans" cxnId="{2DE0E0AD-40BC-4B8D-867D-28C9A8CD178C}">
      <dgm:prSet/>
      <dgm:spPr/>
      <dgm:t>
        <a:bodyPr/>
        <a:lstStyle/>
        <a:p>
          <a:endParaRPr lang="ru-RU"/>
        </a:p>
      </dgm:t>
    </dgm:pt>
    <dgm:pt modelId="{D42641B9-F96E-4696-889F-216C08D26899}">
      <dgm:prSet phldrT="[Текст]"/>
      <dgm:spPr/>
      <dgm:t>
        <a:bodyPr/>
        <a:lstStyle/>
        <a:p>
          <a:r>
            <a:rPr lang="uk-UA" b="1" i="0" dirty="0" smtClean="0">
              <a:latin typeface="Georgia" pitchFamily="18" charset="0"/>
            </a:rPr>
            <a:t>Групова форма</a:t>
          </a:r>
          <a:endParaRPr lang="ru-RU" b="1" i="0" dirty="0">
            <a:latin typeface="Georgia" pitchFamily="18" charset="0"/>
          </a:endParaRPr>
        </a:p>
      </dgm:t>
    </dgm:pt>
    <dgm:pt modelId="{92538A8E-CA54-4823-B53D-773B0D9AE01C}" type="parTrans" cxnId="{8274AFCF-AA73-41D4-A1A9-ABD715A46A75}">
      <dgm:prSet/>
      <dgm:spPr/>
      <dgm:t>
        <a:bodyPr/>
        <a:lstStyle/>
        <a:p>
          <a:endParaRPr lang="ru-RU"/>
        </a:p>
      </dgm:t>
    </dgm:pt>
    <dgm:pt modelId="{F75160A2-E822-4906-A860-188F7915F382}" type="sibTrans" cxnId="{8274AFCF-AA73-41D4-A1A9-ABD715A46A75}">
      <dgm:prSet/>
      <dgm:spPr/>
      <dgm:t>
        <a:bodyPr/>
        <a:lstStyle/>
        <a:p>
          <a:endParaRPr lang="ru-RU"/>
        </a:p>
      </dgm:t>
    </dgm:pt>
    <dgm:pt modelId="{C260F595-4F79-4280-AFD2-9E6C6366D213}">
      <dgm:prSet phldrT="[Текст]"/>
      <dgm:spPr/>
      <dgm:t>
        <a:bodyPr/>
        <a:lstStyle/>
        <a:p>
          <a:r>
            <a:rPr lang="uk-UA" b="1" i="0" dirty="0" smtClean="0">
              <a:latin typeface="Georgia" pitchFamily="18" charset="0"/>
            </a:rPr>
            <a:t>Масова форма</a:t>
          </a:r>
          <a:endParaRPr lang="ru-RU" b="1" i="0" dirty="0">
            <a:latin typeface="Georgia" pitchFamily="18" charset="0"/>
          </a:endParaRPr>
        </a:p>
      </dgm:t>
    </dgm:pt>
    <dgm:pt modelId="{614C9BBD-1C8A-4F6B-B22D-910F8769B40A}" type="parTrans" cxnId="{0ACAE5CD-B3FB-4915-A87B-503FD77384AB}">
      <dgm:prSet/>
      <dgm:spPr/>
      <dgm:t>
        <a:bodyPr/>
        <a:lstStyle/>
        <a:p>
          <a:endParaRPr lang="ru-RU"/>
        </a:p>
      </dgm:t>
    </dgm:pt>
    <dgm:pt modelId="{A6595F2A-B339-42A5-9184-C266C2B8809A}" type="sibTrans" cxnId="{0ACAE5CD-B3FB-4915-A87B-503FD77384AB}">
      <dgm:prSet/>
      <dgm:spPr/>
      <dgm:t>
        <a:bodyPr/>
        <a:lstStyle/>
        <a:p>
          <a:endParaRPr lang="ru-RU"/>
        </a:p>
      </dgm:t>
    </dgm:pt>
    <dgm:pt modelId="{7A436469-51F1-4738-9CC4-37B1493F706F}" type="pres">
      <dgm:prSet presAssocID="{088D8685-94E3-4EF2-88B4-4DB8BBC60B05}" presName="Name0" presStyleCnt="0">
        <dgm:presLayoutVars>
          <dgm:dir/>
          <dgm:resizeHandles val="exact"/>
        </dgm:presLayoutVars>
      </dgm:prSet>
      <dgm:spPr/>
    </dgm:pt>
    <dgm:pt modelId="{28FDA400-A8EF-48CD-A761-601244EE0187}" type="pres">
      <dgm:prSet presAssocID="{BDF8FC21-B956-4C0F-967C-EE884FB2932A}" presName="compNode" presStyleCnt="0"/>
      <dgm:spPr/>
    </dgm:pt>
    <dgm:pt modelId="{3F5EF715-87AF-4224-ADE9-3B77ECE5304B}" type="pres">
      <dgm:prSet presAssocID="{BDF8FC21-B956-4C0F-967C-EE884FB2932A}" presName="pictRect" presStyleLbl="node1" presStyleIdx="0" presStyleCnt="3"/>
      <dgm:spPr>
        <a:blipFill rotWithShape="0">
          <a:blip xmlns:r="http://schemas.openxmlformats.org/officeDocument/2006/relationships" r:embed="rId1"/>
          <a:stretch>
            <a:fillRect/>
          </a:stretch>
        </a:blipFill>
      </dgm:spPr>
    </dgm:pt>
    <dgm:pt modelId="{5C2F56F7-780A-410E-9E3A-E0ACBC2EA8AB}" type="pres">
      <dgm:prSet presAssocID="{BDF8FC21-B956-4C0F-967C-EE884FB2932A}" presName="textRect" presStyleLbl="revTx" presStyleIdx="0" presStyleCnt="3">
        <dgm:presLayoutVars>
          <dgm:bulletEnabled val="1"/>
        </dgm:presLayoutVars>
      </dgm:prSet>
      <dgm:spPr/>
      <dgm:t>
        <a:bodyPr/>
        <a:lstStyle/>
        <a:p>
          <a:endParaRPr lang="ru-RU"/>
        </a:p>
      </dgm:t>
    </dgm:pt>
    <dgm:pt modelId="{75443577-C88A-40FD-B29C-006B2DF421A5}" type="pres">
      <dgm:prSet presAssocID="{7F1D5A1C-5684-4325-93E1-6EA46B978BD0}" presName="sibTrans" presStyleLbl="sibTrans2D1" presStyleIdx="0" presStyleCnt="0"/>
      <dgm:spPr/>
    </dgm:pt>
    <dgm:pt modelId="{9E5EB7CD-AEB3-4285-A48C-DB45AFDDECD4}" type="pres">
      <dgm:prSet presAssocID="{D42641B9-F96E-4696-889F-216C08D26899}" presName="compNode" presStyleCnt="0"/>
      <dgm:spPr/>
    </dgm:pt>
    <dgm:pt modelId="{334D97DD-5497-4781-9F6D-FBBBD2299DB4}" type="pres">
      <dgm:prSet presAssocID="{D42641B9-F96E-4696-889F-216C08D26899}" presName="pictRect" presStyleLbl="node1" presStyleIdx="1" presStyleCnt="3"/>
      <dgm:spPr>
        <a:blipFill rotWithShape="0">
          <a:blip xmlns:r="http://schemas.openxmlformats.org/officeDocument/2006/relationships" r:embed="rId2"/>
          <a:stretch>
            <a:fillRect/>
          </a:stretch>
        </a:blipFill>
      </dgm:spPr>
    </dgm:pt>
    <dgm:pt modelId="{535EF852-A579-4D16-A96C-FB5E98D9DAB6}" type="pres">
      <dgm:prSet presAssocID="{D42641B9-F96E-4696-889F-216C08D26899}" presName="textRect" presStyleLbl="revTx" presStyleIdx="1" presStyleCnt="3">
        <dgm:presLayoutVars>
          <dgm:bulletEnabled val="1"/>
        </dgm:presLayoutVars>
      </dgm:prSet>
      <dgm:spPr/>
      <dgm:t>
        <a:bodyPr/>
        <a:lstStyle/>
        <a:p>
          <a:endParaRPr lang="ru-RU"/>
        </a:p>
      </dgm:t>
    </dgm:pt>
    <dgm:pt modelId="{1CE91661-B646-4E3F-9F1C-FD61478CC2A7}" type="pres">
      <dgm:prSet presAssocID="{F75160A2-E822-4906-A860-188F7915F382}" presName="sibTrans" presStyleLbl="sibTrans2D1" presStyleIdx="0" presStyleCnt="0"/>
      <dgm:spPr/>
    </dgm:pt>
    <dgm:pt modelId="{A80B16B3-04E3-4B13-A33C-7D5904DADAF2}" type="pres">
      <dgm:prSet presAssocID="{C260F595-4F79-4280-AFD2-9E6C6366D213}" presName="compNode" presStyleCnt="0"/>
      <dgm:spPr/>
    </dgm:pt>
    <dgm:pt modelId="{E2D432F4-11BA-4FE4-8A25-5F65E8C30751}" type="pres">
      <dgm:prSet presAssocID="{C260F595-4F79-4280-AFD2-9E6C6366D213}" presName="pictRect" presStyleLbl="node1" presStyleIdx="2" presStyleCnt="3"/>
      <dgm:spPr>
        <a:blipFill rotWithShape="0">
          <a:blip xmlns:r="http://schemas.openxmlformats.org/officeDocument/2006/relationships" r:embed="rId3"/>
          <a:stretch>
            <a:fillRect/>
          </a:stretch>
        </a:blipFill>
      </dgm:spPr>
    </dgm:pt>
    <dgm:pt modelId="{47EB2E9B-F029-452F-9ED4-C5D0756C53B6}" type="pres">
      <dgm:prSet presAssocID="{C260F595-4F79-4280-AFD2-9E6C6366D213}" presName="textRect" presStyleLbl="revTx" presStyleIdx="2" presStyleCnt="3">
        <dgm:presLayoutVars>
          <dgm:bulletEnabled val="1"/>
        </dgm:presLayoutVars>
      </dgm:prSet>
      <dgm:spPr/>
      <dgm:t>
        <a:bodyPr/>
        <a:lstStyle/>
        <a:p>
          <a:endParaRPr lang="ru-RU"/>
        </a:p>
      </dgm:t>
    </dgm:pt>
  </dgm:ptLst>
  <dgm:cxnLst>
    <dgm:cxn modelId="{6EEDF073-1E97-4B99-ABEF-40B9C473C6B8}" type="presOf" srcId="{F75160A2-E822-4906-A860-188F7915F382}" destId="{1CE91661-B646-4E3F-9F1C-FD61478CC2A7}" srcOrd="0" destOrd="0" presId="urn:microsoft.com/office/officeart/2005/8/layout/pList1"/>
    <dgm:cxn modelId="{2DE0E0AD-40BC-4B8D-867D-28C9A8CD178C}" srcId="{088D8685-94E3-4EF2-88B4-4DB8BBC60B05}" destId="{BDF8FC21-B956-4C0F-967C-EE884FB2932A}" srcOrd="0" destOrd="0" parTransId="{331860C8-7362-48F3-A722-B776E54B32AA}" sibTransId="{7F1D5A1C-5684-4325-93E1-6EA46B978BD0}"/>
    <dgm:cxn modelId="{F3BD1F02-7FD7-49E6-8836-F326029F956C}" type="presOf" srcId="{D42641B9-F96E-4696-889F-216C08D26899}" destId="{535EF852-A579-4D16-A96C-FB5E98D9DAB6}" srcOrd="0" destOrd="0" presId="urn:microsoft.com/office/officeart/2005/8/layout/pList1"/>
    <dgm:cxn modelId="{0DAF4E7E-E74D-4676-95DE-C93AC74D8CCC}" type="presOf" srcId="{C260F595-4F79-4280-AFD2-9E6C6366D213}" destId="{47EB2E9B-F029-452F-9ED4-C5D0756C53B6}" srcOrd="0" destOrd="0" presId="urn:microsoft.com/office/officeart/2005/8/layout/pList1"/>
    <dgm:cxn modelId="{792D08B4-DA83-47CE-871B-CD68E7424FEC}" type="presOf" srcId="{BDF8FC21-B956-4C0F-967C-EE884FB2932A}" destId="{5C2F56F7-780A-410E-9E3A-E0ACBC2EA8AB}" srcOrd="0" destOrd="0" presId="urn:microsoft.com/office/officeart/2005/8/layout/pList1"/>
    <dgm:cxn modelId="{0ACAE5CD-B3FB-4915-A87B-503FD77384AB}" srcId="{088D8685-94E3-4EF2-88B4-4DB8BBC60B05}" destId="{C260F595-4F79-4280-AFD2-9E6C6366D213}" srcOrd="2" destOrd="0" parTransId="{614C9BBD-1C8A-4F6B-B22D-910F8769B40A}" sibTransId="{A6595F2A-B339-42A5-9184-C266C2B8809A}"/>
    <dgm:cxn modelId="{221E89BA-E39C-438D-9CFC-A18A56075A41}" type="presOf" srcId="{7F1D5A1C-5684-4325-93E1-6EA46B978BD0}" destId="{75443577-C88A-40FD-B29C-006B2DF421A5}" srcOrd="0" destOrd="0" presId="urn:microsoft.com/office/officeart/2005/8/layout/pList1"/>
    <dgm:cxn modelId="{38B9A13A-9473-4A3D-8EF8-D8F859E4113F}" type="presOf" srcId="{088D8685-94E3-4EF2-88B4-4DB8BBC60B05}" destId="{7A436469-51F1-4738-9CC4-37B1493F706F}" srcOrd="0" destOrd="0" presId="urn:microsoft.com/office/officeart/2005/8/layout/pList1"/>
    <dgm:cxn modelId="{8274AFCF-AA73-41D4-A1A9-ABD715A46A75}" srcId="{088D8685-94E3-4EF2-88B4-4DB8BBC60B05}" destId="{D42641B9-F96E-4696-889F-216C08D26899}" srcOrd="1" destOrd="0" parTransId="{92538A8E-CA54-4823-B53D-773B0D9AE01C}" sibTransId="{F75160A2-E822-4906-A860-188F7915F382}"/>
    <dgm:cxn modelId="{45D33EC2-148C-4662-BF6E-C7CEECA5EDB6}" type="presParOf" srcId="{7A436469-51F1-4738-9CC4-37B1493F706F}" destId="{28FDA400-A8EF-48CD-A761-601244EE0187}" srcOrd="0" destOrd="0" presId="urn:microsoft.com/office/officeart/2005/8/layout/pList1"/>
    <dgm:cxn modelId="{23F3516B-EADF-41F6-89B5-A2D5B3EAA72F}" type="presParOf" srcId="{28FDA400-A8EF-48CD-A761-601244EE0187}" destId="{3F5EF715-87AF-4224-ADE9-3B77ECE5304B}" srcOrd="0" destOrd="0" presId="urn:microsoft.com/office/officeart/2005/8/layout/pList1"/>
    <dgm:cxn modelId="{24E032C5-4143-4D8B-8083-2BFCBD267898}" type="presParOf" srcId="{28FDA400-A8EF-48CD-A761-601244EE0187}" destId="{5C2F56F7-780A-410E-9E3A-E0ACBC2EA8AB}" srcOrd="1" destOrd="0" presId="urn:microsoft.com/office/officeart/2005/8/layout/pList1"/>
    <dgm:cxn modelId="{39ACE3BE-4258-477A-AA6A-227133657EAE}" type="presParOf" srcId="{7A436469-51F1-4738-9CC4-37B1493F706F}" destId="{75443577-C88A-40FD-B29C-006B2DF421A5}" srcOrd="1" destOrd="0" presId="urn:microsoft.com/office/officeart/2005/8/layout/pList1"/>
    <dgm:cxn modelId="{3792AABE-3CCB-48A2-8ADD-352A31BD9E8D}" type="presParOf" srcId="{7A436469-51F1-4738-9CC4-37B1493F706F}" destId="{9E5EB7CD-AEB3-4285-A48C-DB45AFDDECD4}" srcOrd="2" destOrd="0" presId="urn:microsoft.com/office/officeart/2005/8/layout/pList1"/>
    <dgm:cxn modelId="{E66E52DE-4F01-41E0-94CE-EE6FEE15EA0A}" type="presParOf" srcId="{9E5EB7CD-AEB3-4285-A48C-DB45AFDDECD4}" destId="{334D97DD-5497-4781-9F6D-FBBBD2299DB4}" srcOrd="0" destOrd="0" presId="urn:microsoft.com/office/officeart/2005/8/layout/pList1"/>
    <dgm:cxn modelId="{4C5FA0A9-3489-4911-99C6-D0E941FE65D8}" type="presParOf" srcId="{9E5EB7CD-AEB3-4285-A48C-DB45AFDDECD4}" destId="{535EF852-A579-4D16-A96C-FB5E98D9DAB6}" srcOrd="1" destOrd="0" presId="urn:microsoft.com/office/officeart/2005/8/layout/pList1"/>
    <dgm:cxn modelId="{EFE68638-3F56-48F2-867E-8F9D0AA5B83F}" type="presParOf" srcId="{7A436469-51F1-4738-9CC4-37B1493F706F}" destId="{1CE91661-B646-4E3F-9F1C-FD61478CC2A7}" srcOrd="3" destOrd="0" presId="urn:microsoft.com/office/officeart/2005/8/layout/pList1"/>
    <dgm:cxn modelId="{2BE71800-EF88-4060-969C-A4E84D6F4922}" type="presParOf" srcId="{7A436469-51F1-4738-9CC4-37B1493F706F}" destId="{A80B16B3-04E3-4B13-A33C-7D5904DADAF2}" srcOrd="4" destOrd="0" presId="urn:microsoft.com/office/officeart/2005/8/layout/pList1"/>
    <dgm:cxn modelId="{3405DDC9-53B6-4674-A862-F7EA7C1C7AAE}" type="presParOf" srcId="{A80B16B3-04E3-4B13-A33C-7D5904DADAF2}" destId="{E2D432F4-11BA-4FE4-8A25-5F65E8C30751}" srcOrd="0" destOrd="0" presId="urn:microsoft.com/office/officeart/2005/8/layout/pList1"/>
    <dgm:cxn modelId="{208E9DCC-E5AA-457B-AEB1-90BB35C65BEB}" type="presParOf" srcId="{A80B16B3-04E3-4B13-A33C-7D5904DADAF2}" destId="{47EB2E9B-F029-452F-9ED4-C5D0756C53B6}" srcOrd="1" destOrd="0" presId="urn:microsoft.com/office/officeart/2005/8/layout/p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86D3DF-BF10-40D2-A42A-4C3B3FCB586E}" type="doc">
      <dgm:prSet loTypeId="urn:microsoft.com/office/officeart/2005/8/layout/vList4" loCatId="list" qsTypeId="urn:microsoft.com/office/officeart/2005/8/quickstyle/3d1" qsCatId="3D" csTypeId="urn:microsoft.com/office/officeart/2005/8/colors/accent5_3" csCatId="accent5" phldr="1"/>
      <dgm:spPr/>
      <dgm:t>
        <a:bodyPr/>
        <a:lstStyle/>
        <a:p>
          <a:endParaRPr lang="ru-RU"/>
        </a:p>
      </dgm:t>
    </dgm:pt>
    <dgm:pt modelId="{E4981419-2975-4F40-85E9-50C6661109CB}">
      <dgm:prSet phldrT="[Текст]"/>
      <dgm:spPr/>
      <dgm:t>
        <a:bodyPr/>
        <a:lstStyle/>
        <a:p>
          <a:r>
            <a:rPr lang="uk-UA" b="1" i="0" dirty="0" smtClean="0">
              <a:solidFill>
                <a:schemeClr val="tx1"/>
              </a:solidFill>
              <a:latin typeface="Georgia" pitchFamily="18" charset="0"/>
            </a:rPr>
            <a:t>реферування додаткової науково-популярної літератури, підготовку доповідей, написання творів, складання кросвордів, загадок тощо</a:t>
          </a:r>
          <a:endParaRPr lang="ru-RU" b="1" i="0" dirty="0">
            <a:solidFill>
              <a:schemeClr val="tx1"/>
            </a:solidFill>
            <a:latin typeface="Georgia" pitchFamily="18" charset="0"/>
          </a:endParaRPr>
        </a:p>
      </dgm:t>
    </dgm:pt>
    <dgm:pt modelId="{D735E227-E337-49EE-855D-761A5E2E5491}" type="parTrans" cxnId="{3DBB870A-D9D5-49DD-803F-59259495FD35}">
      <dgm:prSet/>
      <dgm:spPr/>
      <dgm:t>
        <a:bodyPr/>
        <a:lstStyle/>
        <a:p>
          <a:endParaRPr lang="ru-RU"/>
        </a:p>
      </dgm:t>
    </dgm:pt>
    <dgm:pt modelId="{1C7E22F2-B51B-4857-9E19-0CB533406093}" type="sibTrans" cxnId="{3DBB870A-D9D5-49DD-803F-59259495FD35}">
      <dgm:prSet/>
      <dgm:spPr/>
      <dgm:t>
        <a:bodyPr/>
        <a:lstStyle/>
        <a:p>
          <a:endParaRPr lang="ru-RU"/>
        </a:p>
      </dgm:t>
    </dgm:pt>
    <dgm:pt modelId="{3116C4B0-51F0-48B4-9AB8-6AFC33E5F3DD}">
      <dgm:prSet phldrT="[Текст]"/>
      <dgm:spPr/>
      <dgm:t>
        <a:bodyPr/>
        <a:lstStyle/>
        <a:p>
          <a:r>
            <a:rPr lang="uk-UA" b="1" i="0" dirty="0" smtClean="0">
              <a:solidFill>
                <a:schemeClr val="tx1"/>
              </a:solidFill>
              <a:latin typeface="Georgia" pitchFamily="18" charset="0"/>
            </a:rPr>
            <a:t>робота учнів у в кабінеті хімії, виготовлення оснащення</a:t>
          </a:r>
          <a:endParaRPr lang="ru-RU" b="1" i="0" dirty="0">
            <a:solidFill>
              <a:schemeClr val="tx1"/>
            </a:solidFill>
            <a:latin typeface="Georgia" pitchFamily="18" charset="0"/>
          </a:endParaRPr>
        </a:p>
      </dgm:t>
    </dgm:pt>
    <dgm:pt modelId="{CE0E7403-BA0B-4BD5-94FD-2E8CF9ACEFB8}" type="parTrans" cxnId="{7A4B41E3-8C78-46C0-91B8-AE42EB16397F}">
      <dgm:prSet/>
      <dgm:spPr/>
      <dgm:t>
        <a:bodyPr/>
        <a:lstStyle/>
        <a:p>
          <a:endParaRPr lang="ru-RU"/>
        </a:p>
      </dgm:t>
    </dgm:pt>
    <dgm:pt modelId="{BA91340E-E671-447B-9EAC-DD6F33288C81}" type="sibTrans" cxnId="{7A4B41E3-8C78-46C0-91B8-AE42EB16397F}">
      <dgm:prSet/>
      <dgm:spPr/>
      <dgm:t>
        <a:bodyPr/>
        <a:lstStyle/>
        <a:p>
          <a:endParaRPr lang="ru-RU"/>
        </a:p>
      </dgm:t>
    </dgm:pt>
    <dgm:pt modelId="{52FB3686-2217-4704-84D3-A58B37960563}">
      <dgm:prSet phldrT="[Текст]"/>
      <dgm:spPr/>
      <dgm:t>
        <a:bodyPr/>
        <a:lstStyle/>
        <a:p>
          <a:r>
            <a:rPr lang="uk-UA" b="1" i="0" dirty="0" smtClean="0">
              <a:solidFill>
                <a:schemeClr val="tx1"/>
              </a:solidFill>
              <a:latin typeface="Georgia" pitchFamily="18" charset="0"/>
            </a:rPr>
            <a:t>проведення нескладних невеликих досліджень</a:t>
          </a:r>
          <a:endParaRPr lang="ru-RU" b="1" i="0" dirty="0">
            <a:solidFill>
              <a:schemeClr val="tx1"/>
            </a:solidFill>
            <a:latin typeface="Georgia" pitchFamily="18" charset="0"/>
          </a:endParaRPr>
        </a:p>
      </dgm:t>
    </dgm:pt>
    <dgm:pt modelId="{C233E7B8-BAEC-4491-9659-98E2EAC0598D}" type="parTrans" cxnId="{393675D8-CB55-43BB-BA5C-94D3DFADD8D1}">
      <dgm:prSet/>
      <dgm:spPr/>
      <dgm:t>
        <a:bodyPr/>
        <a:lstStyle/>
        <a:p>
          <a:endParaRPr lang="ru-RU"/>
        </a:p>
      </dgm:t>
    </dgm:pt>
    <dgm:pt modelId="{F2804970-AE50-431E-AE31-789129C634A3}" type="sibTrans" cxnId="{393675D8-CB55-43BB-BA5C-94D3DFADD8D1}">
      <dgm:prSet/>
      <dgm:spPr/>
      <dgm:t>
        <a:bodyPr/>
        <a:lstStyle/>
        <a:p>
          <a:endParaRPr lang="ru-RU"/>
        </a:p>
      </dgm:t>
    </dgm:pt>
    <dgm:pt modelId="{933D412A-4249-4C68-A6C1-C131D2CE0EC6}" type="pres">
      <dgm:prSet presAssocID="{9886D3DF-BF10-40D2-A42A-4C3B3FCB586E}" presName="linear" presStyleCnt="0">
        <dgm:presLayoutVars>
          <dgm:dir/>
          <dgm:resizeHandles val="exact"/>
        </dgm:presLayoutVars>
      </dgm:prSet>
      <dgm:spPr/>
    </dgm:pt>
    <dgm:pt modelId="{ADB30421-A8DD-4074-920F-A2AC0ED0A4F3}" type="pres">
      <dgm:prSet presAssocID="{E4981419-2975-4F40-85E9-50C6661109CB}" presName="comp" presStyleCnt="0"/>
      <dgm:spPr/>
    </dgm:pt>
    <dgm:pt modelId="{FED83D34-B9C6-44E2-B7AD-96AC1A88C610}" type="pres">
      <dgm:prSet presAssocID="{E4981419-2975-4F40-85E9-50C6661109CB}" presName="box" presStyleLbl="node1" presStyleIdx="0" presStyleCnt="3"/>
      <dgm:spPr/>
      <dgm:t>
        <a:bodyPr/>
        <a:lstStyle/>
        <a:p>
          <a:endParaRPr lang="ru-RU"/>
        </a:p>
      </dgm:t>
    </dgm:pt>
    <dgm:pt modelId="{670991EA-9F5C-4C1B-9B58-1FB80D3B100A}" type="pres">
      <dgm:prSet presAssocID="{E4981419-2975-4F40-85E9-50C6661109CB}" presName="img" presStyleLbl="fgImgPlace1" presStyleIdx="0" presStyleCnt="3"/>
      <dgm:spPr>
        <a:blipFill rotWithShape="0">
          <a:blip xmlns:r="http://schemas.openxmlformats.org/officeDocument/2006/relationships" r:embed="rId1"/>
          <a:stretch>
            <a:fillRect/>
          </a:stretch>
        </a:blipFill>
      </dgm:spPr>
    </dgm:pt>
    <dgm:pt modelId="{DFE16958-9087-4B4D-B475-E14E1CB2F672}" type="pres">
      <dgm:prSet presAssocID="{E4981419-2975-4F40-85E9-50C6661109CB}" presName="text" presStyleLbl="node1" presStyleIdx="0" presStyleCnt="3">
        <dgm:presLayoutVars>
          <dgm:bulletEnabled val="1"/>
        </dgm:presLayoutVars>
      </dgm:prSet>
      <dgm:spPr/>
      <dgm:t>
        <a:bodyPr/>
        <a:lstStyle/>
        <a:p>
          <a:endParaRPr lang="ru-RU"/>
        </a:p>
      </dgm:t>
    </dgm:pt>
    <dgm:pt modelId="{63A6DCF5-AC23-481E-BB46-0147701C7289}" type="pres">
      <dgm:prSet presAssocID="{1C7E22F2-B51B-4857-9E19-0CB533406093}" presName="spacer" presStyleCnt="0"/>
      <dgm:spPr/>
    </dgm:pt>
    <dgm:pt modelId="{B7F3F1CE-4959-4E65-B9C0-242CB14A5289}" type="pres">
      <dgm:prSet presAssocID="{3116C4B0-51F0-48B4-9AB8-6AFC33E5F3DD}" presName="comp" presStyleCnt="0"/>
      <dgm:spPr/>
    </dgm:pt>
    <dgm:pt modelId="{5E9C5C7A-E9D5-4952-95AA-ABA3AF7CFAAF}" type="pres">
      <dgm:prSet presAssocID="{3116C4B0-51F0-48B4-9AB8-6AFC33E5F3DD}" presName="box" presStyleLbl="node1" presStyleIdx="1" presStyleCnt="3"/>
      <dgm:spPr/>
      <dgm:t>
        <a:bodyPr/>
        <a:lstStyle/>
        <a:p>
          <a:endParaRPr lang="ru-RU"/>
        </a:p>
      </dgm:t>
    </dgm:pt>
    <dgm:pt modelId="{E4F5371D-88EF-4CCD-A489-F264959D4F4E}" type="pres">
      <dgm:prSet presAssocID="{3116C4B0-51F0-48B4-9AB8-6AFC33E5F3DD}" presName="img" presStyleLbl="fgImgPlace1" presStyleIdx="1" presStyleCnt="3"/>
      <dgm:spPr>
        <a:blipFill rotWithShape="0">
          <a:blip xmlns:r="http://schemas.openxmlformats.org/officeDocument/2006/relationships" r:embed="rId2"/>
          <a:stretch>
            <a:fillRect/>
          </a:stretch>
        </a:blipFill>
      </dgm:spPr>
    </dgm:pt>
    <dgm:pt modelId="{9044BEFC-6ABA-4A16-8316-1048B70EEF3C}" type="pres">
      <dgm:prSet presAssocID="{3116C4B0-51F0-48B4-9AB8-6AFC33E5F3DD}" presName="text" presStyleLbl="node1" presStyleIdx="1" presStyleCnt="3">
        <dgm:presLayoutVars>
          <dgm:bulletEnabled val="1"/>
        </dgm:presLayoutVars>
      </dgm:prSet>
      <dgm:spPr/>
      <dgm:t>
        <a:bodyPr/>
        <a:lstStyle/>
        <a:p>
          <a:endParaRPr lang="ru-RU"/>
        </a:p>
      </dgm:t>
    </dgm:pt>
    <dgm:pt modelId="{2B0D1B51-7D74-4B43-9A66-25C1FF563B33}" type="pres">
      <dgm:prSet presAssocID="{BA91340E-E671-447B-9EAC-DD6F33288C81}" presName="spacer" presStyleCnt="0"/>
      <dgm:spPr/>
    </dgm:pt>
    <dgm:pt modelId="{717824B1-A76E-4A49-9AFF-0FFF8765B67C}" type="pres">
      <dgm:prSet presAssocID="{52FB3686-2217-4704-84D3-A58B37960563}" presName="comp" presStyleCnt="0"/>
      <dgm:spPr/>
    </dgm:pt>
    <dgm:pt modelId="{49BD5148-5311-4CAD-8FCE-249E6D8DE1BD}" type="pres">
      <dgm:prSet presAssocID="{52FB3686-2217-4704-84D3-A58B37960563}" presName="box" presStyleLbl="node1" presStyleIdx="2" presStyleCnt="3"/>
      <dgm:spPr/>
      <dgm:t>
        <a:bodyPr/>
        <a:lstStyle/>
        <a:p>
          <a:endParaRPr lang="ru-RU"/>
        </a:p>
      </dgm:t>
    </dgm:pt>
    <dgm:pt modelId="{5ADD20A8-F96E-4D08-BD45-CFAB3DE2C3E9}" type="pres">
      <dgm:prSet presAssocID="{52FB3686-2217-4704-84D3-A58B37960563}" presName="img" presStyleLbl="fgImgPlace1" presStyleIdx="2" presStyleCnt="3"/>
      <dgm:spPr>
        <a:blipFill rotWithShape="0">
          <a:blip xmlns:r="http://schemas.openxmlformats.org/officeDocument/2006/relationships" r:embed="rId3"/>
          <a:stretch>
            <a:fillRect/>
          </a:stretch>
        </a:blipFill>
      </dgm:spPr>
    </dgm:pt>
    <dgm:pt modelId="{AB158FE6-525A-4C1D-B8D1-D4FE1C271A3D}" type="pres">
      <dgm:prSet presAssocID="{52FB3686-2217-4704-84D3-A58B37960563}" presName="text" presStyleLbl="node1" presStyleIdx="2" presStyleCnt="3">
        <dgm:presLayoutVars>
          <dgm:bulletEnabled val="1"/>
        </dgm:presLayoutVars>
      </dgm:prSet>
      <dgm:spPr/>
      <dgm:t>
        <a:bodyPr/>
        <a:lstStyle/>
        <a:p>
          <a:endParaRPr lang="ru-RU"/>
        </a:p>
      </dgm:t>
    </dgm:pt>
  </dgm:ptLst>
  <dgm:cxnLst>
    <dgm:cxn modelId="{393675D8-CB55-43BB-BA5C-94D3DFADD8D1}" srcId="{9886D3DF-BF10-40D2-A42A-4C3B3FCB586E}" destId="{52FB3686-2217-4704-84D3-A58B37960563}" srcOrd="2" destOrd="0" parTransId="{C233E7B8-BAEC-4491-9659-98E2EAC0598D}" sibTransId="{F2804970-AE50-431E-AE31-789129C634A3}"/>
    <dgm:cxn modelId="{2B684B6E-54D5-4FB9-8A1C-91C4512B1737}" type="presOf" srcId="{52FB3686-2217-4704-84D3-A58B37960563}" destId="{49BD5148-5311-4CAD-8FCE-249E6D8DE1BD}" srcOrd="0" destOrd="0" presId="urn:microsoft.com/office/officeart/2005/8/layout/vList4"/>
    <dgm:cxn modelId="{3DBB870A-D9D5-49DD-803F-59259495FD35}" srcId="{9886D3DF-BF10-40D2-A42A-4C3B3FCB586E}" destId="{E4981419-2975-4F40-85E9-50C6661109CB}" srcOrd="0" destOrd="0" parTransId="{D735E227-E337-49EE-855D-761A5E2E5491}" sibTransId="{1C7E22F2-B51B-4857-9E19-0CB533406093}"/>
    <dgm:cxn modelId="{4F92D036-5DCF-46DC-BAD9-3C2BEA9F06E9}" type="presOf" srcId="{E4981419-2975-4F40-85E9-50C6661109CB}" destId="{FED83D34-B9C6-44E2-B7AD-96AC1A88C610}" srcOrd="0" destOrd="0" presId="urn:microsoft.com/office/officeart/2005/8/layout/vList4"/>
    <dgm:cxn modelId="{7A4B41E3-8C78-46C0-91B8-AE42EB16397F}" srcId="{9886D3DF-BF10-40D2-A42A-4C3B3FCB586E}" destId="{3116C4B0-51F0-48B4-9AB8-6AFC33E5F3DD}" srcOrd="1" destOrd="0" parTransId="{CE0E7403-BA0B-4BD5-94FD-2E8CF9ACEFB8}" sibTransId="{BA91340E-E671-447B-9EAC-DD6F33288C81}"/>
    <dgm:cxn modelId="{EC2BFEA4-90FD-4C9A-94DD-D13850BCE762}" type="presOf" srcId="{3116C4B0-51F0-48B4-9AB8-6AFC33E5F3DD}" destId="{5E9C5C7A-E9D5-4952-95AA-ABA3AF7CFAAF}" srcOrd="0" destOrd="0" presId="urn:microsoft.com/office/officeart/2005/8/layout/vList4"/>
    <dgm:cxn modelId="{AAE41CAB-BF27-44DC-8455-64F373CB9DA0}" type="presOf" srcId="{9886D3DF-BF10-40D2-A42A-4C3B3FCB586E}" destId="{933D412A-4249-4C68-A6C1-C131D2CE0EC6}" srcOrd="0" destOrd="0" presId="urn:microsoft.com/office/officeart/2005/8/layout/vList4"/>
    <dgm:cxn modelId="{DF50ADAD-2A1C-4FAE-9A80-D8D5BA9A86F6}" type="presOf" srcId="{3116C4B0-51F0-48B4-9AB8-6AFC33E5F3DD}" destId="{9044BEFC-6ABA-4A16-8316-1048B70EEF3C}" srcOrd="1" destOrd="0" presId="urn:microsoft.com/office/officeart/2005/8/layout/vList4"/>
    <dgm:cxn modelId="{979A62AB-32D0-46CA-8655-554B5C902B62}" type="presOf" srcId="{E4981419-2975-4F40-85E9-50C6661109CB}" destId="{DFE16958-9087-4B4D-B475-E14E1CB2F672}" srcOrd="1" destOrd="0" presId="urn:microsoft.com/office/officeart/2005/8/layout/vList4"/>
    <dgm:cxn modelId="{7DE535BB-E3CC-4D50-882F-A787297A091D}" type="presOf" srcId="{52FB3686-2217-4704-84D3-A58B37960563}" destId="{AB158FE6-525A-4C1D-B8D1-D4FE1C271A3D}" srcOrd="1" destOrd="0" presId="urn:microsoft.com/office/officeart/2005/8/layout/vList4"/>
    <dgm:cxn modelId="{449B079E-82CC-4A67-AC54-216F129DAC19}" type="presParOf" srcId="{933D412A-4249-4C68-A6C1-C131D2CE0EC6}" destId="{ADB30421-A8DD-4074-920F-A2AC0ED0A4F3}" srcOrd="0" destOrd="0" presId="urn:microsoft.com/office/officeart/2005/8/layout/vList4"/>
    <dgm:cxn modelId="{B6E3D1C5-CDB7-4099-AA3F-34053A1730D7}" type="presParOf" srcId="{ADB30421-A8DD-4074-920F-A2AC0ED0A4F3}" destId="{FED83D34-B9C6-44E2-B7AD-96AC1A88C610}" srcOrd="0" destOrd="0" presId="urn:microsoft.com/office/officeart/2005/8/layout/vList4"/>
    <dgm:cxn modelId="{DC8CA23F-EE4D-486D-A8F5-22B611330708}" type="presParOf" srcId="{ADB30421-A8DD-4074-920F-A2AC0ED0A4F3}" destId="{670991EA-9F5C-4C1B-9B58-1FB80D3B100A}" srcOrd="1" destOrd="0" presId="urn:microsoft.com/office/officeart/2005/8/layout/vList4"/>
    <dgm:cxn modelId="{8CD36144-9352-47F6-9047-92178F8D695F}" type="presParOf" srcId="{ADB30421-A8DD-4074-920F-A2AC0ED0A4F3}" destId="{DFE16958-9087-4B4D-B475-E14E1CB2F672}" srcOrd="2" destOrd="0" presId="urn:microsoft.com/office/officeart/2005/8/layout/vList4"/>
    <dgm:cxn modelId="{6734DD50-2C9E-4560-BA2C-B97F26411EA3}" type="presParOf" srcId="{933D412A-4249-4C68-A6C1-C131D2CE0EC6}" destId="{63A6DCF5-AC23-481E-BB46-0147701C7289}" srcOrd="1" destOrd="0" presId="urn:microsoft.com/office/officeart/2005/8/layout/vList4"/>
    <dgm:cxn modelId="{F38B96A8-D579-43B5-8EBF-C810A94E4F2C}" type="presParOf" srcId="{933D412A-4249-4C68-A6C1-C131D2CE0EC6}" destId="{B7F3F1CE-4959-4E65-B9C0-242CB14A5289}" srcOrd="2" destOrd="0" presId="urn:microsoft.com/office/officeart/2005/8/layout/vList4"/>
    <dgm:cxn modelId="{48168C5B-C1DB-4375-BFBA-7B04DF516654}" type="presParOf" srcId="{B7F3F1CE-4959-4E65-B9C0-242CB14A5289}" destId="{5E9C5C7A-E9D5-4952-95AA-ABA3AF7CFAAF}" srcOrd="0" destOrd="0" presId="urn:microsoft.com/office/officeart/2005/8/layout/vList4"/>
    <dgm:cxn modelId="{4430849F-0020-4BB1-9477-1BBD75E11A3D}" type="presParOf" srcId="{B7F3F1CE-4959-4E65-B9C0-242CB14A5289}" destId="{E4F5371D-88EF-4CCD-A489-F264959D4F4E}" srcOrd="1" destOrd="0" presId="urn:microsoft.com/office/officeart/2005/8/layout/vList4"/>
    <dgm:cxn modelId="{4BDFD8AB-EC32-4D7B-96F6-ED3BA9531C77}" type="presParOf" srcId="{B7F3F1CE-4959-4E65-B9C0-242CB14A5289}" destId="{9044BEFC-6ABA-4A16-8316-1048B70EEF3C}" srcOrd="2" destOrd="0" presId="urn:microsoft.com/office/officeart/2005/8/layout/vList4"/>
    <dgm:cxn modelId="{2EBA6D5A-CA87-4FEF-8C89-488CBF2C9A0E}" type="presParOf" srcId="{933D412A-4249-4C68-A6C1-C131D2CE0EC6}" destId="{2B0D1B51-7D74-4B43-9A66-25C1FF563B33}" srcOrd="3" destOrd="0" presId="urn:microsoft.com/office/officeart/2005/8/layout/vList4"/>
    <dgm:cxn modelId="{225487F6-A9F0-4E58-BCE1-E7F271BF342B}" type="presParOf" srcId="{933D412A-4249-4C68-A6C1-C131D2CE0EC6}" destId="{717824B1-A76E-4A49-9AFF-0FFF8765B67C}" srcOrd="4" destOrd="0" presId="urn:microsoft.com/office/officeart/2005/8/layout/vList4"/>
    <dgm:cxn modelId="{ED3667C0-9C79-4B6B-BBCC-F815DFCBB569}" type="presParOf" srcId="{717824B1-A76E-4A49-9AFF-0FFF8765B67C}" destId="{49BD5148-5311-4CAD-8FCE-249E6D8DE1BD}" srcOrd="0" destOrd="0" presId="urn:microsoft.com/office/officeart/2005/8/layout/vList4"/>
    <dgm:cxn modelId="{081B52F7-2419-462D-A473-B161491B2B38}" type="presParOf" srcId="{717824B1-A76E-4A49-9AFF-0FFF8765B67C}" destId="{5ADD20A8-F96E-4D08-BD45-CFAB3DE2C3E9}" srcOrd="1" destOrd="0" presId="urn:microsoft.com/office/officeart/2005/8/layout/vList4"/>
    <dgm:cxn modelId="{3E070404-2BB7-4059-9815-48A5394A0666}" type="presParOf" srcId="{717824B1-A76E-4A49-9AFF-0FFF8765B67C}" destId="{AB158FE6-525A-4C1D-B8D1-D4FE1C271A3D}"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C34868-44F7-4378-A600-35B419AF7031}" type="doc">
      <dgm:prSet loTypeId="urn:microsoft.com/office/officeart/2005/8/layout/venn3" loCatId="relationship" qsTypeId="urn:microsoft.com/office/officeart/2005/8/quickstyle/3d1" qsCatId="3D" csTypeId="urn:microsoft.com/office/officeart/2005/8/colors/colorful5" csCatId="colorful" phldr="1"/>
      <dgm:spPr/>
      <dgm:t>
        <a:bodyPr/>
        <a:lstStyle/>
        <a:p>
          <a:endParaRPr lang="ru-RU"/>
        </a:p>
      </dgm:t>
    </dgm:pt>
    <dgm:pt modelId="{E468287C-6595-4C23-B959-DCE152CEF540}">
      <dgm:prSet phldrT="[Текст]" custT="1"/>
      <dgm:spPr/>
      <dgm:t>
        <a:bodyPr/>
        <a:lstStyle/>
        <a:p>
          <a:r>
            <a:rPr lang="uk-UA" sz="1800" b="1" i="0" dirty="0" smtClean="0">
              <a:latin typeface="Georgia" pitchFamily="18" charset="0"/>
            </a:rPr>
            <a:t>Позакласні предметні заходи</a:t>
          </a:r>
          <a:endParaRPr lang="ru-RU" sz="1800" i="0" dirty="0">
            <a:latin typeface="Georgia" pitchFamily="18" charset="0"/>
          </a:endParaRPr>
        </a:p>
      </dgm:t>
    </dgm:pt>
    <dgm:pt modelId="{5FECCC06-04CC-4079-AA41-8FB7708094A6}" type="parTrans" cxnId="{B330D586-1DFE-40F9-B151-4E3FD324DD0D}">
      <dgm:prSet/>
      <dgm:spPr/>
      <dgm:t>
        <a:bodyPr/>
        <a:lstStyle/>
        <a:p>
          <a:endParaRPr lang="ru-RU"/>
        </a:p>
      </dgm:t>
    </dgm:pt>
    <dgm:pt modelId="{BB39EAAA-4290-4895-BFE4-874F06E3C0C7}" type="sibTrans" cxnId="{B330D586-1DFE-40F9-B151-4E3FD324DD0D}">
      <dgm:prSet/>
      <dgm:spPr/>
      <dgm:t>
        <a:bodyPr/>
        <a:lstStyle/>
        <a:p>
          <a:endParaRPr lang="ru-RU"/>
        </a:p>
      </dgm:t>
    </dgm:pt>
    <dgm:pt modelId="{87535E4E-2E19-44CB-8E9F-2C13C37B7CCC}">
      <dgm:prSet phldrT="[Текст]" custT="1"/>
      <dgm:spPr/>
      <dgm:t>
        <a:bodyPr/>
        <a:lstStyle/>
        <a:p>
          <a:r>
            <a:rPr lang="uk-UA" sz="1800" b="1" i="0" smtClean="0">
              <a:latin typeface="Georgia" pitchFamily="18" charset="0"/>
            </a:rPr>
            <a:t>Турніри</a:t>
          </a:r>
          <a:endParaRPr lang="ru-RU" sz="1800" i="0" dirty="0">
            <a:latin typeface="Georgia" pitchFamily="18" charset="0"/>
          </a:endParaRPr>
        </a:p>
      </dgm:t>
    </dgm:pt>
    <dgm:pt modelId="{3619E62D-63AF-4979-9ECD-1CDE2A4B8D53}" type="parTrans" cxnId="{17A01F0E-A459-4FB4-82EE-9602DCC2ED96}">
      <dgm:prSet/>
      <dgm:spPr/>
      <dgm:t>
        <a:bodyPr/>
        <a:lstStyle/>
        <a:p>
          <a:endParaRPr lang="ru-RU"/>
        </a:p>
      </dgm:t>
    </dgm:pt>
    <dgm:pt modelId="{D90F8F30-D685-4D59-8ABA-E0F9335050DF}" type="sibTrans" cxnId="{17A01F0E-A459-4FB4-82EE-9602DCC2ED96}">
      <dgm:prSet/>
      <dgm:spPr/>
      <dgm:t>
        <a:bodyPr/>
        <a:lstStyle/>
        <a:p>
          <a:endParaRPr lang="ru-RU"/>
        </a:p>
      </dgm:t>
    </dgm:pt>
    <dgm:pt modelId="{74331913-0463-4450-8F6F-C892002996BE}">
      <dgm:prSet phldrT="[Текст]" custT="1"/>
      <dgm:spPr/>
      <dgm:t>
        <a:bodyPr/>
        <a:lstStyle/>
        <a:p>
          <a:r>
            <a:rPr lang="uk-UA" sz="1800" b="1" i="0" dirty="0" smtClean="0">
              <a:latin typeface="Georgia" pitchFamily="18" charset="0"/>
            </a:rPr>
            <a:t>Тематич-ний перегляд науково-популяр-них фільмів</a:t>
          </a:r>
          <a:endParaRPr lang="ru-RU" sz="1800" b="1" i="0" dirty="0">
            <a:latin typeface="Georgia" pitchFamily="18" charset="0"/>
          </a:endParaRPr>
        </a:p>
      </dgm:t>
    </dgm:pt>
    <dgm:pt modelId="{A89247B6-C2A1-44DE-A565-6DFE35263214}" type="parTrans" cxnId="{E8B6EFAA-31C9-4984-98E5-2250658C9BF4}">
      <dgm:prSet/>
      <dgm:spPr/>
      <dgm:t>
        <a:bodyPr/>
        <a:lstStyle/>
        <a:p>
          <a:endParaRPr lang="ru-RU"/>
        </a:p>
      </dgm:t>
    </dgm:pt>
    <dgm:pt modelId="{3E4B3B5E-E279-41E3-ABC7-3EF91A390CB3}" type="sibTrans" cxnId="{E8B6EFAA-31C9-4984-98E5-2250658C9BF4}">
      <dgm:prSet/>
      <dgm:spPr/>
      <dgm:t>
        <a:bodyPr/>
        <a:lstStyle/>
        <a:p>
          <a:endParaRPr lang="ru-RU"/>
        </a:p>
      </dgm:t>
    </dgm:pt>
    <dgm:pt modelId="{CCE53898-8829-4C98-91A7-1F4A3145287A}">
      <dgm:prSet phldrT="[Текст]" custT="1"/>
      <dgm:spPr/>
      <dgm:t>
        <a:bodyPr/>
        <a:lstStyle/>
        <a:p>
          <a:r>
            <a:rPr lang="uk-UA" sz="1800" b="1" i="0" smtClean="0">
              <a:latin typeface="Georgia" pitchFamily="18" charset="0"/>
            </a:rPr>
            <a:t>Тиждень хімії</a:t>
          </a:r>
          <a:endParaRPr lang="ru-RU" sz="1800" i="0" dirty="0">
            <a:latin typeface="Georgia" pitchFamily="18" charset="0"/>
          </a:endParaRPr>
        </a:p>
      </dgm:t>
    </dgm:pt>
    <dgm:pt modelId="{95AE3589-4811-4310-BD6D-07DB38AF747D}" type="parTrans" cxnId="{EC5B9556-2BFD-4727-BCB5-96BABC21FF37}">
      <dgm:prSet/>
      <dgm:spPr/>
      <dgm:t>
        <a:bodyPr/>
        <a:lstStyle/>
        <a:p>
          <a:endParaRPr lang="ru-RU"/>
        </a:p>
      </dgm:t>
    </dgm:pt>
    <dgm:pt modelId="{9B8484F6-6695-49F6-9116-C9207DF92ADF}" type="sibTrans" cxnId="{EC5B9556-2BFD-4727-BCB5-96BABC21FF37}">
      <dgm:prSet/>
      <dgm:spPr/>
      <dgm:t>
        <a:bodyPr/>
        <a:lstStyle/>
        <a:p>
          <a:endParaRPr lang="ru-RU"/>
        </a:p>
      </dgm:t>
    </dgm:pt>
    <dgm:pt modelId="{AA6EBC70-C803-4181-B987-7BD08E8ADDA6}" type="pres">
      <dgm:prSet presAssocID="{6DC34868-44F7-4378-A600-35B419AF7031}" presName="Name0" presStyleCnt="0">
        <dgm:presLayoutVars>
          <dgm:dir/>
          <dgm:resizeHandles val="exact"/>
        </dgm:presLayoutVars>
      </dgm:prSet>
      <dgm:spPr/>
    </dgm:pt>
    <dgm:pt modelId="{ABD5B4F6-4EC6-4142-BDE7-3D6D5522FE9E}" type="pres">
      <dgm:prSet presAssocID="{E468287C-6595-4C23-B959-DCE152CEF540}" presName="Name5" presStyleLbl="vennNode1" presStyleIdx="0" presStyleCnt="4">
        <dgm:presLayoutVars>
          <dgm:bulletEnabled val="1"/>
        </dgm:presLayoutVars>
      </dgm:prSet>
      <dgm:spPr/>
    </dgm:pt>
    <dgm:pt modelId="{05428DD1-E15D-4558-B49E-1B0F4C184FDF}" type="pres">
      <dgm:prSet presAssocID="{BB39EAAA-4290-4895-BFE4-874F06E3C0C7}" presName="space" presStyleCnt="0"/>
      <dgm:spPr/>
    </dgm:pt>
    <dgm:pt modelId="{404602F3-5261-4F5B-94C8-B47D12A25EBF}" type="pres">
      <dgm:prSet presAssocID="{87535E4E-2E19-44CB-8E9F-2C13C37B7CCC}" presName="Name5" presStyleLbl="vennNode1" presStyleIdx="1" presStyleCnt="4">
        <dgm:presLayoutVars>
          <dgm:bulletEnabled val="1"/>
        </dgm:presLayoutVars>
      </dgm:prSet>
      <dgm:spPr/>
    </dgm:pt>
    <dgm:pt modelId="{71271F63-EBBD-4E0D-AD6D-584B6A097608}" type="pres">
      <dgm:prSet presAssocID="{D90F8F30-D685-4D59-8ABA-E0F9335050DF}" presName="space" presStyleCnt="0"/>
      <dgm:spPr/>
    </dgm:pt>
    <dgm:pt modelId="{11BCA232-6C16-4C01-B096-95C829862710}" type="pres">
      <dgm:prSet presAssocID="{74331913-0463-4450-8F6F-C892002996BE}" presName="Name5" presStyleLbl="vennNode1" presStyleIdx="2" presStyleCnt="4">
        <dgm:presLayoutVars>
          <dgm:bulletEnabled val="1"/>
        </dgm:presLayoutVars>
      </dgm:prSet>
      <dgm:spPr/>
    </dgm:pt>
    <dgm:pt modelId="{5A3C02E0-BFC7-4AAD-9E67-4FF85E9CF5F2}" type="pres">
      <dgm:prSet presAssocID="{3E4B3B5E-E279-41E3-ABC7-3EF91A390CB3}" presName="space" presStyleCnt="0"/>
      <dgm:spPr/>
    </dgm:pt>
    <dgm:pt modelId="{BAFCDF12-D584-4964-BBF5-D796D0591E03}" type="pres">
      <dgm:prSet presAssocID="{CCE53898-8829-4C98-91A7-1F4A3145287A}" presName="Name5" presStyleLbl="vennNode1" presStyleIdx="3" presStyleCnt="4">
        <dgm:presLayoutVars>
          <dgm:bulletEnabled val="1"/>
        </dgm:presLayoutVars>
      </dgm:prSet>
      <dgm:spPr/>
    </dgm:pt>
  </dgm:ptLst>
  <dgm:cxnLst>
    <dgm:cxn modelId="{D23E4B13-1C38-422F-A274-E964A3BD0D4E}" type="presOf" srcId="{E468287C-6595-4C23-B959-DCE152CEF540}" destId="{ABD5B4F6-4EC6-4142-BDE7-3D6D5522FE9E}" srcOrd="0" destOrd="0" presId="urn:microsoft.com/office/officeart/2005/8/layout/venn3"/>
    <dgm:cxn modelId="{73F21103-165B-4414-8FB8-9AF0511AAD1D}" type="presOf" srcId="{87535E4E-2E19-44CB-8E9F-2C13C37B7CCC}" destId="{404602F3-5261-4F5B-94C8-B47D12A25EBF}" srcOrd="0" destOrd="0" presId="urn:microsoft.com/office/officeart/2005/8/layout/venn3"/>
    <dgm:cxn modelId="{54C23A1C-B48E-4941-BC16-162F67D23B00}" type="presOf" srcId="{74331913-0463-4450-8F6F-C892002996BE}" destId="{11BCA232-6C16-4C01-B096-95C829862710}" srcOrd="0" destOrd="0" presId="urn:microsoft.com/office/officeart/2005/8/layout/venn3"/>
    <dgm:cxn modelId="{63C8F77E-E03A-46F8-B8BA-F721755DBCD5}" type="presOf" srcId="{CCE53898-8829-4C98-91A7-1F4A3145287A}" destId="{BAFCDF12-D584-4964-BBF5-D796D0591E03}" srcOrd="0" destOrd="0" presId="urn:microsoft.com/office/officeart/2005/8/layout/venn3"/>
    <dgm:cxn modelId="{EC5B9556-2BFD-4727-BCB5-96BABC21FF37}" srcId="{6DC34868-44F7-4378-A600-35B419AF7031}" destId="{CCE53898-8829-4C98-91A7-1F4A3145287A}" srcOrd="3" destOrd="0" parTransId="{95AE3589-4811-4310-BD6D-07DB38AF747D}" sibTransId="{9B8484F6-6695-49F6-9116-C9207DF92ADF}"/>
    <dgm:cxn modelId="{E8B6EFAA-31C9-4984-98E5-2250658C9BF4}" srcId="{6DC34868-44F7-4378-A600-35B419AF7031}" destId="{74331913-0463-4450-8F6F-C892002996BE}" srcOrd="2" destOrd="0" parTransId="{A89247B6-C2A1-44DE-A565-6DFE35263214}" sibTransId="{3E4B3B5E-E279-41E3-ABC7-3EF91A390CB3}"/>
    <dgm:cxn modelId="{B330D586-1DFE-40F9-B151-4E3FD324DD0D}" srcId="{6DC34868-44F7-4378-A600-35B419AF7031}" destId="{E468287C-6595-4C23-B959-DCE152CEF540}" srcOrd="0" destOrd="0" parTransId="{5FECCC06-04CC-4079-AA41-8FB7708094A6}" sibTransId="{BB39EAAA-4290-4895-BFE4-874F06E3C0C7}"/>
    <dgm:cxn modelId="{B8564944-9295-4AF6-86D9-35FB30556D02}" type="presOf" srcId="{6DC34868-44F7-4378-A600-35B419AF7031}" destId="{AA6EBC70-C803-4181-B987-7BD08E8ADDA6}" srcOrd="0" destOrd="0" presId="urn:microsoft.com/office/officeart/2005/8/layout/venn3"/>
    <dgm:cxn modelId="{17A01F0E-A459-4FB4-82EE-9602DCC2ED96}" srcId="{6DC34868-44F7-4378-A600-35B419AF7031}" destId="{87535E4E-2E19-44CB-8E9F-2C13C37B7CCC}" srcOrd="1" destOrd="0" parTransId="{3619E62D-63AF-4979-9ECD-1CDE2A4B8D53}" sibTransId="{D90F8F30-D685-4D59-8ABA-E0F9335050DF}"/>
    <dgm:cxn modelId="{34C408FD-81EC-437A-B5DC-AE8340416318}" type="presParOf" srcId="{AA6EBC70-C803-4181-B987-7BD08E8ADDA6}" destId="{ABD5B4F6-4EC6-4142-BDE7-3D6D5522FE9E}" srcOrd="0" destOrd="0" presId="urn:microsoft.com/office/officeart/2005/8/layout/venn3"/>
    <dgm:cxn modelId="{4322D92F-3D21-46AE-A0A9-96FC401A0D77}" type="presParOf" srcId="{AA6EBC70-C803-4181-B987-7BD08E8ADDA6}" destId="{05428DD1-E15D-4558-B49E-1B0F4C184FDF}" srcOrd="1" destOrd="0" presId="urn:microsoft.com/office/officeart/2005/8/layout/venn3"/>
    <dgm:cxn modelId="{A5726321-4DA0-4B8A-8994-573B9AFE4077}" type="presParOf" srcId="{AA6EBC70-C803-4181-B987-7BD08E8ADDA6}" destId="{404602F3-5261-4F5B-94C8-B47D12A25EBF}" srcOrd="2" destOrd="0" presId="urn:microsoft.com/office/officeart/2005/8/layout/venn3"/>
    <dgm:cxn modelId="{8F41C03C-BB98-4469-9717-B0B7443C193C}" type="presParOf" srcId="{AA6EBC70-C803-4181-B987-7BD08E8ADDA6}" destId="{71271F63-EBBD-4E0D-AD6D-584B6A097608}" srcOrd="3" destOrd="0" presId="urn:microsoft.com/office/officeart/2005/8/layout/venn3"/>
    <dgm:cxn modelId="{DBFE3F36-930E-4248-98AD-EAE531219D59}" type="presParOf" srcId="{AA6EBC70-C803-4181-B987-7BD08E8ADDA6}" destId="{11BCA232-6C16-4C01-B096-95C829862710}" srcOrd="4" destOrd="0" presId="urn:microsoft.com/office/officeart/2005/8/layout/venn3"/>
    <dgm:cxn modelId="{1704C890-8B49-4BF4-8AC1-CE814C45D4DD}" type="presParOf" srcId="{AA6EBC70-C803-4181-B987-7BD08E8ADDA6}" destId="{5A3C02E0-BFC7-4AAD-9E67-4FF85E9CF5F2}" srcOrd="5" destOrd="0" presId="urn:microsoft.com/office/officeart/2005/8/layout/venn3"/>
    <dgm:cxn modelId="{AC7FA72C-92C0-436F-A5DC-3DDA3B92904D}" type="presParOf" srcId="{AA6EBC70-C803-4181-B987-7BD08E8ADDA6}" destId="{BAFCDF12-D584-4964-BBF5-D796D0591E03}"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028DBB-3608-4927-9D44-C78020441C99}"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uk-UA"/>
        </a:p>
      </dgm:t>
    </dgm:pt>
    <dgm:pt modelId="{5A593918-D181-4224-ADC1-2E1FD1005FE4}">
      <dgm:prSet phldrT="[Текст]" custT="1"/>
      <dgm:spPr/>
      <dgm:t>
        <a:bodyPr/>
        <a:lstStyle/>
        <a:p>
          <a:r>
            <a:rPr lang="uk-UA" sz="2000" b="1" i="0" baseline="0" smtClean="0">
              <a:latin typeface="Georgia" pitchFamily="18" charset="0"/>
            </a:rPr>
            <a:t>За способом виконання</a:t>
          </a:r>
          <a:endParaRPr lang="uk-UA" sz="2000" b="1" i="0" baseline="0" dirty="0">
            <a:latin typeface="Georgia" pitchFamily="18" charset="0"/>
          </a:endParaRPr>
        </a:p>
      </dgm:t>
    </dgm:pt>
    <dgm:pt modelId="{43EEDBAD-8561-4657-890F-B397B7851114}" type="parTrans" cxnId="{1083D958-2177-4B62-8371-ABEE62E3F93B}">
      <dgm:prSet/>
      <dgm:spPr/>
      <dgm:t>
        <a:bodyPr/>
        <a:lstStyle/>
        <a:p>
          <a:endParaRPr lang="uk-UA"/>
        </a:p>
      </dgm:t>
    </dgm:pt>
    <dgm:pt modelId="{4BB94CBC-5754-4E4A-A629-E6DFAAB4A128}" type="sibTrans" cxnId="{1083D958-2177-4B62-8371-ABEE62E3F93B}">
      <dgm:prSet/>
      <dgm:spPr/>
      <dgm:t>
        <a:bodyPr/>
        <a:lstStyle/>
        <a:p>
          <a:endParaRPr lang="uk-UA"/>
        </a:p>
      </dgm:t>
    </dgm:pt>
    <dgm:pt modelId="{B33EB77B-799C-4973-AB00-CDCB5C640702}">
      <dgm:prSet phldrT="[Текст]" custT="1"/>
      <dgm:spPr/>
      <dgm:t>
        <a:bodyPr/>
        <a:lstStyle/>
        <a:p>
          <a:r>
            <a:rPr lang="uk-UA" sz="2000" b="1" i="0" baseline="0" smtClean="0">
              <a:latin typeface="Georgia" pitchFamily="18" charset="0"/>
            </a:rPr>
            <a:t>За етапом процесу засвоєння знань, спрямовані на</a:t>
          </a:r>
          <a:endParaRPr lang="uk-UA" sz="2000" b="1" i="0" baseline="0" dirty="0">
            <a:latin typeface="Georgia" pitchFamily="18" charset="0"/>
          </a:endParaRPr>
        </a:p>
      </dgm:t>
    </dgm:pt>
    <dgm:pt modelId="{36B14EBA-3CDE-4671-A1D6-D89CBEE83874}" type="parTrans" cxnId="{ADA9DCFC-80B1-4DA1-9E9C-91DF00AF0ACE}">
      <dgm:prSet/>
      <dgm:spPr/>
      <dgm:t>
        <a:bodyPr/>
        <a:lstStyle/>
        <a:p>
          <a:endParaRPr lang="uk-UA"/>
        </a:p>
      </dgm:t>
    </dgm:pt>
    <dgm:pt modelId="{3BBBB5CC-A585-4189-A632-D78721DEDA1D}" type="sibTrans" cxnId="{ADA9DCFC-80B1-4DA1-9E9C-91DF00AF0ACE}">
      <dgm:prSet/>
      <dgm:spPr/>
      <dgm:t>
        <a:bodyPr/>
        <a:lstStyle/>
        <a:p>
          <a:endParaRPr lang="uk-UA"/>
        </a:p>
      </dgm:t>
    </dgm:pt>
    <dgm:pt modelId="{4530353F-8EC0-47D0-B6D9-A0FD68D4542D}">
      <dgm:prSet phldrT="[Текст]" custT="1"/>
      <dgm:spPr/>
      <dgm:t>
        <a:bodyPr/>
        <a:lstStyle/>
        <a:p>
          <a:r>
            <a:rPr lang="uk-UA" sz="2000" b="1" i="0" baseline="0" smtClean="0">
              <a:latin typeface="Georgia" pitchFamily="18" charset="0"/>
            </a:rPr>
            <a:t>За характером навчальних дій учня</a:t>
          </a:r>
          <a:endParaRPr lang="uk-UA" sz="2000" b="1" i="0" baseline="0" dirty="0">
            <a:latin typeface="Georgia" pitchFamily="18" charset="0"/>
          </a:endParaRPr>
        </a:p>
      </dgm:t>
    </dgm:pt>
    <dgm:pt modelId="{8DC6FA82-3A12-4F0C-B81E-3E035BDBBE36}" type="parTrans" cxnId="{C90FF566-12E5-43B7-B34D-99E29C629B27}">
      <dgm:prSet/>
      <dgm:spPr/>
      <dgm:t>
        <a:bodyPr/>
        <a:lstStyle/>
        <a:p>
          <a:endParaRPr lang="uk-UA"/>
        </a:p>
      </dgm:t>
    </dgm:pt>
    <dgm:pt modelId="{870E6A03-148A-4CA7-B237-92FBA74C84D6}" type="sibTrans" cxnId="{C90FF566-12E5-43B7-B34D-99E29C629B27}">
      <dgm:prSet/>
      <dgm:spPr/>
      <dgm:t>
        <a:bodyPr/>
        <a:lstStyle/>
        <a:p>
          <a:endParaRPr lang="uk-UA"/>
        </a:p>
      </dgm:t>
    </dgm:pt>
    <dgm:pt modelId="{A8B0DDB8-E5F9-4812-976E-35084E7B4A55}">
      <dgm:prSet phldrT="[Текст]" custT="1"/>
      <dgm:spPr/>
      <dgm:t>
        <a:bodyPr/>
        <a:lstStyle/>
        <a:p>
          <a:r>
            <a:rPr lang="uk-UA" sz="2000" b="1" i="0" baseline="0" smtClean="0">
              <a:latin typeface="Georgia" pitchFamily="18" charset="0"/>
            </a:rPr>
            <a:t>За ступенем індивідуалізації</a:t>
          </a:r>
          <a:endParaRPr lang="uk-UA" sz="2000" b="1" i="0" baseline="0" dirty="0">
            <a:latin typeface="Georgia" pitchFamily="18" charset="0"/>
          </a:endParaRPr>
        </a:p>
      </dgm:t>
    </dgm:pt>
    <dgm:pt modelId="{4FA760FC-AB45-4A3F-B93F-031ED643F4C0}" type="parTrans" cxnId="{956E397C-5F81-49B3-8EC1-05162E4AF2EC}">
      <dgm:prSet/>
      <dgm:spPr/>
      <dgm:t>
        <a:bodyPr/>
        <a:lstStyle/>
        <a:p>
          <a:endParaRPr lang="uk-UA"/>
        </a:p>
      </dgm:t>
    </dgm:pt>
    <dgm:pt modelId="{4834ACB4-12E3-4898-A783-C0581F83FE2A}" type="sibTrans" cxnId="{956E397C-5F81-49B3-8EC1-05162E4AF2EC}">
      <dgm:prSet/>
      <dgm:spPr/>
      <dgm:t>
        <a:bodyPr/>
        <a:lstStyle/>
        <a:p>
          <a:endParaRPr lang="uk-UA"/>
        </a:p>
      </dgm:t>
    </dgm:pt>
    <dgm:pt modelId="{68EECF60-D16D-4428-A700-1C8670468061}">
      <dgm:prSet phldrT="[Текст]" custT="1"/>
      <dgm:spPr/>
      <dgm:t>
        <a:bodyPr/>
        <a:lstStyle/>
        <a:p>
          <a:r>
            <a:rPr lang="uk-UA" sz="2000" b="1" i="0" baseline="0" smtClean="0">
              <a:latin typeface="Georgia" pitchFamily="18" charset="0"/>
            </a:rPr>
            <a:t>За ступенем самостійності навчально-пізнавальної діяльності</a:t>
          </a:r>
          <a:endParaRPr lang="uk-UA" sz="2000" b="1" i="0" baseline="0" dirty="0">
            <a:latin typeface="Georgia" pitchFamily="18" charset="0"/>
          </a:endParaRPr>
        </a:p>
      </dgm:t>
    </dgm:pt>
    <dgm:pt modelId="{A488E02D-9B44-45F6-99C5-317D9073E813}" type="parTrans" cxnId="{444EB979-2F04-478C-A93E-7F59FCFBB003}">
      <dgm:prSet/>
      <dgm:spPr/>
      <dgm:t>
        <a:bodyPr/>
        <a:lstStyle/>
        <a:p>
          <a:endParaRPr lang="uk-UA"/>
        </a:p>
      </dgm:t>
    </dgm:pt>
    <dgm:pt modelId="{3EF5877B-E256-4873-9C21-B76888002178}" type="sibTrans" cxnId="{444EB979-2F04-478C-A93E-7F59FCFBB003}">
      <dgm:prSet/>
      <dgm:spPr/>
      <dgm:t>
        <a:bodyPr/>
        <a:lstStyle/>
        <a:p>
          <a:endParaRPr lang="uk-UA"/>
        </a:p>
      </dgm:t>
    </dgm:pt>
    <dgm:pt modelId="{7331D998-5DB0-481B-A346-B4EF032BADED}" type="pres">
      <dgm:prSet presAssocID="{92028DBB-3608-4927-9D44-C78020441C99}" presName="linear" presStyleCnt="0">
        <dgm:presLayoutVars>
          <dgm:dir/>
          <dgm:animLvl val="lvl"/>
          <dgm:resizeHandles val="exact"/>
        </dgm:presLayoutVars>
      </dgm:prSet>
      <dgm:spPr/>
      <dgm:t>
        <a:bodyPr/>
        <a:lstStyle/>
        <a:p>
          <a:endParaRPr lang="ru-RU"/>
        </a:p>
      </dgm:t>
    </dgm:pt>
    <dgm:pt modelId="{F2E1AE9C-AF76-4CEA-8155-682D7575AD01}" type="pres">
      <dgm:prSet presAssocID="{5A593918-D181-4224-ADC1-2E1FD1005FE4}" presName="parentLin" presStyleCnt="0"/>
      <dgm:spPr/>
      <dgm:t>
        <a:bodyPr/>
        <a:lstStyle/>
        <a:p>
          <a:endParaRPr lang="ru-RU"/>
        </a:p>
      </dgm:t>
    </dgm:pt>
    <dgm:pt modelId="{2A7F40EC-6D3E-475C-A0B3-8CE080422A02}" type="pres">
      <dgm:prSet presAssocID="{5A593918-D181-4224-ADC1-2E1FD1005FE4}" presName="parentLeftMargin" presStyleLbl="node1" presStyleIdx="0" presStyleCnt="5"/>
      <dgm:spPr/>
      <dgm:t>
        <a:bodyPr/>
        <a:lstStyle/>
        <a:p>
          <a:endParaRPr lang="ru-RU"/>
        </a:p>
      </dgm:t>
    </dgm:pt>
    <dgm:pt modelId="{A55FED01-92B6-45D5-9057-06346380CEEA}" type="pres">
      <dgm:prSet presAssocID="{5A593918-D181-4224-ADC1-2E1FD1005FE4}" presName="parentText" presStyleLbl="node1" presStyleIdx="0" presStyleCnt="5">
        <dgm:presLayoutVars>
          <dgm:chMax val="0"/>
          <dgm:bulletEnabled val="1"/>
        </dgm:presLayoutVars>
      </dgm:prSet>
      <dgm:spPr/>
      <dgm:t>
        <a:bodyPr/>
        <a:lstStyle/>
        <a:p>
          <a:endParaRPr lang="uk-UA"/>
        </a:p>
      </dgm:t>
    </dgm:pt>
    <dgm:pt modelId="{25104D6A-109E-48BA-B0BB-72576AD6078C}" type="pres">
      <dgm:prSet presAssocID="{5A593918-D181-4224-ADC1-2E1FD1005FE4}" presName="negativeSpace" presStyleCnt="0"/>
      <dgm:spPr/>
      <dgm:t>
        <a:bodyPr/>
        <a:lstStyle/>
        <a:p>
          <a:endParaRPr lang="ru-RU"/>
        </a:p>
      </dgm:t>
    </dgm:pt>
    <dgm:pt modelId="{2575E482-4656-4763-B769-C3BF72040582}" type="pres">
      <dgm:prSet presAssocID="{5A593918-D181-4224-ADC1-2E1FD1005FE4}" presName="childText" presStyleLbl="conFgAcc1" presStyleIdx="0" presStyleCnt="5">
        <dgm:presLayoutVars>
          <dgm:bulletEnabled val="1"/>
        </dgm:presLayoutVars>
      </dgm:prSet>
      <dgm:spPr/>
      <dgm:t>
        <a:bodyPr/>
        <a:lstStyle/>
        <a:p>
          <a:endParaRPr lang="ru-RU"/>
        </a:p>
      </dgm:t>
    </dgm:pt>
    <dgm:pt modelId="{08678B95-69E6-4B6C-A14B-7680B5D8229E}" type="pres">
      <dgm:prSet presAssocID="{4BB94CBC-5754-4E4A-A629-E6DFAAB4A128}" presName="spaceBetweenRectangles" presStyleCnt="0"/>
      <dgm:spPr/>
      <dgm:t>
        <a:bodyPr/>
        <a:lstStyle/>
        <a:p>
          <a:endParaRPr lang="ru-RU"/>
        </a:p>
      </dgm:t>
    </dgm:pt>
    <dgm:pt modelId="{44FAA8BF-9658-4D84-9561-429846371F5E}" type="pres">
      <dgm:prSet presAssocID="{B33EB77B-799C-4973-AB00-CDCB5C640702}" presName="parentLin" presStyleCnt="0"/>
      <dgm:spPr/>
      <dgm:t>
        <a:bodyPr/>
        <a:lstStyle/>
        <a:p>
          <a:endParaRPr lang="ru-RU"/>
        </a:p>
      </dgm:t>
    </dgm:pt>
    <dgm:pt modelId="{7455AD2D-4A0E-43E0-AE31-18200440838A}" type="pres">
      <dgm:prSet presAssocID="{B33EB77B-799C-4973-AB00-CDCB5C640702}" presName="parentLeftMargin" presStyleLbl="node1" presStyleIdx="0" presStyleCnt="5"/>
      <dgm:spPr/>
      <dgm:t>
        <a:bodyPr/>
        <a:lstStyle/>
        <a:p>
          <a:endParaRPr lang="ru-RU"/>
        </a:p>
      </dgm:t>
    </dgm:pt>
    <dgm:pt modelId="{E9E48687-F581-4CC4-9AB2-588BA1C64C69}" type="pres">
      <dgm:prSet presAssocID="{B33EB77B-799C-4973-AB00-CDCB5C640702}" presName="parentText" presStyleLbl="node1" presStyleIdx="1" presStyleCnt="5">
        <dgm:presLayoutVars>
          <dgm:chMax val="0"/>
          <dgm:bulletEnabled val="1"/>
        </dgm:presLayoutVars>
      </dgm:prSet>
      <dgm:spPr/>
      <dgm:t>
        <a:bodyPr/>
        <a:lstStyle/>
        <a:p>
          <a:endParaRPr lang="uk-UA"/>
        </a:p>
      </dgm:t>
    </dgm:pt>
    <dgm:pt modelId="{AA3F14B2-5D22-40B2-BC2A-F22CD298017F}" type="pres">
      <dgm:prSet presAssocID="{B33EB77B-799C-4973-AB00-CDCB5C640702}" presName="negativeSpace" presStyleCnt="0"/>
      <dgm:spPr/>
      <dgm:t>
        <a:bodyPr/>
        <a:lstStyle/>
        <a:p>
          <a:endParaRPr lang="ru-RU"/>
        </a:p>
      </dgm:t>
    </dgm:pt>
    <dgm:pt modelId="{CE0BF895-46F6-4040-B886-79B7C7D35E9D}" type="pres">
      <dgm:prSet presAssocID="{B33EB77B-799C-4973-AB00-CDCB5C640702}" presName="childText" presStyleLbl="conFgAcc1" presStyleIdx="1" presStyleCnt="5">
        <dgm:presLayoutVars>
          <dgm:bulletEnabled val="1"/>
        </dgm:presLayoutVars>
      </dgm:prSet>
      <dgm:spPr/>
      <dgm:t>
        <a:bodyPr/>
        <a:lstStyle/>
        <a:p>
          <a:endParaRPr lang="ru-RU"/>
        </a:p>
      </dgm:t>
    </dgm:pt>
    <dgm:pt modelId="{7A41C3EC-BA6D-4FDC-991B-5A31562188CE}" type="pres">
      <dgm:prSet presAssocID="{3BBBB5CC-A585-4189-A632-D78721DEDA1D}" presName="spaceBetweenRectangles" presStyleCnt="0"/>
      <dgm:spPr/>
      <dgm:t>
        <a:bodyPr/>
        <a:lstStyle/>
        <a:p>
          <a:endParaRPr lang="ru-RU"/>
        </a:p>
      </dgm:t>
    </dgm:pt>
    <dgm:pt modelId="{3FA9D4CA-A41F-40E9-9815-7CA96F031A6A}" type="pres">
      <dgm:prSet presAssocID="{4530353F-8EC0-47D0-B6D9-A0FD68D4542D}" presName="parentLin" presStyleCnt="0"/>
      <dgm:spPr/>
      <dgm:t>
        <a:bodyPr/>
        <a:lstStyle/>
        <a:p>
          <a:endParaRPr lang="ru-RU"/>
        </a:p>
      </dgm:t>
    </dgm:pt>
    <dgm:pt modelId="{D557AD93-AD3B-4C8E-9058-7F16791AC937}" type="pres">
      <dgm:prSet presAssocID="{4530353F-8EC0-47D0-B6D9-A0FD68D4542D}" presName="parentLeftMargin" presStyleLbl="node1" presStyleIdx="1" presStyleCnt="5"/>
      <dgm:spPr/>
      <dgm:t>
        <a:bodyPr/>
        <a:lstStyle/>
        <a:p>
          <a:endParaRPr lang="ru-RU"/>
        </a:p>
      </dgm:t>
    </dgm:pt>
    <dgm:pt modelId="{C493506C-AB48-46B0-8723-5ED6746F3762}" type="pres">
      <dgm:prSet presAssocID="{4530353F-8EC0-47D0-B6D9-A0FD68D4542D}" presName="parentText" presStyleLbl="node1" presStyleIdx="2" presStyleCnt="5">
        <dgm:presLayoutVars>
          <dgm:chMax val="0"/>
          <dgm:bulletEnabled val="1"/>
        </dgm:presLayoutVars>
      </dgm:prSet>
      <dgm:spPr/>
      <dgm:t>
        <a:bodyPr/>
        <a:lstStyle/>
        <a:p>
          <a:endParaRPr lang="uk-UA"/>
        </a:p>
      </dgm:t>
    </dgm:pt>
    <dgm:pt modelId="{214F7E22-6509-4394-B5E6-DCBCE90F34C3}" type="pres">
      <dgm:prSet presAssocID="{4530353F-8EC0-47D0-B6D9-A0FD68D4542D}" presName="negativeSpace" presStyleCnt="0"/>
      <dgm:spPr/>
      <dgm:t>
        <a:bodyPr/>
        <a:lstStyle/>
        <a:p>
          <a:endParaRPr lang="ru-RU"/>
        </a:p>
      </dgm:t>
    </dgm:pt>
    <dgm:pt modelId="{F34BC1D0-B140-43E0-9E08-A9B1958D15D5}" type="pres">
      <dgm:prSet presAssocID="{4530353F-8EC0-47D0-B6D9-A0FD68D4542D}" presName="childText" presStyleLbl="conFgAcc1" presStyleIdx="2" presStyleCnt="5">
        <dgm:presLayoutVars>
          <dgm:bulletEnabled val="1"/>
        </dgm:presLayoutVars>
      </dgm:prSet>
      <dgm:spPr/>
      <dgm:t>
        <a:bodyPr/>
        <a:lstStyle/>
        <a:p>
          <a:endParaRPr lang="ru-RU"/>
        </a:p>
      </dgm:t>
    </dgm:pt>
    <dgm:pt modelId="{147503D3-BB82-44CB-9FCE-76C7FBCB2261}" type="pres">
      <dgm:prSet presAssocID="{870E6A03-148A-4CA7-B237-92FBA74C84D6}" presName="spaceBetweenRectangles" presStyleCnt="0"/>
      <dgm:spPr/>
      <dgm:t>
        <a:bodyPr/>
        <a:lstStyle/>
        <a:p>
          <a:endParaRPr lang="ru-RU"/>
        </a:p>
      </dgm:t>
    </dgm:pt>
    <dgm:pt modelId="{9EE3AF2E-DD87-4A7E-A73D-99FDD7BB01C7}" type="pres">
      <dgm:prSet presAssocID="{A8B0DDB8-E5F9-4812-976E-35084E7B4A55}" presName="parentLin" presStyleCnt="0"/>
      <dgm:spPr/>
      <dgm:t>
        <a:bodyPr/>
        <a:lstStyle/>
        <a:p>
          <a:endParaRPr lang="ru-RU"/>
        </a:p>
      </dgm:t>
    </dgm:pt>
    <dgm:pt modelId="{1B6C735A-4148-4ADB-B48B-F84705944B67}" type="pres">
      <dgm:prSet presAssocID="{A8B0DDB8-E5F9-4812-976E-35084E7B4A55}" presName="parentLeftMargin" presStyleLbl="node1" presStyleIdx="2" presStyleCnt="5"/>
      <dgm:spPr/>
      <dgm:t>
        <a:bodyPr/>
        <a:lstStyle/>
        <a:p>
          <a:endParaRPr lang="ru-RU"/>
        </a:p>
      </dgm:t>
    </dgm:pt>
    <dgm:pt modelId="{0B3ED9EB-1D9E-475C-B192-FD11A6D0BF04}" type="pres">
      <dgm:prSet presAssocID="{A8B0DDB8-E5F9-4812-976E-35084E7B4A55}" presName="parentText" presStyleLbl="node1" presStyleIdx="3" presStyleCnt="5">
        <dgm:presLayoutVars>
          <dgm:chMax val="0"/>
          <dgm:bulletEnabled val="1"/>
        </dgm:presLayoutVars>
      </dgm:prSet>
      <dgm:spPr/>
      <dgm:t>
        <a:bodyPr/>
        <a:lstStyle/>
        <a:p>
          <a:endParaRPr lang="uk-UA"/>
        </a:p>
      </dgm:t>
    </dgm:pt>
    <dgm:pt modelId="{265FA9CD-14D9-4AE4-B1C7-1246A9E2EE0A}" type="pres">
      <dgm:prSet presAssocID="{A8B0DDB8-E5F9-4812-976E-35084E7B4A55}" presName="negativeSpace" presStyleCnt="0"/>
      <dgm:spPr/>
      <dgm:t>
        <a:bodyPr/>
        <a:lstStyle/>
        <a:p>
          <a:endParaRPr lang="ru-RU"/>
        </a:p>
      </dgm:t>
    </dgm:pt>
    <dgm:pt modelId="{0A87B52B-B4F0-461D-8372-6462C4F425B5}" type="pres">
      <dgm:prSet presAssocID="{A8B0DDB8-E5F9-4812-976E-35084E7B4A55}" presName="childText" presStyleLbl="conFgAcc1" presStyleIdx="3" presStyleCnt="5">
        <dgm:presLayoutVars>
          <dgm:bulletEnabled val="1"/>
        </dgm:presLayoutVars>
      </dgm:prSet>
      <dgm:spPr/>
      <dgm:t>
        <a:bodyPr/>
        <a:lstStyle/>
        <a:p>
          <a:endParaRPr lang="ru-RU"/>
        </a:p>
      </dgm:t>
    </dgm:pt>
    <dgm:pt modelId="{52DDA8C4-2779-4ADB-876C-DB93ECA55761}" type="pres">
      <dgm:prSet presAssocID="{4834ACB4-12E3-4898-A783-C0581F83FE2A}" presName="spaceBetweenRectangles" presStyleCnt="0"/>
      <dgm:spPr/>
      <dgm:t>
        <a:bodyPr/>
        <a:lstStyle/>
        <a:p>
          <a:endParaRPr lang="ru-RU"/>
        </a:p>
      </dgm:t>
    </dgm:pt>
    <dgm:pt modelId="{9F3EDDEC-94CE-4463-A6F1-CE774DC79741}" type="pres">
      <dgm:prSet presAssocID="{68EECF60-D16D-4428-A700-1C8670468061}" presName="parentLin" presStyleCnt="0"/>
      <dgm:spPr/>
      <dgm:t>
        <a:bodyPr/>
        <a:lstStyle/>
        <a:p>
          <a:endParaRPr lang="ru-RU"/>
        </a:p>
      </dgm:t>
    </dgm:pt>
    <dgm:pt modelId="{0C438E48-E0C9-4290-BA6A-63AE741B4288}" type="pres">
      <dgm:prSet presAssocID="{68EECF60-D16D-4428-A700-1C8670468061}" presName="parentLeftMargin" presStyleLbl="node1" presStyleIdx="3" presStyleCnt="5"/>
      <dgm:spPr/>
      <dgm:t>
        <a:bodyPr/>
        <a:lstStyle/>
        <a:p>
          <a:endParaRPr lang="ru-RU"/>
        </a:p>
      </dgm:t>
    </dgm:pt>
    <dgm:pt modelId="{128176C5-BC11-4B57-A702-57236380C86E}" type="pres">
      <dgm:prSet presAssocID="{68EECF60-D16D-4428-A700-1C8670468061}" presName="parentText" presStyleLbl="node1" presStyleIdx="4" presStyleCnt="5">
        <dgm:presLayoutVars>
          <dgm:chMax val="0"/>
          <dgm:bulletEnabled val="1"/>
        </dgm:presLayoutVars>
      </dgm:prSet>
      <dgm:spPr/>
      <dgm:t>
        <a:bodyPr/>
        <a:lstStyle/>
        <a:p>
          <a:endParaRPr lang="uk-UA"/>
        </a:p>
      </dgm:t>
    </dgm:pt>
    <dgm:pt modelId="{CF4FB369-76C0-469C-8897-0CDF4D413CD3}" type="pres">
      <dgm:prSet presAssocID="{68EECF60-D16D-4428-A700-1C8670468061}" presName="negativeSpace" presStyleCnt="0"/>
      <dgm:spPr/>
      <dgm:t>
        <a:bodyPr/>
        <a:lstStyle/>
        <a:p>
          <a:endParaRPr lang="ru-RU"/>
        </a:p>
      </dgm:t>
    </dgm:pt>
    <dgm:pt modelId="{31DF2AF4-54E7-47AC-BDBC-B5C1723FD1F1}" type="pres">
      <dgm:prSet presAssocID="{68EECF60-D16D-4428-A700-1C8670468061}" presName="childText" presStyleLbl="conFgAcc1" presStyleIdx="4" presStyleCnt="5">
        <dgm:presLayoutVars>
          <dgm:bulletEnabled val="1"/>
        </dgm:presLayoutVars>
      </dgm:prSet>
      <dgm:spPr/>
      <dgm:t>
        <a:bodyPr/>
        <a:lstStyle/>
        <a:p>
          <a:endParaRPr lang="ru-RU"/>
        </a:p>
      </dgm:t>
    </dgm:pt>
  </dgm:ptLst>
  <dgm:cxnLst>
    <dgm:cxn modelId="{A8079D0A-7BBF-4D1B-9C58-E7FB26192A69}" type="presOf" srcId="{B33EB77B-799C-4973-AB00-CDCB5C640702}" destId="{E9E48687-F581-4CC4-9AB2-588BA1C64C69}" srcOrd="1" destOrd="0" presId="urn:microsoft.com/office/officeart/2005/8/layout/list1"/>
    <dgm:cxn modelId="{C90FF566-12E5-43B7-B34D-99E29C629B27}" srcId="{92028DBB-3608-4927-9D44-C78020441C99}" destId="{4530353F-8EC0-47D0-B6D9-A0FD68D4542D}" srcOrd="2" destOrd="0" parTransId="{8DC6FA82-3A12-4F0C-B81E-3E035BDBBE36}" sibTransId="{870E6A03-148A-4CA7-B237-92FBA74C84D6}"/>
    <dgm:cxn modelId="{42AB2AAD-4AC7-451E-B8F4-ADE7412D4357}" type="presOf" srcId="{5A593918-D181-4224-ADC1-2E1FD1005FE4}" destId="{2A7F40EC-6D3E-475C-A0B3-8CE080422A02}" srcOrd="0" destOrd="0" presId="urn:microsoft.com/office/officeart/2005/8/layout/list1"/>
    <dgm:cxn modelId="{956E397C-5F81-49B3-8EC1-05162E4AF2EC}" srcId="{92028DBB-3608-4927-9D44-C78020441C99}" destId="{A8B0DDB8-E5F9-4812-976E-35084E7B4A55}" srcOrd="3" destOrd="0" parTransId="{4FA760FC-AB45-4A3F-B93F-031ED643F4C0}" sibTransId="{4834ACB4-12E3-4898-A783-C0581F83FE2A}"/>
    <dgm:cxn modelId="{52B3C5EC-3E06-4E7C-9210-E9A8085B2A54}" type="presOf" srcId="{68EECF60-D16D-4428-A700-1C8670468061}" destId="{0C438E48-E0C9-4290-BA6A-63AE741B4288}" srcOrd="0" destOrd="0" presId="urn:microsoft.com/office/officeart/2005/8/layout/list1"/>
    <dgm:cxn modelId="{ED849CA1-185F-402C-A7FD-2E8C4F7BA04A}" type="presOf" srcId="{A8B0DDB8-E5F9-4812-976E-35084E7B4A55}" destId="{0B3ED9EB-1D9E-475C-B192-FD11A6D0BF04}" srcOrd="1" destOrd="0" presId="urn:microsoft.com/office/officeart/2005/8/layout/list1"/>
    <dgm:cxn modelId="{234768AF-6325-408A-87B0-C79728FEC753}" type="presOf" srcId="{5A593918-D181-4224-ADC1-2E1FD1005FE4}" destId="{A55FED01-92B6-45D5-9057-06346380CEEA}" srcOrd="1" destOrd="0" presId="urn:microsoft.com/office/officeart/2005/8/layout/list1"/>
    <dgm:cxn modelId="{ADA9DCFC-80B1-4DA1-9E9C-91DF00AF0ACE}" srcId="{92028DBB-3608-4927-9D44-C78020441C99}" destId="{B33EB77B-799C-4973-AB00-CDCB5C640702}" srcOrd="1" destOrd="0" parTransId="{36B14EBA-3CDE-4671-A1D6-D89CBEE83874}" sibTransId="{3BBBB5CC-A585-4189-A632-D78721DEDA1D}"/>
    <dgm:cxn modelId="{FF60B23F-7AF9-470B-94EB-4BAF4A841CCE}" type="presOf" srcId="{4530353F-8EC0-47D0-B6D9-A0FD68D4542D}" destId="{C493506C-AB48-46B0-8723-5ED6746F3762}" srcOrd="1" destOrd="0" presId="urn:microsoft.com/office/officeart/2005/8/layout/list1"/>
    <dgm:cxn modelId="{9BCB331A-6780-4E91-9C5D-B3B9CC3E8760}" type="presOf" srcId="{4530353F-8EC0-47D0-B6D9-A0FD68D4542D}" destId="{D557AD93-AD3B-4C8E-9058-7F16791AC937}" srcOrd="0" destOrd="0" presId="urn:microsoft.com/office/officeart/2005/8/layout/list1"/>
    <dgm:cxn modelId="{3F02C8BA-7975-4DC5-9218-E0FBA0E3B417}" type="presOf" srcId="{A8B0DDB8-E5F9-4812-976E-35084E7B4A55}" destId="{1B6C735A-4148-4ADB-B48B-F84705944B67}" srcOrd="0" destOrd="0" presId="urn:microsoft.com/office/officeart/2005/8/layout/list1"/>
    <dgm:cxn modelId="{1083D958-2177-4B62-8371-ABEE62E3F93B}" srcId="{92028DBB-3608-4927-9D44-C78020441C99}" destId="{5A593918-D181-4224-ADC1-2E1FD1005FE4}" srcOrd="0" destOrd="0" parTransId="{43EEDBAD-8561-4657-890F-B397B7851114}" sibTransId="{4BB94CBC-5754-4E4A-A629-E6DFAAB4A128}"/>
    <dgm:cxn modelId="{B882CC5A-4A09-4B36-92C2-A746B9D2BB19}" type="presOf" srcId="{B33EB77B-799C-4973-AB00-CDCB5C640702}" destId="{7455AD2D-4A0E-43E0-AE31-18200440838A}" srcOrd="0" destOrd="0" presId="urn:microsoft.com/office/officeart/2005/8/layout/list1"/>
    <dgm:cxn modelId="{444EB979-2F04-478C-A93E-7F59FCFBB003}" srcId="{92028DBB-3608-4927-9D44-C78020441C99}" destId="{68EECF60-D16D-4428-A700-1C8670468061}" srcOrd="4" destOrd="0" parTransId="{A488E02D-9B44-45F6-99C5-317D9073E813}" sibTransId="{3EF5877B-E256-4873-9C21-B76888002178}"/>
    <dgm:cxn modelId="{38C11EF7-3DED-4871-8192-432FAD640D15}" type="presOf" srcId="{68EECF60-D16D-4428-A700-1C8670468061}" destId="{128176C5-BC11-4B57-A702-57236380C86E}" srcOrd="1" destOrd="0" presId="urn:microsoft.com/office/officeart/2005/8/layout/list1"/>
    <dgm:cxn modelId="{E30BF07B-F0F5-48C5-B209-791D7A3D964D}" type="presOf" srcId="{92028DBB-3608-4927-9D44-C78020441C99}" destId="{7331D998-5DB0-481B-A346-B4EF032BADED}" srcOrd="0" destOrd="0" presId="urn:microsoft.com/office/officeart/2005/8/layout/list1"/>
    <dgm:cxn modelId="{3746D3F6-6DA8-4D13-BCDF-BD6724CB17A0}" type="presParOf" srcId="{7331D998-5DB0-481B-A346-B4EF032BADED}" destId="{F2E1AE9C-AF76-4CEA-8155-682D7575AD01}" srcOrd="0" destOrd="0" presId="urn:microsoft.com/office/officeart/2005/8/layout/list1"/>
    <dgm:cxn modelId="{731B8243-92D3-4917-9360-3C49667C67CA}" type="presParOf" srcId="{F2E1AE9C-AF76-4CEA-8155-682D7575AD01}" destId="{2A7F40EC-6D3E-475C-A0B3-8CE080422A02}" srcOrd="0" destOrd="0" presId="urn:microsoft.com/office/officeart/2005/8/layout/list1"/>
    <dgm:cxn modelId="{19237944-1D5C-44CF-A4D6-FC9D6BD15090}" type="presParOf" srcId="{F2E1AE9C-AF76-4CEA-8155-682D7575AD01}" destId="{A55FED01-92B6-45D5-9057-06346380CEEA}" srcOrd="1" destOrd="0" presId="urn:microsoft.com/office/officeart/2005/8/layout/list1"/>
    <dgm:cxn modelId="{D2DACF2E-73D0-4534-8506-231B8F4A96D7}" type="presParOf" srcId="{7331D998-5DB0-481B-A346-B4EF032BADED}" destId="{25104D6A-109E-48BA-B0BB-72576AD6078C}" srcOrd="1" destOrd="0" presId="urn:microsoft.com/office/officeart/2005/8/layout/list1"/>
    <dgm:cxn modelId="{30433009-880D-40AC-83A3-2112019BE92A}" type="presParOf" srcId="{7331D998-5DB0-481B-A346-B4EF032BADED}" destId="{2575E482-4656-4763-B769-C3BF72040582}" srcOrd="2" destOrd="0" presId="urn:microsoft.com/office/officeart/2005/8/layout/list1"/>
    <dgm:cxn modelId="{2E5089DF-A452-45F9-A979-AB1D78A13C74}" type="presParOf" srcId="{7331D998-5DB0-481B-A346-B4EF032BADED}" destId="{08678B95-69E6-4B6C-A14B-7680B5D8229E}" srcOrd="3" destOrd="0" presId="urn:microsoft.com/office/officeart/2005/8/layout/list1"/>
    <dgm:cxn modelId="{7FE48CA7-E5E6-40C5-95D9-951A870A75C7}" type="presParOf" srcId="{7331D998-5DB0-481B-A346-B4EF032BADED}" destId="{44FAA8BF-9658-4D84-9561-429846371F5E}" srcOrd="4" destOrd="0" presId="urn:microsoft.com/office/officeart/2005/8/layout/list1"/>
    <dgm:cxn modelId="{70173825-3DA1-499F-87F4-8C079929F92E}" type="presParOf" srcId="{44FAA8BF-9658-4D84-9561-429846371F5E}" destId="{7455AD2D-4A0E-43E0-AE31-18200440838A}" srcOrd="0" destOrd="0" presId="urn:microsoft.com/office/officeart/2005/8/layout/list1"/>
    <dgm:cxn modelId="{171F04D3-B75E-4309-B94F-EA78EFA626C0}" type="presParOf" srcId="{44FAA8BF-9658-4D84-9561-429846371F5E}" destId="{E9E48687-F581-4CC4-9AB2-588BA1C64C69}" srcOrd="1" destOrd="0" presId="urn:microsoft.com/office/officeart/2005/8/layout/list1"/>
    <dgm:cxn modelId="{E5F467BF-4272-47CC-AE9F-A71DDFE5BCCF}" type="presParOf" srcId="{7331D998-5DB0-481B-A346-B4EF032BADED}" destId="{AA3F14B2-5D22-40B2-BC2A-F22CD298017F}" srcOrd="5" destOrd="0" presId="urn:microsoft.com/office/officeart/2005/8/layout/list1"/>
    <dgm:cxn modelId="{D5BDEAFD-5A2D-4A74-A707-FE818B1E40B7}" type="presParOf" srcId="{7331D998-5DB0-481B-A346-B4EF032BADED}" destId="{CE0BF895-46F6-4040-B886-79B7C7D35E9D}" srcOrd="6" destOrd="0" presId="urn:microsoft.com/office/officeart/2005/8/layout/list1"/>
    <dgm:cxn modelId="{2714BBFE-E44D-4A97-A492-678057C4883A}" type="presParOf" srcId="{7331D998-5DB0-481B-A346-B4EF032BADED}" destId="{7A41C3EC-BA6D-4FDC-991B-5A31562188CE}" srcOrd="7" destOrd="0" presId="urn:microsoft.com/office/officeart/2005/8/layout/list1"/>
    <dgm:cxn modelId="{53067D6D-DEAE-4DB7-8DB0-6415F3609D50}" type="presParOf" srcId="{7331D998-5DB0-481B-A346-B4EF032BADED}" destId="{3FA9D4CA-A41F-40E9-9815-7CA96F031A6A}" srcOrd="8" destOrd="0" presId="urn:microsoft.com/office/officeart/2005/8/layout/list1"/>
    <dgm:cxn modelId="{19A5FCA3-ABDB-4FBF-8D0C-B51C8692717F}" type="presParOf" srcId="{3FA9D4CA-A41F-40E9-9815-7CA96F031A6A}" destId="{D557AD93-AD3B-4C8E-9058-7F16791AC937}" srcOrd="0" destOrd="0" presId="urn:microsoft.com/office/officeart/2005/8/layout/list1"/>
    <dgm:cxn modelId="{632B23A0-97D6-43F3-8303-AA212AC78CA0}" type="presParOf" srcId="{3FA9D4CA-A41F-40E9-9815-7CA96F031A6A}" destId="{C493506C-AB48-46B0-8723-5ED6746F3762}" srcOrd="1" destOrd="0" presId="urn:microsoft.com/office/officeart/2005/8/layout/list1"/>
    <dgm:cxn modelId="{A8A7773D-4C5B-4937-8592-7332B147F38E}" type="presParOf" srcId="{7331D998-5DB0-481B-A346-B4EF032BADED}" destId="{214F7E22-6509-4394-B5E6-DCBCE90F34C3}" srcOrd="9" destOrd="0" presId="urn:microsoft.com/office/officeart/2005/8/layout/list1"/>
    <dgm:cxn modelId="{98540423-9EE6-4DB9-92F3-01726CBD2560}" type="presParOf" srcId="{7331D998-5DB0-481B-A346-B4EF032BADED}" destId="{F34BC1D0-B140-43E0-9E08-A9B1958D15D5}" srcOrd="10" destOrd="0" presId="urn:microsoft.com/office/officeart/2005/8/layout/list1"/>
    <dgm:cxn modelId="{10AD0B71-41F8-491C-9056-CCEDE7EA538C}" type="presParOf" srcId="{7331D998-5DB0-481B-A346-B4EF032BADED}" destId="{147503D3-BB82-44CB-9FCE-76C7FBCB2261}" srcOrd="11" destOrd="0" presId="urn:microsoft.com/office/officeart/2005/8/layout/list1"/>
    <dgm:cxn modelId="{C783733D-5585-40D0-A7E5-29C7636E1173}" type="presParOf" srcId="{7331D998-5DB0-481B-A346-B4EF032BADED}" destId="{9EE3AF2E-DD87-4A7E-A73D-99FDD7BB01C7}" srcOrd="12" destOrd="0" presId="urn:microsoft.com/office/officeart/2005/8/layout/list1"/>
    <dgm:cxn modelId="{916368C9-2DBE-4197-81C7-76BA8179EE8D}" type="presParOf" srcId="{9EE3AF2E-DD87-4A7E-A73D-99FDD7BB01C7}" destId="{1B6C735A-4148-4ADB-B48B-F84705944B67}" srcOrd="0" destOrd="0" presId="urn:microsoft.com/office/officeart/2005/8/layout/list1"/>
    <dgm:cxn modelId="{2DEE981F-3BB2-40B4-BE40-A661521A8A95}" type="presParOf" srcId="{9EE3AF2E-DD87-4A7E-A73D-99FDD7BB01C7}" destId="{0B3ED9EB-1D9E-475C-B192-FD11A6D0BF04}" srcOrd="1" destOrd="0" presId="urn:microsoft.com/office/officeart/2005/8/layout/list1"/>
    <dgm:cxn modelId="{DA2489BD-2DA3-4A81-B5A4-235DC23E3578}" type="presParOf" srcId="{7331D998-5DB0-481B-A346-B4EF032BADED}" destId="{265FA9CD-14D9-4AE4-B1C7-1246A9E2EE0A}" srcOrd="13" destOrd="0" presId="urn:microsoft.com/office/officeart/2005/8/layout/list1"/>
    <dgm:cxn modelId="{C9F073FB-85E9-4198-B801-C69BCD4294A9}" type="presParOf" srcId="{7331D998-5DB0-481B-A346-B4EF032BADED}" destId="{0A87B52B-B4F0-461D-8372-6462C4F425B5}" srcOrd="14" destOrd="0" presId="urn:microsoft.com/office/officeart/2005/8/layout/list1"/>
    <dgm:cxn modelId="{DD829DE3-D0AA-4B31-8ED9-D68494580E70}" type="presParOf" srcId="{7331D998-5DB0-481B-A346-B4EF032BADED}" destId="{52DDA8C4-2779-4ADB-876C-DB93ECA55761}" srcOrd="15" destOrd="0" presId="urn:microsoft.com/office/officeart/2005/8/layout/list1"/>
    <dgm:cxn modelId="{5F5AEA10-6824-4086-89E4-53C736D6F8F4}" type="presParOf" srcId="{7331D998-5DB0-481B-A346-B4EF032BADED}" destId="{9F3EDDEC-94CE-4463-A6F1-CE774DC79741}" srcOrd="16" destOrd="0" presId="urn:microsoft.com/office/officeart/2005/8/layout/list1"/>
    <dgm:cxn modelId="{C9F680C2-B63A-4B5F-B90A-511A1F78EC6E}" type="presParOf" srcId="{9F3EDDEC-94CE-4463-A6F1-CE774DC79741}" destId="{0C438E48-E0C9-4290-BA6A-63AE741B4288}" srcOrd="0" destOrd="0" presId="urn:microsoft.com/office/officeart/2005/8/layout/list1"/>
    <dgm:cxn modelId="{68755784-E96F-41EC-95D9-C215963E2628}" type="presParOf" srcId="{9F3EDDEC-94CE-4463-A6F1-CE774DC79741}" destId="{128176C5-BC11-4B57-A702-57236380C86E}" srcOrd="1" destOrd="0" presId="urn:microsoft.com/office/officeart/2005/8/layout/list1"/>
    <dgm:cxn modelId="{BE3EAD50-D12C-4FDA-9E45-1B25028E175C}" type="presParOf" srcId="{7331D998-5DB0-481B-A346-B4EF032BADED}" destId="{CF4FB369-76C0-469C-8897-0CDF4D413CD3}" srcOrd="17" destOrd="0" presId="urn:microsoft.com/office/officeart/2005/8/layout/list1"/>
    <dgm:cxn modelId="{FF99EE50-2494-4ECA-BE51-D85B1E2C5E98}" type="presParOf" srcId="{7331D998-5DB0-481B-A346-B4EF032BADED}" destId="{31DF2AF4-54E7-47AC-BDBC-B5C1723FD1F1}"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A647CD-ACC5-48EE-8B14-F9612EC0D0EB}">
      <dsp:nvSpPr>
        <dsp:cNvPr id="0" name=""/>
        <dsp:cNvSpPr/>
      </dsp:nvSpPr>
      <dsp:spPr>
        <a:xfrm>
          <a:off x="937159" y="0"/>
          <a:ext cx="4525963" cy="4525963"/>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8DC8A1F-8689-4C13-9EC1-20654730B533}">
      <dsp:nvSpPr>
        <dsp:cNvPr id="0" name=""/>
        <dsp:cNvSpPr/>
      </dsp:nvSpPr>
      <dsp:spPr>
        <a:xfrm>
          <a:off x="2447544" y="460648"/>
          <a:ext cx="5017222" cy="643535"/>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uk-UA" sz="1800" b="1" kern="1200" dirty="0" smtClean="0">
              <a:latin typeface="Georgia" pitchFamily="18" charset="0"/>
            </a:rPr>
            <a:t>формування в учнів пізнавального інтересу до вивчення </a:t>
          </a:r>
          <a:r>
            <a:rPr lang="uk-UA" sz="1800" b="1" kern="1200" dirty="0" smtClean="0">
              <a:latin typeface="Georgia" pitchFamily="18" charset="0"/>
            </a:rPr>
            <a:t>хімії</a:t>
          </a:r>
          <a:endParaRPr lang="uk-UA" sz="1800" b="1" kern="1200" dirty="0">
            <a:latin typeface="Georgia" pitchFamily="18" charset="0"/>
          </a:endParaRPr>
        </a:p>
      </dsp:txBody>
      <dsp:txXfrm>
        <a:off x="2447544" y="460648"/>
        <a:ext cx="5017222" cy="643535"/>
      </dsp:txXfrm>
    </dsp:sp>
    <dsp:sp modelId="{7D796C99-9355-4142-8100-FCD2882BE58C}">
      <dsp:nvSpPr>
        <dsp:cNvPr id="0" name=""/>
        <dsp:cNvSpPr/>
      </dsp:nvSpPr>
      <dsp:spPr>
        <a:xfrm>
          <a:off x="2386618" y="1180728"/>
          <a:ext cx="5048406" cy="643535"/>
        </a:xfrm>
        <a:prstGeom prst="round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uk-UA" sz="1800" b="1" kern="1200" dirty="0" smtClean="0">
              <a:latin typeface="Georgia" pitchFamily="18" charset="0"/>
            </a:rPr>
            <a:t>розширення ЗУН, передбачених програмою</a:t>
          </a:r>
          <a:endParaRPr lang="uk-UA" sz="1800" b="1" kern="1200" dirty="0">
            <a:latin typeface="Georgia" pitchFamily="18" charset="0"/>
          </a:endParaRPr>
        </a:p>
      </dsp:txBody>
      <dsp:txXfrm>
        <a:off x="2386618" y="1180728"/>
        <a:ext cx="5048406" cy="643535"/>
      </dsp:txXfrm>
    </dsp:sp>
    <dsp:sp modelId="{BC37C591-0711-488C-9B62-0AC9657E8E45}">
      <dsp:nvSpPr>
        <dsp:cNvPr id="0" name=""/>
        <dsp:cNvSpPr/>
      </dsp:nvSpPr>
      <dsp:spPr>
        <a:xfrm>
          <a:off x="2386618" y="1900808"/>
          <a:ext cx="5161256" cy="643535"/>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uk-UA" sz="1800" b="1" kern="1200" dirty="0" smtClean="0">
              <a:latin typeface="Georgia" pitchFamily="18" charset="0"/>
            </a:rPr>
            <a:t>розвиток самостійності, творчих здібностей</a:t>
          </a:r>
          <a:endParaRPr lang="uk-UA" sz="1800" b="1" kern="1200" dirty="0">
            <a:latin typeface="Georgia" pitchFamily="18" charset="0"/>
          </a:endParaRPr>
        </a:p>
      </dsp:txBody>
      <dsp:txXfrm>
        <a:off x="2386618" y="1900808"/>
        <a:ext cx="5161256" cy="643535"/>
      </dsp:txXfrm>
    </dsp:sp>
    <dsp:sp modelId="{77947FC8-65F3-4849-A26B-28D2E3AAD26C}">
      <dsp:nvSpPr>
        <dsp:cNvPr id="0" name=""/>
        <dsp:cNvSpPr/>
      </dsp:nvSpPr>
      <dsp:spPr>
        <a:xfrm>
          <a:off x="2447529" y="2620888"/>
          <a:ext cx="5116922" cy="643535"/>
        </a:xfrm>
        <a:prstGeom prst="round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uk-UA" sz="1800" b="1" kern="1200" dirty="0" smtClean="0">
              <a:latin typeface="Georgia" pitchFamily="18" charset="0"/>
            </a:rPr>
            <a:t>виховання почуття відповідальності за доручену справу</a:t>
          </a:r>
          <a:endParaRPr lang="uk-UA" sz="1800" b="1" kern="1200" dirty="0">
            <a:latin typeface="Georgia" pitchFamily="18" charset="0"/>
          </a:endParaRPr>
        </a:p>
      </dsp:txBody>
      <dsp:txXfrm>
        <a:off x="2447529" y="2620888"/>
        <a:ext cx="5116922" cy="643535"/>
      </dsp:txXfrm>
    </dsp:sp>
    <dsp:sp modelId="{C2A3F355-B840-4613-A1AB-4C7D5B3FB00C}">
      <dsp:nvSpPr>
        <dsp:cNvPr id="0" name=""/>
        <dsp:cNvSpPr/>
      </dsp:nvSpPr>
      <dsp:spPr>
        <a:xfrm>
          <a:off x="2516399" y="3348947"/>
          <a:ext cx="4350093" cy="643535"/>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uk-UA" sz="1800" b="1" kern="1200" dirty="0" smtClean="0">
              <a:latin typeface="Georgia" pitchFamily="18" charset="0"/>
            </a:rPr>
            <a:t>забезпечення застосування знань на практиці </a:t>
          </a:r>
          <a:endParaRPr lang="uk-UA" sz="1800" b="1" kern="1200" dirty="0">
            <a:latin typeface="Georgia" pitchFamily="18" charset="0"/>
          </a:endParaRPr>
        </a:p>
      </dsp:txBody>
      <dsp:txXfrm>
        <a:off x="2516399" y="3348947"/>
        <a:ext cx="4350093" cy="6435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5EF715-87AF-4224-ADE9-3B77ECE5304B}">
      <dsp:nvSpPr>
        <dsp:cNvPr id="0" name=""/>
        <dsp:cNvSpPr/>
      </dsp:nvSpPr>
      <dsp:spPr>
        <a:xfrm>
          <a:off x="1620" y="900526"/>
          <a:ext cx="2570669" cy="1771191"/>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F56F7-780A-410E-9E3A-E0ACBC2EA8AB}">
      <dsp:nvSpPr>
        <dsp:cNvPr id="0" name=""/>
        <dsp:cNvSpPr/>
      </dsp:nvSpPr>
      <dsp:spPr>
        <a:xfrm>
          <a:off x="1620" y="2671718"/>
          <a:ext cx="2570669" cy="95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uk-UA" sz="2200" b="1" i="0" kern="1200" dirty="0" smtClean="0">
              <a:latin typeface="Georgia" pitchFamily="18" charset="0"/>
            </a:rPr>
            <a:t>Індивідуальна форма </a:t>
          </a:r>
          <a:endParaRPr lang="ru-RU" sz="2200" b="1" i="0" kern="1200" dirty="0">
            <a:latin typeface="Georgia" pitchFamily="18" charset="0"/>
          </a:endParaRPr>
        </a:p>
      </dsp:txBody>
      <dsp:txXfrm>
        <a:off x="1620" y="2671718"/>
        <a:ext cx="2570669" cy="953718"/>
      </dsp:txXfrm>
    </dsp:sp>
    <dsp:sp modelId="{334D97DD-5497-4781-9F6D-FBBBD2299DB4}">
      <dsp:nvSpPr>
        <dsp:cNvPr id="0" name=""/>
        <dsp:cNvSpPr/>
      </dsp:nvSpPr>
      <dsp:spPr>
        <a:xfrm>
          <a:off x="2829465" y="900526"/>
          <a:ext cx="2570669" cy="1771191"/>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EF852-A579-4D16-A96C-FB5E98D9DAB6}">
      <dsp:nvSpPr>
        <dsp:cNvPr id="0" name=""/>
        <dsp:cNvSpPr/>
      </dsp:nvSpPr>
      <dsp:spPr>
        <a:xfrm>
          <a:off x="2829465" y="2671718"/>
          <a:ext cx="2570669" cy="95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uk-UA" sz="2200" b="1" i="0" kern="1200" dirty="0" smtClean="0">
              <a:latin typeface="Georgia" pitchFamily="18" charset="0"/>
            </a:rPr>
            <a:t>Групова форма</a:t>
          </a:r>
          <a:endParaRPr lang="ru-RU" sz="2200" b="1" i="0" kern="1200" dirty="0">
            <a:latin typeface="Georgia" pitchFamily="18" charset="0"/>
          </a:endParaRPr>
        </a:p>
      </dsp:txBody>
      <dsp:txXfrm>
        <a:off x="2829465" y="2671718"/>
        <a:ext cx="2570669" cy="953718"/>
      </dsp:txXfrm>
    </dsp:sp>
    <dsp:sp modelId="{E2D432F4-11BA-4FE4-8A25-5F65E8C30751}">
      <dsp:nvSpPr>
        <dsp:cNvPr id="0" name=""/>
        <dsp:cNvSpPr/>
      </dsp:nvSpPr>
      <dsp:spPr>
        <a:xfrm>
          <a:off x="5657309" y="900526"/>
          <a:ext cx="2570669" cy="1771191"/>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B2E9B-F029-452F-9ED4-C5D0756C53B6}">
      <dsp:nvSpPr>
        <dsp:cNvPr id="0" name=""/>
        <dsp:cNvSpPr/>
      </dsp:nvSpPr>
      <dsp:spPr>
        <a:xfrm>
          <a:off x="5657309" y="2671718"/>
          <a:ext cx="2570669" cy="95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uk-UA" sz="2200" b="1" i="0" kern="1200" dirty="0" smtClean="0">
              <a:latin typeface="Georgia" pitchFamily="18" charset="0"/>
            </a:rPr>
            <a:t>Масова форма</a:t>
          </a:r>
          <a:endParaRPr lang="ru-RU" sz="2200" b="1" i="0" kern="1200" dirty="0">
            <a:latin typeface="Georgia" pitchFamily="18" charset="0"/>
          </a:endParaRPr>
        </a:p>
      </dsp:txBody>
      <dsp:txXfrm>
        <a:off x="5657309" y="2671718"/>
        <a:ext cx="2570669" cy="9537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D83D34-B9C6-44E2-B7AD-96AC1A88C610}">
      <dsp:nvSpPr>
        <dsp:cNvPr id="0" name=""/>
        <dsp:cNvSpPr/>
      </dsp:nvSpPr>
      <dsp:spPr>
        <a:xfrm>
          <a:off x="0" y="0"/>
          <a:ext cx="8229600" cy="1414363"/>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b="1" i="0" kern="1200" dirty="0" smtClean="0">
              <a:solidFill>
                <a:schemeClr val="tx1"/>
              </a:solidFill>
              <a:latin typeface="Georgia" pitchFamily="18" charset="0"/>
            </a:rPr>
            <a:t>реферування додаткової науково-популярної літератури, підготовку доповідей, написання творів, складання кросвордів, загадок тощо</a:t>
          </a:r>
          <a:endParaRPr lang="ru-RU" sz="2300" b="1" i="0" kern="1200" dirty="0">
            <a:solidFill>
              <a:schemeClr val="tx1"/>
            </a:solidFill>
            <a:latin typeface="Georgia" pitchFamily="18" charset="0"/>
          </a:endParaRPr>
        </a:p>
      </dsp:txBody>
      <dsp:txXfrm>
        <a:off x="1787356" y="0"/>
        <a:ext cx="6442243" cy="1414363"/>
      </dsp:txXfrm>
    </dsp:sp>
    <dsp:sp modelId="{670991EA-9F5C-4C1B-9B58-1FB80D3B100A}">
      <dsp:nvSpPr>
        <dsp:cNvPr id="0" name=""/>
        <dsp:cNvSpPr/>
      </dsp:nvSpPr>
      <dsp:spPr>
        <a:xfrm>
          <a:off x="141436" y="141436"/>
          <a:ext cx="1645920" cy="113149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E9C5C7A-E9D5-4952-95AA-ABA3AF7CFAAF}">
      <dsp:nvSpPr>
        <dsp:cNvPr id="0" name=""/>
        <dsp:cNvSpPr/>
      </dsp:nvSpPr>
      <dsp:spPr>
        <a:xfrm>
          <a:off x="0" y="1555799"/>
          <a:ext cx="8229600" cy="1414363"/>
        </a:xfrm>
        <a:prstGeom prst="roundRect">
          <a:avLst>
            <a:gd name="adj" fmla="val 10000"/>
          </a:avLst>
        </a:prstGeom>
        <a:gradFill rotWithShape="0">
          <a:gsLst>
            <a:gs pos="0">
              <a:schemeClr val="accent5">
                <a:shade val="80000"/>
                <a:hueOff val="102612"/>
                <a:satOff val="-1119"/>
                <a:lumOff val="12789"/>
                <a:alphaOff val="0"/>
                <a:shade val="51000"/>
                <a:satMod val="130000"/>
              </a:schemeClr>
            </a:gs>
            <a:gs pos="80000">
              <a:schemeClr val="accent5">
                <a:shade val="80000"/>
                <a:hueOff val="102612"/>
                <a:satOff val="-1119"/>
                <a:lumOff val="12789"/>
                <a:alphaOff val="0"/>
                <a:shade val="93000"/>
                <a:satMod val="130000"/>
              </a:schemeClr>
            </a:gs>
            <a:gs pos="100000">
              <a:schemeClr val="accent5">
                <a:shade val="80000"/>
                <a:hueOff val="102612"/>
                <a:satOff val="-1119"/>
                <a:lumOff val="127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b="1" i="0" kern="1200" dirty="0" smtClean="0">
              <a:solidFill>
                <a:schemeClr val="tx1"/>
              </a:solidFill>
              <a:latin typeface="Georgia" pitchFamily="18" charset="0"/>
            </a:rPr>
            <a:t>робота учнів у в кабінеті хімії, виготовлення оснащення</a:t>
          </a:r>
          <a:endParaRPr lang="ru-RU" sz="2300" b="1" i="0" kern="1200" dirty="0">
            <a:solidFill>
              <a:schemeClr val="tx1"/>
            </a:solidFill>
            <a:latin typeface="Georgia" pitchFamily="18" charset="0"/>
          </a:endParaRPr>
        </a:p>
      </dsp:txBody>
      <dsp:txXfrm>
        <a:off x="1787356" y="1555799"/>
        <a:ext cx="6442243" cy="1414363"/>
      </dsp:txXfrm>
    </dsp:sp>
    <dsp:sp modelId="{E4F5371D-88EF-4CCD-A489-F264959D4F4E}">
      <dsp:nvSpPr>
        <dsp:cNvPr id="0" name=""/>
        <dsp:cNvSpPr/>
      </dsp:nvSpPr>
      <dsp:spPr>
        <a:xfrm>
          <a:off x="141436" y="1697236"/>
          <a:ext cx="1645920" cy="113149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9BD5148-5311-4CAD-8FCE-249E6D8DE1BD}">
      <dsp:nvSpPr>
        <dsp:cNvPr id="0" name=""/>
        <dsp:cNvSpPr/>
      </dsp:nvSpPr>
      <dsp:spPr>
        <a:xfrm>
          <a:off x="0" y="3111599"/>
          <a:ext cx="8229600" cy="1414363"/>
        </a:xfrm>
        <a:prstGeom prst="roundRect">
          <a:avLst>
            <a:gd name="adj" fmla="val 10000"/>
          </a:avLst>
        </a:prstGeom>
        <a:gradFill rotWithShape="0">
          <a:gsLst>
            <a:gs pos="0">
              <a:schemeClr val="accent5">
                <a:shade val="80000"/>
                <a:hueOff val="205224"/>
                <a:satOff val="-2238"/>
                <a:lumOff val="25579"/>
                <a:alphaOff val="0"/>
                <a:shade val="51000"/>
                <a:satMod val="130000"/>
              </a:schemeClr>
            </a:gs>
            <a:gs pos="80000">
              <a:schemeClr val="accent5">
                <a:shade val="80000"/>
                <a:hueOff val="205224"/>
                <a:satOff val="-2238"/>
                <a:lumOff val="25579"/>
                <a:alphaOff val="0"/>
                <a:shade val="93000"/>
                <a:satMod val="130000"/>
              </a:schemeClr>
            </a:gs>
            <a:gs pos="100000">
              <a:schemeClr val="accent5">
                <a:shade val="80000"/>
                <a:hueOff val="205224"/>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b="1" i="0" kern="1200" dirty="0" smtClean="0">
              <a:solidFill>
                <a:schemeClr val="tx1"/>
              </a:solidFill>
              <a:latin typeface="Georgia" pitchFamily="18" charset="0"/>
            </a:rPr>
            <a:t>проведення нескладних невеликих досліджень</a:t>
          </a:r>
          <a:endParaRPr lang="ru-RU" sz="2300" b="1" i="0" kern="1200" dirty="0">
            <a:solidFill>
              <a:schemeClr val="tx1"/>
            </a:solidFill>
            <a:latin typeface="Georgia" pitchFamily="18" charset="0"/>
          </a:endParaRPr>
        </a:p>
      </dsp:txBody>
      <dsp:txXfrm>
        <a:off x="1787356" y="3111599"/>
        <a:ext cx="6442243" cy="1414363"/>
      </dsp:txXfrm>
    </dsp:sp>
    <dsp:sp modelId="{5ADD20A8-F96E-4D08-BD45-CFAB3DE2C3E9}">
      <dsp:nvSpPr>
        <dsp:cNvPr id="0" name=""/>
        <dsp:cNvSpPr/>
      </dsp:nvSpPr>
      <dsp:spPr>
        <a:xfrm>
          <a:off x="141436" y="3253035"/>
          <a:ext cx="1645920" cy="1131490"/>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D5B4F6-4EC6-4142-BDE7-3D6D5522FE9E}">
      <dsp:nvSpPr>
        <dsp:cNvPr id="0" name=""/>
        <dsp:cNvSpPr/>
      </dsp:nvSpPr>
      <dsp:spPr>
        <a:xfrm>
          <a:off x="2411" y="1053455"/>
          <a:ext cx="2419052" cy="2419052"/>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3129" tIns="22860" rIns="133129" bIns="22860" numCol="1" spcCol="1270" anchor="ctr" anchorCtr="0">
          <a:noAutofit/>
        </a:bodyPr>
        <a:lstStyle/>
        <a:p>
          <a:pPr lvl="0" algn="ctr" defTabSz="800100">
            <a:lnSpc>
              <a:spcPct val="90000"/>
            </a:lnSpc>
            <a:spcBef>
              <a:spcPct val="0"/>
            </a:spcBef>
            <a:spcAft>
              <a:spcPct val="35000"/>
            </a:spcAft>
          </a:pPr>
          <a:r>
            <a:rPr lang="uk-UA" sz="1800" b="1" i="0" kern="1200" dirty="0" smtClean="0">
              <a:latin typeface="Georgia" pitchFamily="18" charset="0"/>
            </a:rPr>
            <a:t>Позакласні предметні заходи</a:t>
          </a:r>
          <a:endParaRPr lang="ru-RU" sz="1800" i="0" kern="1200" dirty="0">
            <a:latin typeface="Georgia" pitchFamily="18" charset="0"/>
          </a:endParaRPr>
        </a:p>
      </dsp:txBody>
      <dsp:txXfrm>
        <a:off x="2411" y="1053455"/>
        <a:ext cx="2419052" cy="2419052"/>
      </dsp:txXfrm>
    </dsp:sp>
    <dsp:sp modelId="{404602F3-5261-4F5B-94C8-B47D12A25EBF}">
      <dsp:nvSpPr>
        <dsp:cNvPr id="0" name=""/>
        <dsp:cNvSpPr/>
      </dsp:nvSpPr>
      <dsp:spPr>
        <a:xfrm>
          <a:off x="1937652" y="1053455"/>
          <a:ext cx="2419052" cy="2419052"/>
        </a:xfrm>
        <a:prstGeom prst="ellipse">
          <a:avLst/>
        </a:prstGeom>
        <a:solidFill>
          <a:schemeClr val="accent5">
            <a:alpha val="50000"/>
            <a:hueOff val="-3311292"/>
            <a:satOff val="13270"/>
            <a:lumOff val="287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3129" tIns="22860" rIns="133129" bIns="22860" numCol="1" spcCol="1270" anchor="ctr" anchorCtr="0">
          <a:noAutofit/>
        </a:bodyPr>
        <a:lstStyle/>
        <a:p>
          <a:pPr lvl="0" algn="ctr" defTabSz="800100">
            <a:lnSpc>
              <a:spcPct val="90000"/>
            </a:lnSpc>
            <a:spcBef>
              <a:spcPct val="0"/>
            </a:spcBef>
            <a:spcAft>
              <a:spcPct val="35000"/>
            </a:spcAft>
          </a:pPr>
          <a:r>
            <a:rPr lang="uk-UA" sz="1800" b="1" i="0" kern="1200" smtClean="0">
              <a:latin typeface="Georgia" pitchFamily="18" charset="0"/>
            </a:rPr>
            <a:t>Турніри</a:t>
          </a:r>
          <a:endParaRPr lang="ru-RU" sz="1800" i="0" kern="1200" dirty="0">
            <a:latin typeface="Georgia" pitchFamily="18" charset="0"/>
          </a:endParaRPr>
        </a:p>
      </dsp:txBody>
      <dsp:txXfrm>
        <a:off x="1937652" y="1053455"/>
        <a:ext cx="2419052" cy="2419052"/>
      </dsp:txXfrm>
    </dsp:sp>
    <dsp:sp modelId="{11BCA232-6C16-4C01-B096-95C829862710}">
      <dsp:nvSpPr>
        <dsp:cNvPr id="0" name=""/>
        <dsp:cNvSpPr/>
      </dsp:nvSpPr>
      <dsp:spPr>
        <a:xfrm>
          <a:off x="3872894" y="1053455"/>
          <a:ext cx="2419052" cy="2419052"/>
        </a:xfrm>
        <a:prstGeom prst="ellipse">
          <a:avLst/>
        </a:prstGeom>
        <a:solidFill>
          <a:schemeClr val="accent5">
            <a:alpha val="50000"/>
            <a:hueOff val="-6622584"/>
            <a:satOff val="26541"/>
            <a:lumOff val="575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3129" tIns="22860" rIns="133129" bIns="22860" numCol="1" spcCol="1270" anchor="ctr" anchorCtr="0">
          <a:noAutofit/>
        </a:bodyPr>
        <a:lstStyle/>
        <a:p>
          <a:pPr lvl="0" algn="ctr" defTabSz="800100">
            <a:lnSpc>
              <a:spcPct val="90000"/>
            </a:lnSpc>
            <a:spcBef>
              <a:spcPct val="0"/>
            </a:spcBef>
            <a:spcAft>
              <a:spcPct val="35000"/>
            </a:spcAft>
          </a:pPr>
          <a:r>
            <a:rPr lang="uk-UA" sz="1800" b="1" i="0" kern="1200" dirty="0" smtClean="0">
              <a:latin typeface="Georgia" pitchFamily="18" charset="0"/>
            </a:rPr>
            <a:t>Тематич-ний перегляд науково-популяр-них фільмів</a:t>
          </a:r>
          <a:endParaRPr lang="ru-RU" sz="1800" b="1" i="0" kern="1200" dirty="0">
            <a:latin typeface="Georgia" pitchFamily="18" charset="0"/>
          </a:endParaRPr>
        </a:p>
      </dsp:txBody>
      <dsp:txXfrm>
        <a:off x="3872894" y="1053455"/>
        <a:ext cx="2419052" cy="2419052"/>
      </dsp:txXfrm>
    </dsp:sp>
    <dsp:sp modelId="{BAFCDF12-D584-4964-BBF5-D796D0591E03}">
      <dsp:nvSpPr>
        <dsp:cNvPr id="0" name=""/>
        <dsp:cNvSpPr/>
      </dsp:nvSpPr>
      <dsp:spPr>
        <a:xfrm>
          <a:off x="5808136" y="1053455"/>
          <a:ext cx="2419052" cy="2419052"/>
        </a:xfrm>
        <a:prstGeom prst="ellipse">
          <a:avLst/>
        </a:prstGeom>
        <a:solidFill>
          <a:schemeClr val="accent5">
            <a:alpha val="50000"/>
            <a:hueOff val="-9933876"/>
            <a:satOff val="39811"/>
            <a:lumOff val="86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3129" tIns="22860" rIns="133129" bIns="22860" numCol="1" spcCol="1270" anchor="ctr" anchorCtr="0">
          <a:noAutofit/>
        </a:bodyPr>
        <a:lstStyle/>
        <a:p>
          <a:pPr lvl="0" algn="ctr" defTabSz="800100">
            <a:lnSpc>
              <a:spcPct val="90000"/>
            </a:lnSpc>
            <a:spcBef>
              <a:spcPct val="0"/>
            </a:spcBef>
            <a:spcAft>
              <a:spcPct val="35000"/>
            </a:spcAft>
          </a:pPr>
          <a:r>
            <a:rPr lang="uk-UA" sz="1800" b="1" i="0" kern="1200" smtClean="0">
              <a:latin typeface="Georgia" pitchFamily="18" charset="0"/>
            </a:rPr>
            <a:t>Тиждень хімії</a:t>
          </a:r>
          <a:endParaRPr lang="ru-RU" sz="1800" i="0" kern="1200" dirty="0">
            <a:latin typeface="Georgia" pitchFamily="18" charset="0"/>
          </a:endParaRPr>
        </a:p>
      </dsp:txBody>
      <dsp:txXfrm>
        <a:off x="5808136" y="1053455"/>
        <a:ext cx="2419052" cy="241905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75E482-4656-4763-B769-C3BF72040582}">
      <dsp:nvSpPr>
        <dsp:cNvPr id="0" name=""/>
        <dsp:cNvSpPr/>
      </dsp:nvSpPr>
      <dsp:spPr>
        <a:xfrm>
          <a:off x="0" y="344181"/>
          <a:ext cx="8229600" cy="504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55FED01-92B6-45D5-9057-06346380CEEA}">
      <dsp:nvSpPr>
        <dsp:cNvPr id="0" name=""/>
        <dsp:cNvSpPr/>
      </dsp:nvSpPr>
      <dsp:spPr>
        <a:xfrm>
          <a:off x="411480" y="48981"/>
          <a:ext cx="5760720" cy="5904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uk-UA" sz="2000" b="1" i="0" kern="1200" baseline="0" smtClean="0">
              <a:latin typeface="Georgia" pitchFamily="18" charset="0"/>
            </a:rPr>
            <a:t>За способом виконання</a:t>
          </a:r>
          <a:endParaRPr lang="uk-UA" sz="2000" b="1" i="0" kern="1200" baseline="0" dirty="0">
            <a:latin typeface="Georgia" pitchFamily="18" charset="0"/>
          </a:endParaRPr>
        </a:p>
      </dsp:txBody>
      <dsp:txXfrm>
        <a:off x="411480" y="48981"/>
        <a:ext cx="5760720" cy="590400"/>
      </dsp:txXfrm>
    </dsp:sp>
    <dsp:sp modelId="{CE0BF895-46F6-4040-B886-79B7C7D35E9D}">
      <dsp:nvSpPr>
        <dsp:cNvPr id="0" name=""/>
        <dsp:cNvSpPr/>
      </dsp:nvSpPr>
      <dsp:spPr>
        <a:xfrm>
          <a:off x="0" y="1251381"/>
          <a:ext cx="8229600" cy="504000"/>
        </a:xfrm>
        <a:prstGeom prst="rect">
          <a:avLst/>
        </a:prstGeom>
        <a:solidFill>
          <a:schemeClr val="lt1">
            <a:alpha val="90000"/>
            <a:hueOff val="0"/>
            <a:satOff val="0"/>
            <a:lumOff val="0"/>
            <a:alphaOff val="0"/>
          </a:schemeClr>
        </a:solidFill>
        <a:ln w="9525" cap="flat" cmpd="sng" algn="ctr">
          <a:solidFill>
            <a:schemeClr val="accent4">
              <a:hueOff val="-1116192"/>
              <a:satOff val="6725"/>
              <a:lumOff val="53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E48687-F581-4CC4-9AB2-588BA1C64C69}">
      <dsp:nvSpPr>
        <dsp:cNvPr id="0" name=""/>
        <dsp:cNvSpPr/>
      </dsp:nvSpPr>
      <dsp:spPr>
        <a:xfrm>
          <a:off x="411480" y="956181"/>
          <a:ext cx="5760720" cy="590400"/>
        </a:xfrm>
        <a:prstGeom prst="round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uk-UA" sz="2000" b="1" i="0" kern="1200" baseline="0" smtClean="0">
              <a:latin typeface="Georgia" pitchFamily="18" charset="0"/>
            </a:rPr>
            <a:t>За етапом процесу засвоєння знань, спрямовані на</a:t>
          </a:r>
          <a:endParaRPr lang="uk-UA" sz="2000" b="1" i="0" kern="1200" baseline="0" dirty="0">
            <a:latin typeface="Georgia" pitchFamily="18" charset="0"/>
          </a:endParaRPr>
        </a:p>
      </dsp:txBody>
      <dsp:txXfrm>
        <a:off x="411480" y="956181"/>
        <a:ext cx="5760720" cy="590400"/>
      </dsp:txXfrm>
    </dsp:sp>
    <dsp:sp modelId="{F34BC1D0-B140-43E0-9E08-A9B1958D15D5}">
      <dsp:nvSpPr>
        <dsp:cNvPr id="0" name=""/>
        <dsp:cNvSpPr/>
      </dsp:nvSpPr>
      <dsp:spPr>
        <a:xfrm>
          <a:off x="0" y="2158581"/>
          <a:ext cx="8229600" cy="5040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493506C-AB48-46B0-8723-5ED6746F3762}">
      <dsp:nvSpPr>
        <dsp:cNvPr id="0" name=""/>
        <dsp:cNvSpPr/>
      </dsp:nvSpPr>
      <dsp:spPr>
        <a:xfrm>
          <a:off x="411480" y="1863381"/>
          <a:ext cx="5760720" cy="59040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uk-UA" sz="2000" b="1" i="0" kern="1200" baseline="0" smtClean="0">
              <a:latin typeface="Georgia" pitchFamily="18" charset="0"/>
            </a:rPr>
            <a:t>За характером навчальних дій учня</a:t>
          </a:r>
          <a:endParaRPr lang="uk-UA" sz="2000" b="1" i="0" kern="1200" baseline="0" dirty="0">
            <a:latin typeface="Georgia" pitchFamily="18" charset="0"/>
          </a:endParaRPr>
        </a:p>
      </dsp:txBody>
      <dsp:txXfrm>
        <a:off x="411480" y="1863381"/>
        <a:ext cx="5760720" cy="590400"/>
      </dsp:txXfrm>
    </dsp:sp>
    <dsp:sp modelId="{0A87B52B-B4F0-461D-8372-6462C4F425B5}">
      <dsp:nvSpPr>
        <dsp:cNvPr id="0" name=""/>
        <dsp:cNvSpPr/>
      </dsp:nvSpPr>
      <dsp:spPr>
        <a:xfrm>
          <a:off x="0" y="3065781"/>
          <a:ext cx="8229600" cy="504000"/>
        </a:xfrm>
        <a:prstGeom prst="rect">
          <a:avLst/>
        </a:prstGeom>
        <a:solidFill>
          <a:schemeClr val="lt1">
            <a:alpha val="90000"/>
            <a:hueOff val="0"/>
            <a:satOff val="0"/>
            <a:lumOff val="0"/>
            <a:alphaOff val="0"/>
          </a:schemeClr>
        </a:solidFill>
        <a:ln w="9525" cap="flat" cmpd="sng" algn="ctr">
          <a:solidFill>
            <a:schemeClr val="accent4">
              <a:hueOff val="-3348577"/>
              <a:satOff val="20174"/>
              <a:lumOff val="161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3ED9EB-1D9E-475C-B192-FD11A6D0BF04}">
      <dsp:nvSpPr>
        <dsp:cNvPr id="0" name=""/>
        <dsp:cNvSpPr/>
      </dsp:nvSpPr>
      <dsp:spPr>
        <a:xfrm>
          <a:off x="411480" y="2770581"/>
          <a:ext cx="5760720" cy="590400"/>
        </a:xfrm>
        <a:prstGeom prst="round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uk-UA" sz="2000" b="1" i="0" kern="1200" baseline="0" smtClean="0">
              <a:latin typeface="Georgia" pitchFamily="18" charset="0"/>
            </a:rPr>
            <a:t>За ступенем індивідуалізації</a:t>
          </a:r>
          <a:endParaRPr lang="uk-UA" sz="2000" b="1" i="0" kern="1200" baseline="0" dirty="0">
            <a:latin typeface="Georgia" pitchFamily="18" charset="0"/>
          </a:endParaRPr>
        </a:p>
      </dsp:txBody>
      <dsp:txXfrm>
        <a:off x="411480" y="2770581"/>
        <a:ext cx="5760720" cy="590400"/>
      </dsp:txXfrm>
    </dsp:sp>
    <dsp:sp modelId="{31DF2AF4-54E7-47AC-BDBC-B5C1723FD1F1}">
      <dsp:nvSpPr>
        <dsp:cNvPr id="0" name=""/>
        <dsp:cNvSpPr/>
      </dsp:nvSpPr>
      <dsp:spPr>
        <a:xfrm>
          <a:off x="0" y="3972981"/>
          <a:ext cx="8229600" cy="5040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28176C5-BC11-4B57-A702-57236380C86E}">
      <dsp:nvSpPr>
        <dsp:cNvPr id="0" name=""/>
        <dsp:cNvSpPr/>
      </dsp:nvSpPr>
      <dsp:spPr>
        <a:xfrm>
          <a:off x="411480" y="3677781"/>
          <a:ext cx="5760720" cy="59040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uk-UA" sz="2000" b="1" i="0" kern="1200" baseline="0" smtClean="0">
              <a:latin typeface="Georgia" pitchFamily="18" charset="0"/>
            </a:rPr>
            <a:t>За ступенем самостійності навчально-пізнавальної діяльності</a:t>
          </a:r>
          <a:endParaRPr lang="uk-UA" sz="2000" b="1" i="0" kern="1200" baseline="0" dirty="0">
            <a:latin typeface="Georgia" pitchFamily="18" charset="0"/>
          </a:endParaRPr>
        </a:p>
      </dsp:txBody>
      <dsp:txXfrm>
        <a:off x="411480" y="3677781"/>
        <a:ext cx="5760720" cy="5904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6FE521-2C47-464B-A916-181616F23289}" type="datetimeFigureOut">
              <a:rPr lang="ru-RU" smtClean="0"/>
              <a:t>22.04.2021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FBF21F-3190-44A4-828C-32BEB1A6D2F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6FE521-2C47-464B-A916-181616F23289}" type="datetimeFigureOut">
              <a:rPr lang="ru-RU" smtClean="0"/>
              <a:t>22.04.2021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FBF21F-3190-44A4-828C-32BEB1A6D2F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6FE521-2C47-464B-A916-181616F23289}" type="datetimeFigureOut">
              <a:rPr lang="ru-RU" smtClean="0"/>
              <a:t>22.04.2021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FBF21F-3190-44A4-828C-32BEB1A6D2F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6FE521-2C47-464B-A916-181616F23289}" type="datetimeFigureOut">
              <a:rPr lang="ru-RU" smtClean="0"/>
              <a:t>22.04.2021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FBF21F-3190-44A4-828C-32BEB1A6D2F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6FE521-2C47-464B-A916-181616F23289}" type="datetimeFigureOut">
              <a:rPr lang="ru-RU" smtClean="0"/>
              <a:t>22.04.2021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FBF21F-3190-44A4-828C-32BEB1A6D2F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E6FE521-2C47-464B-A916-181616F23289}" type="datetimeFigureOut">
              <a:rPr lang="ru-RU" smtClean="0"/>
              <a:t>22.04.2021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FBF21F-3190-44A4-828C-32BEB1A6D2F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6FE521-2C47-464B-A916-181616F23289}" type="datetimeFigureOut">
              <a:rPr lang="ru-RU" smtClean="0"/>
              <a:t>22.04.2021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FBF21F-3190-44A4-828C-32BEB1A6D2F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6FE521-2C47-464B-A916-181616F23289}" type="datetimeFigureOut">
              <a:rPr lang="ru-RU" smtClean="0"/>
              <a:t>22.04.2021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FBF21F-3190-44A4-828C-32BEB1A6D2F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6FE521-2C47-464B-A916-181616F23289}" type="datetimeFigureOut">
              <a:rPr lang="ru-RU" smtClean="0"/>
              <a:t>22.04.2021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FBF21F-3190-44A4-828C-32BEB1A6D2F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6FE521-2C47-464B-A916-181616F23289}" type="datetimeFigureOut">
              <a:rPr lang="ru-RU" smtClean="0"/>
              <a:t>22.04.2021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FBF21F-3190-44A4-828C-32BEB1A6D2F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6FE521-2C47-464B-A916-181616F23289}" type="datetimeFigureOut">
              <a:rPr lang="ru-RU" smtClean="0"/>
              <a:t>22.04.2021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FBF21F-3190-44A4-828C-32BEB1A6D2F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FE521-2C47-464B-A916-181616F23289}" type="datetimeFigureOut">
              <a:rPr lang="ru-RU" smtClean="0"/>
              <a:t>22.04.2021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BF21F-3190-44A4-828C-32BEB1A6D2F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b="1" i="1" dirty="0">
                <a:latin typeface="Georgia" pitchFamily="18" charset="0"/>
              </a:rPr>
              <a:t>СИСТЕМИ ОРГАНІЗАЦІЙНИХ ФОРМ НАВЧАННЯ ХІМІЇ</a:t>
            </a:r>
            <a:endParaRPr lang="ru-RU" dirty="0">
              <a:latin typeface="Georg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Хімічний г</a:t>
            </a:r>
            <a:r>
              <a:rPr lang="uk-UA" sz="3200" b="1" dirty="0" smtClean="0">
                <a:latin typeface="Georgia" pitchFamily="18" charset="0"/>
              </a:rPr>
              <a:t>урток</a:t>
            </a:r>
            <a:endParaRPr lang="ru-RU" sz="3200" b="1" dirty="0">
              <a:latin typeface="Georgia" pitchFamily="18" charset="0"/>
            </a:endParaRPr>
          </a:p>
        </p:txBody>
      </p:sp>
      <p:sp>
        <p:nvSpPr>
          <p:cNvPr id="3" name="Содержимое 2"/>
          <p:cNvSpPr>
            <a:spLocks noGrp="1"/>
          </p:cNvSpPr>
          <p:nvPr>
            <p:ph sz="half" idx="1"/>
          </p:nvPr>
        </p:nvSpPr>
        <p:spPr/>
        <p:txBody>
          <a:bodyPr>
            <a:normAutofit/>
          </a:bodyPr>
          <a:lstStyle/>
          <a:p>
            <a:pPr marL="179388" indent="0">
              <a:buNone/>
            </a:pPr>
            <a:r>
              <a:rPr lang="uk-UA" sz="2400" dirty="0">
                <a:latin typeface="Georgia" pitchFamily="18" charset="0"/>
              </a:rPr>
              <a:t>Для учнів основної школи можна організувати такі гуртки: «Цікава хімія», «Теоретична та експериментальна хімія», </a:t>
            </a:r>
            <a:r>
              <a:rPr lang="uk-UA" sz="2400" dirty="0" smtClean="0">
                <a:latin typeface="Georgia" pitchFamily="18" charset="0"/>
              </a:rPr>
              <a:t>«Юний хімік»,</a:t>
            </a:r>
            <a:r>
              <a:rPr lang="uk-UA" sz="2400" dirty="0" smtClean="0">
                <a:latin typeface="Georgia" pitchFamily="18" charset="0"/>
              </a:rPr>
              <a:t>«</a:t>
            </a:r>
            <a:r>
              <a:rPr lang="uk-UA" sz="2400" dirty="0">
                <a:latin typeface="Georgia" pitchFamily="18" charset="0"/>
              </a:rPr>
              <a:t>Хімія та екологія», </a:t>
            </a:r>
            <a:r>
              <a:rPr lang="uk-UA" sz="2400" dirty="0" smtClean="0">
                <a:latin typeface="Georgia" pitchFamily="18" charset="0"/>
              </a:rPr>
              <a:t>«</a:t>
            </a:r>
            <a:r>
              <a:rPr lang="uk-UA" sz="2400" dirty="0">
                <a:latin typeface="Georgia" pitchFamily="18" charset="0"/>
              </a:rPr>
              <a:t>Таємниці перетворень», «Хімія для допитливих» тощо</a:t>
            </a:r>
            <a:endParaRPr lang="ru-RU" sz="2400" dirty="0">
              <a:latin typeface="Georgia" pitchFamily="18" charset="0"/>
            </a:endParaRPr>
          </a:p>
        </p:txBody>
      </p:sp>
      <p:pic>
        <p:nvPicPr>
          <p:cNvPr id="5" name="Содержимое 4" descr="гурток (1).jpg"/>
          <p:cNvPicPr>
            <a:picLocks noGrp="1" noChangeAspect="1"/>
          </p:cNvPicPr>
          <p:nvPr>
            <p:ph sz="half" idx="2"/>
          </p:nvPr>
        </p:nvPicPr>
        <p:blipFill>
          <a:blip r:embed="rId2" cstate="print"/>
          <a:stretch>
            <a:fillRect/>
          </a:stretch>
        </p:blipFill>
        <p:spPr>
          <a:xfrm>
            <a:off x="4572000" y="2420888"/>
            <a:ext cx="4038600" cy="2271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Хімічний гурток</a:t>
            </a:r>
            <a:endParaRPr lang="ru-RU" sz="3200" dirty="0"/>
          </a:p>
        </p:txBody>
      </p:sp>
      <p:sp>
        <p:nvSpPr>
          <p:cNvPr id="3" name="Содержимое 2"/>
          <p:cNvSpPr>
            <a:spLocks noGrp="1"/>
          </p:cNvSpPr>
          <p:nvPr>
            <p:ph sz="half" idx="1"/>
          </p:nvPr>
        </p:nvSpPr>
        <p:spPr>
          <a:xfrm>
            <a:off x="457200" y="1600200"/>
            <a:ext cx="3538736" cy="4525963"/>
          </a:xfrm>
        </p:spPr>
        <p:txBody>
          <a:bodyPr anchor="ctr">
            <a:normAutofit/>
          </a:bodyPr>
          <a:lstStyle/>
          <a:p>
            <a:pPr marL="179388" indent="0">
              <a:buNone/>
            </a:pPr>
            <a:r>
              <a:rPr lang="uk-UA" sz="2400" b="1" dirty="0">
                <a:latin typeface="Georgia" pitchFamily="18" charset="0"/>
              </a:rPr>
              <a:t>Основним документом </a:t>
            </a:r>
            <a:r>
              <a:rPr lang="uk-UA" sz="2400" dirty="0">
                <a:latin typeface="Georgia" pitchFamily="18" charset="0"/>
              </a:rPr>
              <a:t>у роботі гуртка </a:t>
            </a:r>
            <a:r>
              <a:rPr lang="uk-UA" sz="2400" b="1" dirty="0">
                <a:latin typeface="Georgia" pitchFamily="18" charset="0"/>
              </a:rPr>
              <a:t>є план навчально-виховної роботи</a:t>
            </a:r>
            <a:r>
              <a:rPr lang="uk-UA" sz="2400" dirty="0">
                <a:latin typeface="Georgia" pitchFamily="18" charset="0"/>
              </a:rPr>
              <a:t>, що складається керівником на І і ІІ півріччя відповідно до програми. </a:t>
            </a:r>
            <a:endParaRPr lang="ru-RU" sz="2400" dirty="0">
              <a:latin typeface="Georgia" pitchFamily="18" charset="0"/>
            </a:endParaRPr>
          </a:p>
        </p:txBody>
      </p:sp>
      <p:pic>
        <p:nvPicPr>
          <p:cNvPr id="5" name="Содержимое 4" descr="12.png"/>
          <p:cNvPicPr>
            <a:picLocks noGrp="1" noChangeAspect="1"/>
          </p:cNvPicPr>
          <p:nvPr>
            <p:ph sz="half" idx="2"/>
          </p:nvPr>
        </p:nvPicPr>
        <p:blipFill>
          <a:blip r:embed="rId2" cstate="print"/>
          <a:stretch>
            <a:fillRect/>
          </a:stretch>
        </p:blipFill>
        <p:spPr>
          <a:xfrm>
            <a:off x="4716016" y="1772816"/>
            <a:ext cx="4123483" cy="3744415"/>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Хімічний гурток</a:t>
            </a:r>
            <a:endParaRPr lang="ru-RU" sz="3200" dirty="0"/>
          </a:p>
        </p:txBody>
      </p:sp>
      <p:sp>
        <p:nvSpPr>
          <p:cNvPr id="3" name="Содержимое 2"/>
          <p:cNvSpPr>
            <a:spLocks noGrp="1"/>
          </p:cNvSpPr>
          <p:nvPr>
            <p:ph sz="half" idx="1"/>
          </p:nvPr>
        </p:nvSpPr>
        <p:spPr>
          <a:xfrm>
            <a:off x="457200" y="1196752"/>
            <a:ext cx="4618856" cy="4929411"/>
          </a:xfrm>
        </p:spPr>
        <p:txBody>
          <a:bodyPr>
            <a:normAutofit/>
          </a:bodyPr>
          <a:lstStyle/>
          <a:p>
            <a:pPr marL="179388" indent="0">
              <a:buNone/>
            </a:pPr>
            <a:r>
              <a:rPr lang="uk-UA" sz="2400" b="1" dirty="0">
                <a:latin typeface="Georgia" pitchFamily="18" charset="0"/>
              </a:rPr>
              <a:t>Запис</a:t>
            </a:r>
            <a:r>
              <a:rPr lang="uk-UA" sz="2400" dirty="0">
                <a:latin typeface="Georgia" pitchFamily="18" charset="0"/>
              </a:rPr>
              <a:t> </a:t>
            </a:r>
            <a:r>
              <a:rPr lang="uk-UA" sz="2400" b="1" dirty="0">
                <a:latin typeface="Georgia" pitchFamily="18" charset="0"/>
              </a:rPr>
              <a:t>у гурток</a:t>
            </a:r>
            <a:r>
              <a:rPr lang="uk-UA" sz="2400" dirty="0">
                <a:latin typeface="Georgia" pitchFamily="18" charset="0"/>
              </a:rPr>
              <a:t> має бути </a:t>
            </a:r>
            <a:r>
              <a:rPr lang="uk-UA" sz="2400" b="1" dirty="0">
                <a:latin typeface="Georgia" pitchFamily="18" charset="0"/>
              </a:rPr>
              <a:t>добровільним</a:t>
            </a:r>
            <a:r>
              <a:rPr lang="uk-UA" sz="2400" dirty="0">
                <a:latin typeface="Georgia" pitchFamily="18" charset="0"/>
              </a:rPr>
              <a:t> за єдиною умовою – наявністю в учня </a:t>
            </a:r>
            <a:r>
              <a:rPr lang="uk-UA" sz="2400" b="1" dirty="0">
                <a:latin typeface="Georgia" pitchFamily="18" charset="0"/>
              </a:rPr>
              <a:t>інтересу</a:t>
            </a:r>
            <a:r>
              <a:rPr lang="uk-UA" sz="2400" dirty="0">
                <a:latin typeface="Georgia" pitchFamily="18" charset="0"/>
              </a:rPr>
              <a:t> і </a:t>
            </a:r>
            <a:r>
              <a:rPr lang="uk-UA" sz="2400" b="1" dirty="0">
                <a:latin typeface="Georgia" pitchFamily="18" charset="0"/>
              </a:rPr>
              <a:t>бажання</a:t>
            </a:r>
            <a:r>
              <a:rPr lang="uk-UA" sz="2400" dirty="0">
                <a:latin typeface="Georgia" pitchFamily="18" charset="0"/>
              </a:rPr>
              <a:t> </a:t>
            </a:r>
            <a:r>
              <a:rPr lang="uk-UA" sz="2400" b="1" dirty="0">
                <a:latin typeface="Georgia" pitchFamily="18" charset="0"/>
              </a:rPr>
              <a:t>займатися</a:t>
            </a:r>
            <a:r>
              <a:rPr lang="uk-UA" sz="2400" dirty="0">
                <a:latin typeface="Georgia" pitchFamily="18" charset="0"/>
              </a:rPr>
              <a:t> хімією </a:t>
            </a:r>
            <a:r>
              <a:rPr lang="uk-UA" sz="2400" b="1" dirty="0">
                <a:latin typeface="Georgia" pitchFamily="18" charset="0"/>
              </a:rPr>
              <a:t>додатково в позаурочний час</a:t>
            </a:r>
            <a:r>
              <a:rPr lang="uk-UA" sz="2400" dirty="0">
                <a:latin typeface="Georgia" pitchFamily="18" charset="0"/>
              </a:rPr>
              <a:t>. Але кожний, хто вступає в гурток, повинен дотримуватись певних </a:t>
            </a:r>
            <a:r>
              <a:rPr lang="uk-UA" sz="2400" b="1" dirty="0" smtClean="0">
                <a:latin typeface="Georgia" pitchFamily="18" charset="0"/>
              </a:rPr>
              <a:t>правил.</a:t>
            </a:r>
          </a:p>
          <a:p>
            <a:pPr marL="179388" indent="0">
              <a:buNone/>
            </a:pPr>
            <a:r>
              <a:rPr lang="uk-UA" sz="2400" b="1" dirty="0" smtClean="0">
                <a:latin typeface="Georgia" pitchFamily="18" charset="0"/>
              </a:rPr>
              <a:t>Кожен гуртківець повинен вести</a:t>
            </a:r>
            <a:r>
              <a:rPr lang="uk-UA" sz="2400" dirty="0" smtClean="0">
                <a:latin typeface="Georgia" pitchFamily="18" charset="0"/>
              </a:rPr>
              <a:t> </a:t>
            </a:r>
            <a:r>
              <a:rPr lang="uk-UA" sz="2400" b="1" dirty="0" smtClean="0">
                <a:latin typeface="Georgia" pitchFamily="18" charset="0"/>
              </a:rPr>
              <a:t>щоденник</a:t>
            </a:r>
            <a:endParaRPr lang="ru-RU" sz="2400" dirty="0">
              <a:latin typeface="Georgia" pitchFamily="18" charset="0"/>
            </a:endParaRPr>
          </a:p>
        </p:txBody>
      </p:sp>
      <p:pic>
        <p:nvPicPr>
          <p:cNvPr id="5" name="Содержимое 4" descr="79.jpg"/>
          <p:cNvPicPr>
            <a:picLocks noGrp="1" noChangeAspect="1"/>
          </p:cNvPicPr>
          <p:nvPr>
            <p:ph sz="half" idx="2"/>
          </p:nvPr>
        </p:nvPicPr>
        <p:blipFill>
          <a:blip r:embed="rId2" cstate="print"/>
          <a:stretch>
            <a:fillRect/>
          </a:stretch>
        </p:blipFill>
        <p:spPr>
          <a:xfrm>
            <a:off x="5076056" y="2564904"/>
            <a:ext cx="3599880" cy="2395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Хімічний гурток</a:t>
            </a:r>
            <a:endParaRPr lang="ru-RU" sz="3200" dirty="0"/>
          </a:p>
        </p:txBody>
      </p:sp>
      <p:sp>
        <p:nvSpPr>
          <p:cNvPr id="3" name="Содержимое 2"/>
          <p:cNvSpPr>
            <a:spLocks noGrp="1"/>
          </p:cNvSpPr>
          <p:nvPr>
            <p:ph sz="half" idx="1"/>
          </p:nvPr>
        </p:nvSpPr>
        <p:spPr/>
        <p:txBody>
          <a:bodyPr anchor="ctr"/>
          <a:lstStyle/>
          <a:p>
            <a:pPr marL="179388" indent="0">
              <a:spcBef>
                <a:spcPts val="0"/>
              </a:spcBef>
              <a:buNone/>
            </a:pPr>
            <a:r>
              <a:rPr lang="uk-UA" sz="2400" dirty="0" smtClean="0">
                <a:latin typeface="Georgia" pitchFamily="18" charset="0"/>
              </a:rPr>
              <a:t>У кожному гуртку або секції першого року навчання для зручності роботи необхідно мати по </a:t>
            </a:r>
            <a:r>
              <a:rPr lang="uk-UA" sz="2400" b="1" dirty="0" smtClean="0">
                <a:latin typeface="Georgia" pitchFamily="18" charset="0"/>
              </a:rPr>
              <a:t>15 гуртківців</a:t>
            </a:r>
            <a:r>
              <a:rPr lang="uk-UA" sz="2400" dirty="0" smtClean="0">
                <a:latin typeface="Georgia" pitchFamily="18" charset="0"/>
              </a:rPr>
              <a:t>. </a:t>
            </a:r>
          </a:p>
          <a:p>
            <a:pPr marL="179388" indent="0">
              <a:spcBef>
                <a:spcPts val="0"/>
              </a:spcBef>
              <a:buNone/>
            </a:pPr>
            <a:r>
              <a:rPr lang="uk-UA" sz="2400" dirty="0" smtClean="0">
                <a:latin typeface="Georgia" pitchFamily="18" charset="0"/>
              </a:rPr>
              <a:t>Один </a:t>
            </a:r>
            <a:r>
              <a:rPr lang="uk-UA" sz="2400" b="1" dirty="0" smtClean="0">
                <a:latin typeface="Georgia" pitchFamily="18" charset="0"/>
              </a:rPr>
              <a:t>учитель</a:t>
            </a:r>
            <a:r>
              <a:rPr lang="uk-UA" sz="2400" dirty="0" smtClean="0">
                <a:latin typeface="Georgia" pitchFamily="18" charset="0"/>
              </a:rPr>
              <a:t> може ефективно керувати </a:t>
            </a:r>
            <a:r>
              <a:rPr lang="uk-UA" sz="2400" b="1" dirty="0" smtClean="0">
                <a:latin typeface="Georgia" pitchFamily="18" charset="0"/>
              </a:rPr>
              <a:t>одним-двома</a:t>
            </a:r>
            <a:r>
              <a:rPr lang="uk-UA" sz="2400" dirty="0" smtClean="0">
                <a:latin typeface="Georgia" pitchFamily="18" charset="0"/>
              </a:rPr>
              <a:t> </a:t>
            </a:r>
            <a:r>
              <a:rPr lang="uk-UA" sz="2400" b="1" dirty="0" smtClean="0">
                <a:latin typeface="Georgia" pitchFamily="18" charset="0"/>
              </a:rPr>
              <a:t>гуртками</a:t>
            </a:r>
            <a:r>
              <a:rPr lang="uk-UA" sz="2400" dirty="0" smtClean="0">
                <a:latin typeface="Georgia" pitchFamily="18" charset="0"/>
              </a:rPr>
              <a:t>. </a:t>
            </a:r>
          </a:p>
          <a:p>
            <a:endParaRPr lang="ru-RU" dirty="0"/>
          </a:p>
        </p:txBody>
      </p:sp>
      <p:pic>
        <p:nvPicPr>
          <p:cNvPr id="5" name="Содержимое 4" descr="техніка безпеки.jpg"/>
          <p:cNvPicPr>
            <a:picLocks noGrp="1" noChangeAspect="1"/>
          </p:cNvPicPr>
          <p:nvPr>
            <p:ph sz="half" idx="2"/>
          </p:nvPr>
        </p:nvPicPr>
        <p:blipFill>
          <a:blip r:embed="rId2" cstate="print"/>
          <a:stretch>
            <a:fillRect/>
          </a:stretch>
        </p:blipFill>
        <p:spPr>
          <a:xfrm>
            <a:off x="4657444" y="2524453"/>
            <a:ext cx="4020111" cy="2677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cap="small" dirty="0" smtClean="0">
                <a:latin typeface="Georgia" pitchFamily="18" charset="0"/>
              </a:rPr>
              <a:t>Масова позакласна робота з хімії</a:t>
            </a:r>
            <a:endParaRPr lang="ru-RU" sz="3200" dirty="0">
              <a:latin typeface="Georgia" pitchFamily="18" charset="0"/>
            </a:endParaRPr>
          </a:p>
        </p:txBody>
      </p:sp>
      <p:graphicFrame>
        <p:nvGraphicFramePr>
          <p:cNvPr id="7" name="Содержимое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Традиційні хімічні вечори</a:t>
            </a:r>
            <a:endParaRPr lang="ru-RU" sz="3200" dirty="0">
              <a:latin typeface="Georgia" pitchFamily="18" charset="0"/>
            </a:endParaRPr>
          </a:p>
        </p:txBody>
      </p:sp>
      <p:pic>
        <p:nvPicPr>
          <p:cNvPr id="4" name="Содержимое 3" descr="дит експеримент.jpg"/>
          <p:cNvPicPr>
            <a:picLocks noGrp="1" noChangeAspect="1"/>
          </p:cNvPicPr>
          <p:nvPr>
            <p:ph idx="1"/>
          </p:nvPr>
        </p:nvPicPr>
        <p:blipFill>
          <a:blip r:embed="rId2" cstate="print"/>
          <a:stretch>
            <a:fillRect/>
          </a:stretch>
        </p:blipFill>
        <p:spPr>
          <a:xfrm>
            <a:off x="1179224" y="1600200"/>
            <a:ext cx="6785552"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Факультативні заняття і курси за вибором</a:t>
            </a:r>
            <a:endParaRPr lang="ru-RU" sz="3200" dirty="0">
              <a:latin typeface="Georgia" pitchFamily="18" charset="0"/>
            </a:endParaRPr>
          </a:p>
        </p:txBody>
      </p:sp>
      <p:sp>
        <p:nvSpPr>
          <p:cNvPr id="4" name="Содержимое 3"/>
          <p:cNvSpPr>
            <a:spLocks noGrp="1"/>
          </p:cNvSpPr>
          <p:nvPr>
            <p:ph sz="half" idx="1"/>
          </p:nvPr>
        </p:nvSpPr>
        <p:spPr/>
        <p:txBody>
          <a:bodyPr>
            <a:normAutofit fontScale="85000" lnSpcReduction="20000"/>
          </a:bodyPr>
          <a:lstStyle/>
          <a:p>
            <a:pPr marL="179388" indent="0">
              <a:buNone/>
            </a:pPr>
            <a:r>
              <a:rPr lang="uk-UA" b="1" dirty="0">
                <a:latin typeface="Georgia" pitchFamily="18" charset="0"/>
              </a:rPr>
              <a:t>Факультативи</a:t>
            </a:r>
            <a:r>
              <a:rPr lang="uk-UA" dirty="0">
                <a:latin typeface="Georgia" pitchFamily="18" charset="0"/>
              </a:rPr>
              <a:t> (від </a:t>
            </a:r>
            <a:r>
              <a:rPr lang="uk-UA" dirty="0" err="1">
                <a:latin typeface="Georgia" pitchFamily="18" charset="0"/>
              </a:rPr>
              <a:t>франц</a:t>
            </a:r>
            <a:r>
              <a:rPr lang="uk-UA" dirty="0">
                <a:latin typeface="Georgia" pitchFamily="18" charset="0"/>
              </a:rPr>
              <a:t>. </a:t>
            </a:r>
            <a:r>
              <a:rPr lang="uk-UA" dirty="0" err="1">
                <a:latin typeface="Georgia" pitchFamily="18" charset="0"/>
              </a:rPr>
              <a:t>facultatif</a:t>
            </a:r>
            <a:r>
              <a:rPr lang="uk-UA" dirty="0">
                <a:latin typeface="Georgia" pitchFamily="18" charset="0"/>
              </a:rPr>
              <a:t> – необов’язковий) – </a:t>
            </a:r>
            <a:r>
              <a:rPr lang="uk-UA" dirty="0" smtClean="0">
                <a:latin typeface="Georgia" pitchFamily="18" charset="0"/>
              </a:rPr>
              <a:t>організаційна </a:t>
            </a:r>
            <a:r>
              <a:rPr lang="uk-UA" dirty="0" smtClean="0">
                <a:latin typeface="Georgia" pitchFamily="18" charset="0"/>
              </a:rPr>
              <a:t>форма навчання</a:t>
            </a:r>
            <a:r>
              <a:rPr lang="uk-UA" dirty="0">
                <a:latin typeface="Georgia" pitchFamily="18" charset="0"/>
              </a:rPr>
              <a:t>, що об’єднує необов’язкові для відвідуванні навчальні курси, які </a:t>
            </a:r>
            <a:r>
              <a:rPr lang="uk-UA" b="1" dirty="0">
                <a:latin typeface="Georgia" pitchFamily="18" charset="0"/>
              </a:rPr>
              <a:t>передбачають поглиблене вивчення окремих питань хімічної науки</a:t>
            </a:r>
            <a:r>
              <a:rPr lang="uk-UA" dirty="0">
                <a:latin typeface="Georgia" pitchFamily="18" charset="0"/>
              </a:rPr>
              <a:t> з обов’язковою опорою на програмний матеріал. </a:t>
            </a:r>
            <a:endParaRPr lang="ru-RU" dirty="0">
              <a:latin typeface="Georgia" pitchFamily="18" charset="0"/>
            </a:endParaRPr>
          </a:p>
        </p:txBody>
      </p:sp>
      <p:pic>
        <p:nvPicPr>
          <p:cNvPr id="6" name="Содержимое 5" descr="факультатів.jpg"/>
          <p:cNvPicPr>
            <a:picLocks noGrp="1" noChangeAspect="1"/>
          </p:cNvPicPr>
          <p:nvPr>
            <p:ph sz="half" idx="2"/>
          </p:nvPr>
        </p:nvPicPr>
        <p:blipFill>
          <a:blip r:embed="rId2" cstate="print"/>
          <a:stretch>
            <a:fillRect/>
          </a:stretch>
        </p:blipFill>
        <p:spPr>
          <a:xfrm>
            <a:off x="4427984" y="2132856"/>
            <a:ext cx="4550691"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Georgia" pitchFamily="18" charset="0"/>
              </a:rPr>
              <a:t>Головні завдання факультативів і курсів за вибором </a:t>
            </a:r>
            <a:endParaRPr lang="ru-RU" sz="3200" b="1" dirty="0">
              <a:latin typeface="Georgia" pitchFamily="18" charset="0"/>
            </a:endParaRPr>
          </a:p>
        </p:txBody>
      </p:sp>
      <p:pic>
        <p:nvPicPr>
          <p:cNvPr id="6" name="Содержимое 5" descr="00002.jpg"/>
          <p:cNvPicPr>
            <a:picLocks noGrp="1" noChangeAspect="1"/>
          </p:cNvPicPr>
          <p:nvPr>
            <p:ph idx="1"/>
          </p:nvPr>
        </p:nvPicPr>
        <p:blipFill>
          <a:blip r:embed="rId2" cstate="print"/>
          <a:stretch>
            <a:fillRect/>
          </a:stretch>
        </p:blipFill>
        <p:spPr>
          <a:xfrm>
            <a:off x="2339752" y="1700808"/>
            <a:ext cx="4896544" cy="3667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uk-UA" sz="3200" b="1" dirty="0" smtClean="0">
                <a:latin typeface="Georgia" pitchFamily="18" charset="0"/>
              </a:rPr>
              <a:t>Факультативні заняття і курси за вибором</a:t>
            </a:r>
            <a:endParaRPr lang="ru-RU" sz="3200" dirty="0"/>
          </a:p>
        </p:txBody>
      </p:sp>
      <p:sp>
        <p:nvSpPr>
          <p:cNvPr id="5" name="Содержимое 4"/>
          <p:cNvSpPr>
            <a:spLocks noGrp="1"/>
          </p:cNvSpPr>
          <p:nvPr>
            <p:ph sz="half" idx="1"/>
          </p:nvPr>
        </p:nvSpPr>
        <p:spPr>
          <a:xfrm>
            <a:off x="467544" y="1340768"/>
            <a:ext cx="4546848" cy="4525963"/>
          </a:xfrm>
        </p:spPr>
        <p:txBody>
          <a:bodyPr>
            <a:noAutofit/>
          </a:bodyPr>
          <a:lstStyle/>
          <a:p>
            <a:pPr marL="179388" indent="0">
              <a:buNone/>
            </a:pPr>
            <a:r>
              <a:rPr lang="uk-UA" sz="2400" dirty="0">
                <a:latin typeface="Georgia" pitchFamily="18" charset="0"/>
              </a:rPr>
              <a:t>Організація і проведення </a:t>
            </a:r>
            <a:r>
              <a:rPr lang="uk-UA" sz="2400" dirty="0" smtClean="0">
                <a:latin typeface="Georgia" pitchFamily="18" charset="0"/>
              </a:rPr>
              <a:t>доручаються</a:t>
            </a:r>
            <a:r>
              <a:rPr lang="uk-UA" sz="2400" dirty="0">
                <a:latin typeface="Georgia" pitchFamily="18" charset="0"/>
              </a:rPr>
              <a:t>, як правило, </a:t>
            </a:r>
            <a:r>
              <a:rPr lang="uk-UA" sz="2400" b="1" dirty="0">
                <a:latin typeface="Georgia" pitchFamily="18" charset="0"/>
              </a:rPr>
              <a:t>досвідченим педагогам</a:t>
            </a:r>
            <a:r>
              <a:rPr lang="uk-UA" sz="2400" dirty="0">
                <a:latin typeface="Georgia" pitchFamily="18" charset="0"/>
              </a:rPr>
              <a:t>, </a:t>
            </a:r>
            <a:r>
              <a:rPr lang="uk-UA" sz="2400" dirty="0" smtClean="0">
                <a:latin typeface="Georgia" pitchFamily="18" charset="0"/>
              </a:rPr>
              <a:t>запрошуються </a:t>
            </a:r>
            <a:r>
              <a:rPr lang="uk-UA" sz="2400" b="1" dirty="0">
                <a:latin typeface="Georgia" pitchFamily="18" charset="0"/>
              </a:rPr>
              <a:t>висококваліфіковані фахівці</a:t>
            </a:r>
            <a:r>
              <a:rPr lang="uk-UA" sz="2400" dirty="0">
                <a:latin typeface="Georgia" pitchFamily="18" charset="0"/>
              </a:rPr>
              <a:t> з закладів вищої освіти, науково-дослідних інститутів, виробництв тощо.</a:t>
            </a:r>
            <a:endParaRPr lang="ru-RU" sz="2400" dirty="0">
              <a:latin typeface="Georgia" pitchFamily="18" charset="0"/>
            </a:endParaRPr>
          </a:p>
          <a:p>
            <a:pPr marL="179388" indent="0">
              <a:buNone/>
            </a:pPr>
            <a:r>
              <a:rPr lang="uk-UA" sz="2400" dirty="0">
                <a:latin typeface="Georgia" pitchFamily="18" charset="0"/>
              </a:rPr>
              <a:t>Факультативні курси та курси за вибором </a:t>
            </a:r>
            <a:r>
              <a:rPr lang="uk-UA" sz="2400" b="1" dirty="0">
                <a:latin typeface="Georgia" pitchFamily="18" charset="0"/>
              </a:rPr>
              <a:t>проводяться за затвердженими </a:t>
            </a:r>
            <a:r>
              <a:rPr lang="uk-UA" sz="2400" b="1" dirty="0" smtClean="0">
                <a:latin typeface="Georgia" pitchFamily="18" charset="0"/>
              </a:rPr>
              <a:t>МОН </a:t>
            </a:r>
            <a:r>
              <a:rPr lang="uk-UA" sz="2400" b="1" dirty="0">
                <a:latin typeface="Georgia" pitchFamily="18" charset="0"/>
              </a:rPr>
              <a:t>України програмами</a:t>
            </a:r>
            <a:r>
              <a:rPr lang="uk-UA" sz="2400" dirty="0"/>
              <a:t>.</a:t>
            </a:r>
            <a:endParaRPr lang="ru-RU" sz="2400" dirty="0"/>
          </a:p>
        </p:txBody>
      </p:sp>
      <p:pic>
        <p:nvPicPr>
          <p:cNvPr id="7" name="Содержимое 6" descr="51706923-chemistry-teacher-in-classroom-school-science-study-university-man-research-vector-illustration-flat.jpg"/>
          <p:cNvPicPr>
            <a:picLocks noGrp="1" noChangeAspect="1"/>
          </p:cNvPicPr>
          <p:nvPr>
            <p:ph sz="half" idx="2"/>
          </p:nvPr>
        </p:nvPicPr>
        <p:blipFill>
          <a:blip r:embed="rId2" cstate="print"/>
          <a:stretch>
            <a:fillRect/>
          </a:stretch>
        </p:blipFill>
        <p:spPr>
          <a:xfrm>
            <a:off x="4862856" y="1916832"/>
            <a:ext cx="3669584"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uk-UA" sz="3200" b="1" dirty="0" smtClean="0">
                <a:latin typeface="Georgia" pitchFamily="18" charset="0"/>
              </a:rPr>
              <a:t>Приклади факультативних курсів</a:t>
            </a:r>
            <a:endParaRPr lang="ru-RU" sz="3200" b="1" dirty="0">
              <a:latin typeface="Georgia" pitchFamily="18" charset="0"/>
            </a:endParaRPr>
          </a:p>
        </p:txBody>
      </p:sp>
      <p:sp>
        <p:nvSpPr>
          <p:cNvPr id="6" name="Содержимое 5"/>
          <p:cNvSpPr>
            <a:spLocks noGrp="1"/>
          </p:cNvSpPr>
          <p:nvPr>
            <p:ph idx="1"/>
          </p:nvPr>
        </p:nvSpPr>
        <p:spPr/>
        <p:txBody>
          <a:bodyPr>
            <a:normAutofit lnSpcReduction="10000"/>
          </a:bodyPr>
          <a:lstStyle/>
          <a:p>
            <a:pPr>
              <a:buNone/>
            </a:pPr>
            <a:endParaRPr lang="ru-RU" dirty="0"/>
          </a:p>
          <a:p>
            <a:r>
              <a:rPr lang="uk-UA" sz="2600" b="1" dirty="0">
                <a:latin typeface="Georgia" pitchFamily="18" charset="0"/>
              </a:rPr>
              <a:t>5-6 клас </a:t>
            </a:r>
            <a:r>
              <a:rPr lang="uk-UA" sz="2600" dirty="0">
                <a:latin typeface="Georgia" pitchFamily="18" charset="0"/>
              </a:rPr>
              <a:t>– Основи хімічних знань.</a:t>
            </a:r>
            <a:endParaRPr lang="ru-RU" sz="2600" dirty="0">
              <a:latin typeface="Georgia" pitchFamily="18" charset="0"/>
            </a:endParaRPr>
          </a:p>
          <a:p>
            <a:r>
              <a:rPr lang="uk-UA" sz="2600" b="1" dirty="0">
                <a:latin typeface="Georgia" pitchFamily="18" charset="0"/>
              </a:rPr>
              <a:t>7 клас</a:t>
            </a:r>
            <a:r>
              <a:rPr lang="uk-UA" sz="2600" dirty="0">
                <a:latin typeface="Georgia" pitchFamily="18" charset="0"/>
              </a:rPr>
              <a:t> – Цікава хімія. Зв’язок між історичним розвитком і сучасною хімією.</a:t>
            </a:r>
            <a:endParaRPr lang="ru-RU" sz="2600" dirty="0">
              <a:latin typeface="Georgia" pitchFamily="18" charset="0"/>
            </a:endParaRPr>
          </a:p>
          <a:p>
            <a:r>
              <a:rPr lang="uk-UA" sz="2600" b="1" dirty="0">
                <a:latin typeface="Georgia" pitchFamily="18" charset="0"/>
              </a:rPr>
              <a:t>8 клас</a:t>
            </a:r>
            <a:r>
              <a:rPr lang="uk-UA" sz="2600" dirty="0">
                <a:latin typeface="Georgia" pitchFamily="18" charset="0"/>
              </a:rPr>
              <a:t> – Хімія в побуті.</a:t>
            </a:r>
            <a:endParaRPr lang="ru-RU" sz="2600" dirty="0">
              <a:latin typeface="Georgia" pitchFamily="18" charset="0"/>
            </a:endParaRPr>
          </a:p>
          <a:p>
            <a:r>
              <a:rPr lang="uk-UA" sz="2600" b="1" dirty="0">
                <a:latin typeface="Georgia" pitchFamily="18" charset="0"/>
              </a:rPr>
              <a:t>7-9 клас</a:t>
            </a:r>
            <a:r>
              <a:rPr lang="uk-UA" sz="2600" dirty="0">
                <a:latin typeface="Georgia" pitchFamily="18" charset="0"/>
              </a:rPr>
              <a:t> – Хімія і довкілля.</a:t>
            </a:r>
            <a:endParaRPr lang="ru-RU" sz="2600" dirty="0">
              <a:latin typeface="Georgia" pitchFamily="18" charset="0"/>
            </a:endParaRPr>
          </a:p>
          <a:p>
            <a:r>
              <a:rPr lang="uk-UA" sz="2600" b="1" dirty="0">
                <a:latin typeface="Georgia" pitchFamily="18" charset="0"/>
              </a:rPr>
              <a:t>9 клас</a:t>
            </a:r>
            <a:r>
              <a:rPr lang="uk-UA" sz="2600" dirty="0">
                <a:latin typeface="Georgia" pitchFamily="18" charset="0"/>
              </a:rPr>
              <a:t> – Кроки до хімії. Розрахунки з розчинами. У світі окислювально-відновних реакцій. Хімія живих організмів. Розв’язування задач з хімії.</a:t>
            </a:r>
            <a:endParaRPr lang="ru-RU" sz="2600" dirty="0">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smtClean="0">
                <a:latin typeface="Georgia" pitchFamily="18" charset="0"/>
              </a:rPr>
              <a:t>ПЛАН</a:t>
            </a:r>
            <a:endParaRPr lang="ru-RU" sz="3600" b="1" dirty="0">
              <a:latin typeface="Georgia" pitchFamily="18" charset="0"/>
            </a:endParaRPr>
          </a:p>
        </p:txBody>
      </p:sp>
      <p:sp>
        <p:nvSpPr>
          <p:cNvPr id="3" name="Содержимое 2"/>
          <p:cNvSpPr>
            <a:spLocks noGrp="1"/>
          </p:cNvSpPr>
          <p:nvPr>
            <p:ph idx="1"/>
          </p:nvPr>
        </p:nvSpPr>
        <p:spPr/>
        <p:txBody>
          <a:bodyPr anchor="ctr">
            <a:normAutofit/>
          </a:bodyPr>
          <a:lstStyle/>
          <a:p>
            <a:pPr marL="514350" lvl="0" indent="-514350">
              <a:buFont typeface="+mj-lt"/>
              <a:buAutoNum type="arabicPeriod"/>
            </a:pPr>
            <a:r>
              <a:rPr lang="uk-UA" sz="3600" dirty="0">
                <a:latin typeface="Georgia" pitchFamily="18" charset="0"/>
              </a:rPr>
              <a:t>Форми позакласної роботи з хімії.</a:t>
            </a:r>
            <a:endParaRPr lang="ru-RU" sz="3600" b="1" dirty="0">
              <a:latin typeface="Georgia" pitchFamily="18" charset="0"/>
            </a:endParaRPr>
          </a:p>
          <a:p>
            <a:pPr marL="514350" lvl="0" indent="-514350">
              <a:buFont typeface="+mj-lt"/>
              <a:buAutoNum type="arabicPeriod"/>
            </a:pPr>
            <a:r>
              <a:rPr lang="uk-UA" sz="3600" dirty="0">
                <a:latin typeface="Georgia" pitchFamily="18" charset="0"/>
              </a:rPr>
              <a:t>Факультативні заняття і курси за вибором.</a:t>
            </a:r>
            <a:endParaRPr lang="ru-RU" sz="3600" b="1" dirty="0">
              <a:latin typeface="Georgia" pitchFamily="18" charset="0"/>
            </a:endParaRPr>
          </a:p>
          <a:p>
            <a:pPr marL="514350" indent="-514350">
              <a:buFont typeface="+mj-lt"/>
              <a:buAutoNum type="arabicPeriod"/>
            </a:pPr>
            <a:r>
              <a:rPr lang="uk-UA" sz="3600" dirty="0" smtClean="0">
                <a:latin typeface="Georgia" pitchFamily="18" charset="0"/>
              </a:rPr>
              <a:t>Домашня навчальна робота учнів як організаційна форма навчання хімії.</a:t>
            </a:r>
            <a:endParaRPr lang="uk-UA" sz="3600" dirty="0">
              <a:latin typeface="Georgi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uk-UA" sz="3200" b="1" dirty="0" smtClean="0">
                <a:latin typeface="Georgia" pitchFamily="18" charset="0"/>
              </a:rPr>
              <a:t>Факультативні заняття і курси за вибором</a:t>
            </a:r>
            <a:endParaRPr lang="ru-RU" sz="3200" dirty="0"/>
          </a:p>
        </p:txBody>
      </p:sp>
      <p:sp>
        <p:nvSpPr>
          <p:cNvPr id="3" name="Содержимое 2"/>
          <p:cNvSpPr>
            <a:spLocks noGrp="1"/>
          </p:cNvSpPr>
          <p:nvPr>
            <p:ph sz="half" idx="1"/>
          </p:nvPr>
        </p:nvSpPr>
        <p:spPr/>
        <p:txBody>
          <a:bodyPr>
            <a:normAutofit/>
          </a:bodyPr>
          <a:lstStyle/>
          <a:p>
            <a:pPr marL="179388" indent="0">
              <a:buNone/>
            </a:pPr>
            <a:r>
              <a:rPr lang="uk-UA" sz="2400" dirty="0">
                <a:latin typeface="Georgia" pitchFamily="18" charset="0"/>
              </a:rPr>
              <a:t>Групи для факультативних занять </a:t>
            </a:r>
            <a:r>
              <a:rPr lang="uk-UA" sz="2400" dirty="0" smtClean="0">
                <a:latin typeface="Georgia" pitchFamily="18" charset="0"/>
              </a:rPr>
              <a:t>і курсів за вибором комплектуються </a:t>
            </a:r>
            <a:r>
              <a:rPr lang="uk-UA" sz="2400" dirty="0">
                <a:latin typeface="Georgia" pitchFamily="18" charset="0"/>
              </a:rPr>
              <a:t>учнями одного або паралельних класів. Як правило, </a:t>
            </a:r>
            <a:r>
              <a:rPr lang="uk-UA" sz="2400" b="1" dirty="0">
                <a:latin typeface="Georgia" pitchFamily="18" charset="0"/>
              </a:rPr>
              <a:t>групу складають 15-20 учнів</a:t>
            </a:r>
            <a:r>
              <a:rPr lang="uk-UA" sz="2400" dirty="0">
                <a:latin typeface="Georgia" pitchFamily="18" charset="0"/>
              </a:rPr>
              <a:t> </a:t>
            </a:r>
            <a:r>
              <a:rPr lang="uk-UA" sz="2400" b="1" dirty="0">
                <a:latin typeface="Georgia" pitchFamily="18" charset="0"/>
              </a:rPr>
              <a:t>з високими інтелектуальними здібностями і навчальними можливостями</a:t>
            </a:r>
            <a:r>
              <a:rPr lang="uk-UA" sz="2400" dirty="0">
                <a:latin typeface="Georgia" pitchFamily="18" charset="0"/>
              </a:rPr>
              <a:t>.</a:t>
            </a:r>
            <a:endParaRPr lang="ru-RU" sz="2400" dirty="0">
              <a:latin typeface="Georgia" pitchFamily="18" charset="0"/>
            </a:endParaRPr>
          </a:p>
        </p:txBody>
      </p:sp>
      <p:pic>
        <p:nvPicPr>
          <p:cNvPr id="6" name="Содержимое 5" descr="101_0010.JPG"/>
          <p:cNvPicPr>
            <a:picLocks noGrp="1" noChangeAspect="1"/>
          </p:cNvPicPr>
          <p:nvPr>
            <p:ph sz="half" idx="2"/>
          </p:nvPr>
        </p:nvPicPr>
        <p:blipFill>
          <a:blip r:embed="rId2" cstate="print"/>
          <a:stretch>
            <a:fillRect/>
          </a:stretch>
        </p:blipFill>
        <p:spPr>
          <a:xfrm>
            <a:off x="4648200" y="2348706"/>
            <a:ext cx="4038600" cy="30289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67544" y="404664"/>
            <a:ext cx="4752528" cy="4525963"/>
          </a:xfrm>
        </p:spPr>
        <p:txBody>
          <a:bodyPr>
            <a:noAutofit/>
          </a:bodyPr>
          <a:lstStyle/>
          <a:p>
            <a:pPr marL="179388" indent="0">
              <a:buNone/>
            </a:pPr>
            <a:r>
              <a:rPr lang="uk-UA" sz="2400" b="1" dirty="0" smtClean="0">
                <a:latin typeface="Georgia" pitchFamily="18" charset="0"/>
              </a:rPr>
              <a:t>специфічність </a:t>
            </a:r>
            <a:r>
              <a:rPr lang="uk-UA" sz="2400" b="1" dirty="0">
                <a:latin typeface="Georgia" pitchFamily="18" charset="0"/>
              </a:rPr>
              <a:t>курсів за вибором і факультативних </a:t>
            </a:r>
            <a:r>
              <a:rPr lang="uk-UA" sz="2400" b="1" dirty="0" smtClean="0">
                <a:latin typeface="Georgia" pitchFamily="18" charset="0"/>
              </a:rPr>
              <a:t>курсів</a:t>
            </a:r>
            <a:r>
              <a:rPr lang="uk-UA" sz="2400" dirty="0" smtClean="0">
                <a:latin typeface="Georgia" pitchFamily="18" charset="0"/>
              </a:rPr>
              <a:t> - учні </a:t>
            </a:r>
            <a:r>
              <a:rPr lang="uk-UA" sz="2400" dirty="0">
                <a:latin typeface="Georgia" pitchFamily="18" charset="0"/>
              </a:rPr>
              <a:t>обирають їх відповідно своїм інтересам, тому діяльність на заняттях характеризується високою мотивацією та пізнавальною активністю</a:t>
            </a:r>
            <a:r>
              <a:rPr lang="uk-UA" sz="2400" dirty="0" smtClean="0">
                <a:latin typeface="Georgia" pitchFamily="18" charset="0"/>
              </a:rPr>
              <a:t>.</a:t>
            </a:r>
          </a:p>
          <a:p>
            <a:pPr marL="179388" indent="0">
              <a:buNone/>
            </a:pPr>
            <a:r>
              <a:rPr lang="uk-UA" sz="2400" dirty="0" smtClean="0">
                <a:latin typeface="Georgia" pitchFamily="18" charset="0"/>
              </a:rPr>
              <a:t> </a:t>
            </a:r>
            <a:r>
              <a:rPr lang="uk-UA" sz="2400" dirty="0">
                <a:latin typeface="Georgia" pitchFamily="18" charset="0"/>
              </a:rPr>
              <a:t>Це пояснює більшу інтенсивність навчання, учні встигають засвоїти в півтора-два рази більше, ніж при вивчення обов’язкових предметів. </a:t>
            </a:r>
            <a:endParaRPr lang="ru-RU" sz="2400" dirty="0">
              <a:latin typeface="Georgia" pitchFamily="18" charset="0"/>
            </a:endParaRPr>
          </a:p>
        </p:txBody>
      </p:sp>
      <p:pic>
        <p:nvPicPr>
          <p:cNvPr id="5" name="Содержимое 4" descr="8276256-chemical-laboratory-glassware-with-blue-solutions.jpg"/>
          <p:cNvPicPr>
            <a:picLocks noGrp="1" noChangeAspect="1"/>
          </p:cNvPicPr>
          <p:nvPr>
            <p:ph sz="half" idx="2"/>
          </p:nvPr>
        </p:nvPicPr>
        <p:blipFill>
          <a:blip r:embed="rId2" cstate="print"/>
          <a:stretch>
            <a:fillRect/>
          </a:stretch>
        </p:blipFill>
        <p:spPr>
          <a:xfrm>
            <a:off x="5580112" y="980728"/>
            <a:ext cx="2785110" cy="3901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Домашня навчальна робота </a:t>
            </a:r>
            <a:endParaRPr lang="ru-RU" sz="3200" b="1" dirty="0"/>
          </a:p>
        </p:txBody>
      </p:sp>
      <p:sp>
        <p:nvSpPr>
          <p:cNvPr id="3" name="Содержимое 2"/>
          <p:cNvSpPr>
            <a:spLocks noGrp="1"/>
          </p:cNvSpPr>
          <p:nvPr>
            <p:ph sz="half" idx="1"/>
          </p:nvPr>
        </p:nvSpPr>
        <p:spPr>
          <a:xfrm>
            <a:off x="457200" y="1412776"/>
            <a:ext cx="4978896" cy="4713387"/>
          </a:xfrm>
        </p:spPr>
        <p:txBody>
          <a:bodyPr>
            <a:normAutofit fontScale="70000" lnSpcReduction="20000"/>
          </a:bodyPr>
          <a:lstStyle/>
          <a:p>
            <a:pPr marL="179388" indent="0">
              <a:buNone/>
            </a:pPr>
            <a:r>
              <a:rPr lang="uk-UA" sz="3400" dirty="0" smtClean="0">
                <a:latin typeface="Georgia" pitchFamily="18" charset="0"/>
              </a:rPr>
              <a:t>організаційна форма навчання, за якої </a:t>
            </a:r>
            <a:r>
              <a:rPr lang="uk-UA" sz="3400" b="1" dirty="0" smtClean="0">
                <a:latin typeface="Georgia" pitchFamily="18" charset="0"/>
              </a:rPr>
              <a:t>навчально-пізнавальна діяльність </a:t>
            </a:r>
            <a:r>
              <a:rPr lang="uk-UA" sz="3400" dirty="0" smtClean="0">
                <a:latin typeface="Georgia" pitchFamily="18" charset="0"/>
              </a:rPr>
              <a:t>характеризується </a:t>
            </a:r>
            <a:r>
              <a:rPr lang="uk-UA" sz="3400" b="1" dirty="0" smtClean="0">
                <a:latin typeface="Georgia" pitchFamily="18" charset="0"/>
              </a:rPr>
              <a:t>відсутністю безпосереднього керівництва вчителя</a:t>
            </a:r>
            <a:r>
              <a:rPr lang="uk-UA" sz="3400" dirty="0" smtClean="0">
                <a:latin typeface="Georgia" pitchFamily="18" charset="0"/>
              </a:rPr>
              <a:t>.</a:t>
            </a:r>
          </a:p>
          <a:p>
            <a:pPr marL="179388" indent="0">
              <a:buNone/>
            </a:pPr>
            <a:r>
              <a:rPr lang="uk-UA" sz="3400" b="1" dirty="0" smtClean="0">
                <a:latin typeface="Georgia" pitchFamily="18" charset="0"/>
              </a:rPr>
              <a:t>При виконанні домашніх завдань учні продовжують своє навчання.</a:t>
            </a:r>
            <a:r>
              <a:rPr lang="uk-UA" sz="3400" dirty="0" smtClean="0">
                <a:latin typeface="Georgia" pitchFamily="18" charset="0"/>
              </a:rPr>
              <a:t> Потрібно, щоб воно відповідало вимогам, які вчитель ставить на уроці: пізнавальний інтерес, науковість, розкриття причинно-наслідкових зв’язків тощо</a:t>
            </a:r>
          </a:p>
          <a:p>
            <a:endParaRPr lang="ru-RU" dirty="0"/>
          </a:p>
        </p:txBody>
      </p:sp>
      <p:pic>
        <p:nvPicPr>
          <p:cNvPr id="5" name="Содержимое 6" descr="10.jpg"/>
          <p:cNvPicPr>
            <a:picLocks noGrp="1" noChangeAspect="1"/>
          </p:cNvPicPr>
          <p:nvPr>
            <p:ph sz="half" idx="2"/>
          </p:nvPr>
        </p:nvPicPr>
        <p:blipFill>
          <a:blip r:embed="rId2" cstate="print"/>
          <a:stretch>
            <a:fillRect/>
          </a:stretch>
        </p:blipFill>
        <p:spPr>
          <a:xfrm>
            <a:off x="5436097" y="1953344"/>
            <a:ext cx="3455284" cy="215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Класифікація домашніх завдань</a:t>
            </a:r>
            <a:endParaRPr lang="ru-RU" sz="3200" dirty="0"/>
          </a:p>
        </p:txBody>
      </p:sp>
      <p:graphicFrame>
        <p:nvGraphicFramePr>
          <p:cNvPr id="6" name="Содержимое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Домашня навчальна робота </a:t>
            </a:r>
            <a:endParaRPr lang="ru-RU" sz="3200" b="1" dirty="0"/>
          </a:p>
        </p:txBody>
      </p:sp>
      <p:sp>
        <p:nvSpPr>
          <p:cNvPr id="4" name="Содержимое 3"/>
          <p:cNvSpPr>
            <a:spLocks noGrp="1"/>
          </p:cNvSpPr>
          <p:nvPr>
            <p:ph sz="half" idx="1"/>
          </p:nvPr>
        </p:nvSpPr>
        <p:spPr>
          <a:xfrm>
            <a:off x="457200" y="1600200"/>
            <a:ext cx="4546848" cy="4525963"/>
          </a:xfrm>
        </p:spPr>
        <p:txBody>
          <a:bodyPr>
            <a:normAutofit fontScale="77500" lnSpcReduction="20000"/>
          </a:bodyPr>
          <a:lstStyle/>
          <a:p>
            <a:pPr marL="179388" indent="0">
              <a:buNone/>
            </a:pPr>
            <a:r>
              <a:rPr lang="uk-UA" sz="3100" dirty="0" smtClean="0">
                <a:latin typeface="Georgia" pitchFamily="18" charset="0"/>
              </a:rPr>
              <a:t>Учитель хімії має запобігати перевантаженню учнів. </a:t>
            </a:r>
            <a:r>
              <a:rPr lang="uk-UA" sz="3100" b="1" dirty="0" smtClean="0">
                <a:latin typeface="Georgia" pitchFamily="18" charset="0"/>
              </a:rPr>
              <a:t>Гігієністи рекомендують</a:t>
            </a:r>
            <a:r>
              <a:rPr lang="uk-UA" sz="3100" dirty="0" smtClean="0">
                <a:latin typeface="Georgia" pitchFamily="18" charset="0"/>
              </a:rPr>
              <a:t> визначені обмеження в </a:t>
            </a:r>
            <a:r>
              <a:rPr lang="uk-UA" sz="3100" b="1" dirty="0" smtClean="0">
                <a:latin typeface="Georgia" pitchFamily="18" charset="0"/>
              </a:rPr>
              <a:t>часі самопідготовки</a:t>
            </a:r>
            <a:r>
              <a:rPr lang="uk-UA" sz="3100" dirty="0" smtClean="0">
                <a:latin typeface="Georgia" pitchFamily="18" charset="0"/>
              </a:rPr>
              <a:t>:</a:t>
            </a:r>
            <a:endParaRPr lang="ru-RU" sz="3100" dirty="0" smtClean="0">
              <a:latin typeface="Georgia" pitchFamily="18" charset="0"/>
            </a:endParaRPr>
          </a:p>
          <a:p>
            <a:pPr marL="179388" lvl="0" indent="0">
              <a:buNone/>
            </a:pPr>
            <a:r>
              <a:rPr lang="uk-UA" sz="3100" dirty="0" smtClean="0">
                <a:latin typeface="Georgia" pitchFamily="18" charset="0"/>
              </a:rPr>
              <a:t>для учнів 7 класів </a:t>
            </a:r>
            <a:br>
              <a:rPr lang="uk-UA" sz="3100" dirty="0" smtClean="0">
                <a:latin typeface="Georgia" pitchFamily="18" charset="0"/>
              </a:rPr>
            </a:br>
            <a:r>
              <a:rPr lang="uk-UA" sz="3100" dirty="0" smtClean="0">
                <a:latin typeface="Georgia" pitchFamily="18" charset="0"/>
              </a:rPr>
              <a:t>до 2,5 год.;</a:t>
            </a:r>
            <a:endParaRPr lang="ru-RU" sz="3100" dirty="0" smtClean="0">
              <a:latin typeface="Georgia" pitchFamily="18" charset="0"/>
            </a:endParaRPr>
          </a:p>
          <a:p>
            <a:pPr marL="179388" lvl="0" indent="0">
              <a:buNone/>
            </a:pPr>
            <a:r>
              <a:rPr lang="uk-UA" sz="3100" dirty="0" smtClean="0">
                <a:latin typeface="Georgia" pitchFamily="18" charset="0"/>
              </a:rPr>
              <a:t>учням 8 класу до 3 годин;</a:t>
            </a:r>
            <a:endParaRPr lang="ru-RU" sz="3100" dirty="0" smtClean="0">
              <a:latin typeface="Georgia" pitchFamily="18" charset="0"/>
            </a:endParaRPr>
          </a:p>
          <a:p>
            <a:pPr marL="179388" lvl="0" indent="0">
              <a:buNone/>
            </a:pPr>
            <a:r>
              <a:rPr lang="uk-UA" sz="3100" dirty="0" smtClean="0">
                <a:latin typeface="Georgia" pitchFamily="18" charset="0"/>
              </a:rPr>
              <a:t>для учнів 9-11 класів </a:t>
            </a:r>
            <a:br>
              <a:rPr lang="uk-UA" sz="3100" dirty="0" smtClean="0">
                <a:latin typeface="Georgia" pitchFamily="18" charset="0"/>
              </a:rPr>
            </a:br>
            <a:r>
              <a:rPr lang="uk-UA" sz="3100" dirty="0" smtClean="0">
                <a:latin typeface="Georgia" pitchFamily="18" charset="0"/>
              </a:rPr>
              <a:t>до 4 годин.</a:t>
            </a:r>
            <a:endParaRPr lang="ru-RU" sz="3100" dirty="0" smtClean="0">
              <a:latin typeface="Georgia" pitchFamily="18" charset="0"/>
            </a:endParaRPr>
          </a:p>
          <a:p>
            <a:pPr marL="179388" indent="0">
              <a:buNone/>
            </a:pPr>
            <a:r>
              <a:rPr lang="uk-UA" sz="3100" b="1" dirty="0" smtClean="0">
                <a:latin typeface="Georgia" pitchFamily="18" charset="0"/>
              </a:rPr>
              <a:t>Домашні завдання обов’язково диференціюються</a:t>
            </a:r>
            <a:r>
              <a:rPr lang="uk-UA" dirty="0" smtClean="0">
                <a:latin typeface="Georgia" pitchFamily="18" charset="0"/>
              </a:rPr>
              <a:t>. </a:t>
            </a:r>
            <a:endParaRPr lang="uk-UA" dirty="0">
              <a:latin typeface="Georgia" pitchFamily="18" charset="0"/>
            </a:endParaRPr>
          </a:p>
        </p:txBody>
      </p:sp>
      <p:pic>
        <p:nvPicPr>
          <p:cNvPr id="6" name="Содержимое 12" descr="11.jpg"/>
          <p:cNvPicPr>
            <a:picLocks noGrp="1" noChangeAspect="1"/>
          </p:cNvPicPr>
          <p:nvPr>
            <p:ph sz="half" idx="2"/>
          </p:nvPr>
        </p:nvPicPr>
        <p:blipFill>
          <a:blip r:embed="rId2" cstate="print"/>
          <a:stretch>
            <a:fillRect/>
          </a:stretch>
        </p:blipFill>
        <p:spPr>
          <a:xfrm>
            <a:off x="5353050" y="2420888"/>
            <a:ext cx="3489712" cy="2313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548680"/>
            <a:ext cx="8229600" cy="5577483"/>
          </a:xfrm>
        </p:spPr>
        <p:txBody>
          <a:bodyPr>
            <a:normAutofit fontScale="70000" lnSpcReduction="20000"/>
          </a:bodyPr>
          <a:lstStyle/>
          <a:p>
            <a:pPr marL="179388" indent="0">
              <a:buNone/>
            </a:pPr>
            <a:r>
              <a:rPr lang="uk-UA" dirty="0"/>
              <a:t> </a:t>
            </a:r>
            <a:r>
              <a:rPr lang="uk-UA" dirty="0" smtClean="0">
                <a:latin typeface="Georgia" pitchFamily="18" charset="0"/>
              </a:rPr>
              <a:t>Таким </a:t>
            </a:r>
            <a:r>
              <a:rPr lang="uk-UA" dirty="0">
                <a:latin typeface="Georgia" pitchFamily="18" charset="0"/>
              </a:rPr>
              <a:t>чином, </a:t>
            </a:r>
            <a:r>
              <a:rPr lang="uk-UA" b="1" dirty="0">
                <a:latin typeface="Georgia" pitchFamily="18" charset="0"/>
              </a:rPr>
              <a:t>навчання хімії</a:t>
            </a:r>
            <a:r>
              <a:rPr lang="uk-UA" dirty="0">
                <a:latin typeface="Georgia" pitchFamily="18" charset="0"/>
              </a:rPr>
              <a:t>, виховання і розвиток учнів у сучасній українській школі відбувається за допомогою </a:t>
            </a:r>
            <a:r>
              <a:rPr lang="uk-UA" b="1" dirty="0">
                <a:latin typeface="Georgia" pitchFamily="18" charset="0"/>
              </a:rPr>
              <a:t>системи організаційних форм навчання, які доповнюють одна одну</a:t>
            </a:r>
            <a:r>
              <a:rPr lang="uk-UA" dirty="0">
                <a:latin typeface="Georgia" pitchFamily="18" charset="0"/>
              </a:rPr>
              <a:t>.</a:t>
            </a:r>
            <a:endParaRPr lang="ru-RU" dirty="0">
              <a:latin typeface="Georgia" pitchFamily="18" charset="0"/>
            </a:endParaRPr>
          </a:p>
          <a:p>
            <a:pPr marL="179388" indent="0">
              <a:buNone/>
            </a:pPr>
            <a:r>
              <a:rPr lang="uk-UA" b="1" dirty="0">
                <a:latin typeface="Georgia" pitchFamily="18" charset="0"/>
              </a:rPr>
              <a:t>Позакласна робота </a:t>
            </a:r>
            <a:r>
              <a:rPr lang="uk-UA" dirty="0">
                <a:latin typeface="Georgia" pitchFamily="18" charset="0"/>
              </a:rPr>
              <a:t>організовується на основі самодіяльності дітей з урахуванням їхніх інтересів і запитів, що виникають під час вивчення природи. Тому така робота дає широкий простір для виявлення ініціативи дітей і виховує в них такі цінні риси, як відповідальність за доручену справу, акуратність, наполегливість. Правильно організована позакласна робота (індивідуальна, групова, масова) сприяє формуванню в учнів пізнавальних інтересів, спрямованих на розширення і поглиблення знань</a:t>
            </a:r>
            <a:r>
              <a:rPr lang="uk-UA" dirty="0" smtClean="0">
                <a:latin typeface="Georgia" pitchFamily="18" charset="0"/>
              </a:rPr>
              <a:t>.</a:t>
            </a:r>
          </a:p>
          <a:p>
            <a:pPr marL="179388" indent="0">
              <a:buNone/>
            </a:pPr>
            <a:r>
              <a:rPr lang="uk-UA" dirty="0" smtClean="0">
                <a:latin typeface="Georgia" pitchFamily="18" charset="0"/>
              </a:rPr>
              <a:t> </a:t>
            </a:r>
            <a:r>
              <a:rPr lang="uk-UA" b="1" dirty="0">
                <a:latin typeface="Georgia" pitchFamily="18" charset="0"/>
              </a:rPr>
              <a:t>Факультативи і курси за вибором </a:t>
            </a:r>
            <a:r>
              <a:rPr lang="uk-UA" dirty="0">
                <a:latin typeface="Georgia" pitchFamily="18" charset="0"/>
              </a:rPr>
              <a:t>розширюють і поглиблюють програмні знання учнів з хімії. </a:t>
            </a:r>
            <a:endParaRPr lang="uk-UA" dirty="0" smtClean="0">
              <a:latin typeface="Georgia" pitchFamily="18" charset="0"/>
            </a:endParaRPr>
          </a:p>
          <a:p>
            <a:pPr marL="179388" indent="0">
              <a:buNone/>
            </a:pPr>
            <a:r>
              <a:rPr lang="uk-UA" b="1" dirty="0" smtClean="0">
                <a:latin typeface="Georgia" pitchFamily="18" charset="0"/>
              </a:rPr>
              <a:t>Домашня </a:t>
            </a:r>
            <a:r>
              <a:rPr lang="uk-UA" b="1" dirty="0">
                <a:latin typeface="Georgia" pitchFamily="18" charset="0"/>
              </a:rPr>
              <a:t>самостійна робота </a:t>
            </a:r>
            <a:r>
              <a:rPr lang="uk-UA" dirty="0">
                <a:latin typeface="Georgia" pitchFamily="18" charset="0"/>
              </a:rPr>
              <a:t>продовжує навчально-пізнавальну діяльність учнів і сприяє формуванню навичок самоосвіти</a:t>
            </a:r>
            <a:r>
              <a:rPr lang="uk-UA" dirty="0" smtClean="0">
                <a:latin typeface="Georgia" pitchFamily="18" charset="0"/>
              </a:rPr>
              <a:t>.</a:t>
            </a:r>
            <a:endParaRPr lang="ru-RU" dirty="0">
              <a:latin typeface="Georgia"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2204864"/>
            <a:ext cx="8229600" cy="1143000"/>
          </a:xfrm>
        </p:spPr>
        <p:txBody>
          <a:bodyPr/>
          <a:lstStyle/>
          <a:p>
            <a:r>
              <a:rPr lang="uk-UA" b="1" dirty="0" smtClean="0">
                <a:latin typeface="Georgia" pitchFamily="18" charset="0"/>
              </a:rPr>
              <a:t>Дякую за увагу!</a:t>
            </a:r>
            <a:endParaRPr lang="ru-RU" b="1" dirty="0">
              <a:latin typeface="Georg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sz="half" idx="1"/>
          </p:nvPr>
        </p:nvSpPr>
        <p:spPr>
          <a:xfrm>
            <a:off x="467544" y="332656"/>
            <a:ext cx="4618856" cy="5505475"/>
          </a:xfrm>
        </p:spPr>
        <p:txBody>
          <a:bodyPr>
            <a:noAutofit/>
          </a:bodyPr>
          <a:lstStyle/>
          <a:p>
            <a:pPr marL="179388" indent="0">
              <a:buNone/>
            </a:pPr>
            <a:r>
              <a:rPr lang="uk-UA" sz="2400" b="1" dirty="0">
                <a:latin typeface="Georgia" pitchFamily="18" charset="0"/>
              </a:rPr>
              <a:t>Основною </a:t>
            </a:r>
            <a:r>
              <a:rPr lang="uk-UA" sz="2400" b="1" dirty="0" smtClean="0">
                <a:latin typeface="Georgia" pitchFamily="18" charset="0"/>
              </a:rPr>
              <a:t>організаційною</a:t>
            </a:r>
            <a:r>
              <a:rPr lang="uk-UA" sz="2400" dirty="0" smtClean="0">
                <a:latin typeface="Georgia" pitchFamily="18" charset="0"/>
              </a:rPr>
              <a:t> </a:t>
            </a:r>
            <a:r>
              <a:rPr lang="uk-UA" sz="2400" b="1" dirty="0" smtClean="0">
                <a:latin typeface="Georgia" pitchFamily="18" charset="0"/>
              </a:rPr>
              <a:t>формою </a:t>
            </a:r>
            <a:r>
              <a:rPr lang="uk-UA" sz="2400" dirty="0" smtClean="0">
                <a:latin typeface="Georgia" pitchFamily="18" charset="0"/>
              </a:rPr>
              <a:t>навчання </a:t>
            </a:r>
            <a:r>
              <a:rPr lang="uk-UA" sz="2400" dirty="0">
                <a:latin typeface="Georgia" pitchFamily="18" charset="0"/>
              </a:rPr>
              <a:t>є </a:t>
            </a:r>
            <a:r>
              <a:rPr lang="uk-UA" sz="2400" b="1" dirty="0">
                <a:latin typeface="Georgia" pitchFamily="18" charset="0"/>
              </a:rPr>
              <a:t>урок</a:t>
            </a:r>
            <a:r>
              <a:rPr lang="uk-UA" sz="2400" dirty="0">
                <a:latin typeface="Georgia" pitchFamily="18" charset="0"/>
              </a:rPr>
              <a:t>. Проте на уроці вчитель не завжди може </a:t>
            </a:r>
            <a:r>
              <a:rPr lang="uk-UA" sz="2400" b="1" dirty="0">
                <a:latin typeface="Georgia" pitchFamily="18" charset="0"/>
              </a:rPr>
              <a:t>задовольнити цікавість учнів </a:t>
            </a:r>
            <a:r>
              <a:rPr lang="uk-UA" sz="2400" dirty="0">
                <a:latin typeface="Georgia" pitchFamily="18" charset="0"/>
              </a:rPr>
              <a:t>або бажання </a:t>
            </a:r>
            <a:r>
              <a:rPr lang="uk-UA" sz="2400" b="1" dirty="0">
                <a:latin typeface="Georgia" pitchFamily="18" charset="0"/>
              </a:rPr>
              <a:t>знати хімію глибше </a:t>
            </a:r>
            <a:r>
              <a:rPr lang="uk-UA" sz="2400" dirty="0">
                <a:latin typeface="Georgia" pitchFamily="18" charset="0"/>
              </a:rPr>
              <a:t>і </a:t>
            </a:r>
            <a:r>
              <a:rPr lang="uk-UA" sz="2400" b="1" dirty="0">
                <a:latin typeface="Georgia" pitchFamily="18" charset="0"/>
              </a:rPr>
              <a:t>займатися</a:t>
            </a:r>
            <a:r>
              <a:rPr lang="uk-UA" sz="2400" dirty="0">
                <a:latin typeface="Georgia" pitchFamily="18" charset="0"/>
              </a:rPr>
              <a:t> нею </a:t>
            </a:r>
            <a:r>
              <a:rPr lang="uk-UA" sz="2400" b="1" dirty="0">
                <a:latin typeface="Georgia" pitchFamily="18" charset="0"/>
              </a:rPr>
              <a:t>додатково</a:t>
            </a:r>
            <a:r>
              <a:rPr lang="uk-UA" sz="2400" dirty="0" smtClean="0">
                <a:latin typeface="Georgia" pitchFamily="18" charset="0"/>
              </a:rPr>
              <a:t>.</a:t>
            </a:r>
          </a:p>
          <a:p>
            <a:pPr marL="179388" indent="0">
              <a:buNone/>
            </a:pPr>
            <a:r>
              <a:rPr lang="uk-UA" sz="2400" dirty="0">
                <a:latin typeface="Georgia" pitchFamily="18" charset="0"/>
              </a:rPr>
              <a:t>Тому з уроками тісно пов’язані </a:t>
            </a:r>
            <a:r>
              <a:rPr lang="uk-UA" sz="2400" b="1" dirty="0">
                <a:latin typeface="Georgia" pitchFamily="18" charset="0"/>
              </a:rPr>
              <a:t>інші організаційні форми навчання </a:t>
            </a:r>
            <a:r>
              <a:rPr lang="uk-UA" sz="2400" b="1" dirty="0" smtClean="0">
                <a:latin typeface="Georgia" pitchFamily="18" charset="0"/>
              </a:rPr>
              <a:t>хімії</a:t>
            </a:r>
            <a:r>
              <a:rPr lang="uk-UA" sz="2400" dirty="0" smtClean="0">
                <a:latin typeface="Georgia" pitchFamily="18" charset="0"/>
              </a:rPr>
              <a:t>: </a:t>
            </a:r>
            <a:r>
              <a:rPr lang="uk-UA" sz="2400" dirty="0">
                <a:latin typeface="Georgia" pitchFamily="18" charset="0"/>
              </a:rPr>
              <a:t>екскурсії, позакласна робота, факультативні заняття чи курси за вибором</a:t>
            </a:r>
            <a:endParaRPr lang="ru-RU" sz="2400" dirty="0">
              <a:latin typeface="Georgia" pitchFamily="18" charset="0"/>
            </a:endParaRPr>
          </a:p>
        </p:txBody>
      </p:sp>
      <p:pic>
        <p:nvPicPr>
          <p:cNvPr id="12" name="Содержимое 11" descr="00,,.jpg"/>
          <p:cNvPicPr>
            <a:picLocks noGrp="1" noChangeAspect="1"/>
          </p:cNvPicPr>
          <p:nvPr>
            <p:ph sz="half" idx="2"/>
          </p:nvPr>
        </p:nvPicPr>
        <p:blipFill>
          <a:blip r:embed="rId2" cstate="print"/>
          <a:stretch>
            <a:fillRect/>
          </a:stretch>
        </p:blipFill>
        <p:spPr>
          <a:xfrm>
            <a:off x="4932040" y="2132856"/>
            <a:ext cx="3881569" cy="2242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Позакласна робота</a:t>
            </a:r>
            <a:endParaRPr lang="ru-RU" sz="3200" dirty="0">
              <a:latin typeface="Georgia" pitchFamily="18" charset="0"/>
            </a:endParaRPr>
          </a:p>
        </p:txBody>
      </p:sp>
      <p:sp>
        <p:nvSpPr>
          <p:cNvPr id="3" name="Содержимое 2"/>
          <p:cNvSpPr>
            <a:spLocks noGrp="1"/>
          </p:cNvSpPr>
          <p:nvPr>
            <p:ph sz="half" idx="1"/>
          </p:nvPr>
        </p:nvSpPr>
        <p:spPr>
          <a:xfrm>
            <a:off x="457200" y="1268760"/>
            <a:ext cx="4330824" cy="4857403"/>
          </a:xfrm>
        </p:spPr>
        <p:txBody>
          <a:bodyPr>
            <a:normAutofit/>
          </a:bodyPr>
          <a:lstStyle/>
          <a:p>
            <a:pPr marL="179388" indent="0">
              <a:buNone/>
            </a:pPr>
            <a:r>
              <a:rPr lang="uk-UA" sz="2400" b="1" dirty="0" smtClean="0">
                <a:latin typeface="Georgia" pitchFamily="18" charset="0"/>
              </a:rPr>
              <a:t>Організаційна форма навчання</a:t>
            </a:r>
            <a:r>
              <a:rPr lang="uk-UA" sz="2400" dirty="0" smtClean="0">
                <a:latin typeface="Georgia" pitchFamily="18" charset="0"/>
              </a:rPr>
              <a:t>, яка ґрунтується </a:t>
            </a:r>
            <a:r>
              <a:rPr lang="uk-UA" sz="2400" dirty="0">
                <a:latin typeface="Georgia" pitchFamily="18" charset="0"/>
              </a:rPr>
              <a:t>н</a:t>
            </a:r>
            <a:r>
              <a:rPr lang="uk-UA" sz="2400" dirty="0" smtClean="0">
                <a:latin typeface="Georgia" pitchFamily="18" charset="0"/>
              </a:rPr>
              <a:t>а </a:t>
            </a:r>
            <a:r>
              <a:rPr lang="uk-UA" sz="2400" b="1" dirty="0" smtClean="0">
                <a:latin typeface="Georgia" pitchFamily="18" charset="0"/>
              </a:rPr>
              <a:t>принципі добровільності.</a:t>
            </a:r>
          </a:p>
          <a:p>
            <a:pPr marL="179388" indent="0">
              <a:buNone/>
            </a:pPr>
            <a:r>
              <a:rPr lang="uk-UA" sz="2400" dirty="0" smtClean="0">
                <a:latin typeface="Georgia" pitchFamily="18" charset="0"/>
              </a:rPr>
              <a:t>Для </a:t>
            </a:r>
            <a:r>
              <a:rPr lang="uk-UA" sz="2400" dirty="0">
                <a:latin typeface="Georgia" pitchFamily="18" charset="0"/>
              </a:rPr>
              <a:t>неї характерна </a:t>
            </a:r>
            <a:r>
              <a:rPr lang="uk-UA" sz="2400" b="1" dirty="0">
                <a:latin typeface="Georgia" pitchFamily="18" charset="0"/>
              </a:rPr>
              <a:t>висока</a:t>
            </a:r>
            <a:r>
              <a:rPr lang="uk-UA" sz="2400" dirty="0">
                <a:latin typeface="Georgia" pitchFamily="18" charset="0"/>
              </a:rPr>
              <a:t> </a:t>
            </a:r>
            <a:r>
              <a:rPr lang="uk-UA" sz="2400" b="1" dirty="0">
                <a:latin typeface="Georgia" pitchFamily="18" charset="0"/>
              </a:rPr>
              <a:t>пізнавальна активність </a:t>
            </a:r>
            <a:r>
              <a:rPr lang="uk-UA" sz="2400" dirty="0">
                <a:latin typeface="Georgia" pitchFamily="18" charset="0"/>
              </a:rPr>
              <a:t>і </a:t>
            </a:r>
            <a:r>
              <a:rPr lang="uk-UA" sz="2400" b="1" dirty="0">
                <a:latin typeface="Georgia" pitchFamily="18" charset="0"/>
              </a:rPr>
              <a:t>самостійність</a:t>
            </a:r>
            <a:r>
              <a:rPr lang="uk-UA" sz="2400" dirty="0">
                <a:latin typeface="Georgia" pitchFamily="18" charset="0"/>
              </a:rPr>
              <a:t> учнів, </a:t>
            </a:r>
            <a:r>
              <a:rPr lang="uk-UA" sz="2400" b="1" dirty="0">
                <a:latin typeface="Georgia" pitchFamily="18" charset="0"/>
              </a:rPr>
              <a:t>різнобічне вивчення </a:t>
            </a:r>
            <a:r>
              <a:rPr lang="uk-UA" sz="2400" dirty="0">
                <a:latin typeface="Georgia" pitchFamily="18" charset="0"/>
              </a:rPr>
              <a:t>хімії з урахуванням </a:t>
            </a:r>
            <a:r>
              <a:rPr lang="uk-UA" sz="2400" b="1" dirty="0">
                <a:latin typeface="Georgia" pitchFamily="18" charset="0"/>
              </a:rPr>
              <a:t>інтересів</a:t>
            </a:r>
            <a:r>
              <a:rPr lang="uk-UA" sz="2400" dirty="0">
                <a:latin typeface="Georgia" pitchFamily="18" charset="0"/>
              </a:rPr>
              <a:t> </a:t>
            </a:r>
            <a:r>
              <a:rPr lang="uk-UA" sz="2400" dirty="0" smtClean="0">
                <a:latin typeface="Georgia" pitchFamily="18" charset="0"/>
              </a:rPr>
              <a:t>та </a:t>
            </a:r>
            <a:r>
              <a:rPr lang="uk-UA" sz="2400" b="1" dirty="0" smtClean="0">
                <a:latin typeface="Georgia" pitchFamily="18" charset="0"/>
              </a:rPr>
              <a:t>схильностей</a:t>
            </a:r>
            <a:r>
              <a:rPr lang="uk-UA" sz="2400" dirty="0" smtClean="0">
                <a:latin typeface="Georgia" pitchFamily="18" charset="0"/>
              </a:rPr>
              <a:t> </a:t>
            </a:r>
            <a:r>
              <a:rPr lang="uk-UA" sz="2400" dirty="0">
                <a:latin typeface="Georgia" pitchFamily="18" charset="0"/>
              </a:rPr>
              <a:t>дітей. </a:t>
            </a:r>
            <a:endParaRPr lang="ru-RU" sz="2400" dirty="0">
              <a:latin typeface="Georgia" pitchFamily="18" charset="0"/>
            </a:endParaRPr>
          </a:p>
        </p:txBody>
      </p:sp>
      <p:pic>
        <p:nvPicPr>
          <p:cNvPr id="5" name="Содержимое 4" descr="4jpg.jpg"/>
          <p:cNvPicPr>
            <a:picLocks noGrp="1" noChangeAspect="1"/>
          </p:cNvPicPr>
          <p:nvPr>
            <p:ph sz="half" idx="2"/>
          </p:nvPr>
        </p:nvPicPr>
        <p:blipFill>
          <a:blip r:embed="rId2" cstate="print"/>
          <a:stretch>
            <a:fillRect/>
          </a:stretch>
        </p:blipFill>
        <p:spPr>
          <a:xfrm>
            <a:off x="4932040" y="2564904"/>
            <a:ext cx="3330818" cy="2141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Основні цілі позакласної роботи</a:t>
            </a:r>
            <a:endParaRPr lang="ru-RU" sz="3200" b="1" dirty="0">
              <a:latin typeface="Georgia" pitchFamily="18" charset="0"/>
            </a:endParaRPr>
          </a:p>
        </p:txBody>
      </p:sp>
      <p:graphicFrame>
        <p:nvGraphicFramePr>
          <p:cNvPr id="6" name="Содержимое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a:bodyPr>
          <a:lstStyle/>
          <a:p>
            <a:r>
              <a:rPr lang="uk-UA" sz="3200" b="1" dirty="0">
                <a:latin typeface="Georgia" pitchFamily="18" charset="0"/>
              </a:rPr>
              <a:t>Найголовнішою умовою організації</a:t>
            </a:r>
            <a:r>
              <a:rPr lang="uk-UA" sz="3200" dirty="0">
                <a:latin typeface="Georgia" pitchFamily="18" charset="0"/>
              </a:rPr>
              <a:t> позакласної роботи є </a:t>
            </a:r>
            <a:r>
              <a:rPr lang="uk-UA" sz="3200" b="1" dirty="0">
                <a:latin typeface="Georgia" pitchFamily="18" charset="0"/>
              </a:rPr>
              <a:t>керівна роль учителя</a:t>
            </a:r>
            <a:endParaRPr lang="ru-RU" sz="3200" dirty="0">
              <a:latin typeface="Georgia" pitchFamily="18" charset="0"/>
            </a:endParaRPr>
          </a:p>
        </p:txBody>
      </p:sp>
      <p:pic>
        <p:nvPicPr>
          <p:cNvPr id="4" name="Содержимое 3" descr="65.jpg"/>
          <p:cNvPicPr>
            <a:picLocks noGrp="1" noChangeAspect="1"/>
          </p:cNvPicPr>
          <p:nvPr>
            <p:ph idx="1"/>
          </p:nvPr>
        </p:nvPicPr>
        <p:blipFill>
          <a:blip r:embed="rId2" cstate="print"/>
          <a:stretch>
            <a:fillRect/>
          </a:stretch>
        </p:blipFill>
        <p:spPr>
          <a:xfrm>
            <a:off x="2915816" y="1988840"/>
            <a:ext cx="3822154" cy="3704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Georgia" pitchFamily="18" charset="0"/>
              </a:rPr>
              <a:t>Позакласна робота з хімії проводиться в 3 формах</a:t>
            </a:r>
            <a:endParaRPr lang="ru-RU" sz="3200" dirty="0">
              <a:latin typeface="Georgia"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Види індивідуальної позакласної роботи з хімії</a:t>
            </a:r>
            <a:endParaRPr lang="ru-RU" sz="3200"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cap="small" dirty="0" smtClean="0">
                <a:latin typeface="Georgia" pitchFamily="18" charset="0"/>
              </a:rPr>
              <a:t>Групова  позакласна робота з хімії</a:t>
            </a:r>
            <a:endParaRPr lang="ru-RU" sz="3200" dirty="0">
              <a:latin typeface="Georgia" pitchFamily="18" charset="0"/>
            </a:endParaRPr>
          </a:p>
        </p:txBody>
      </p:sp>
      <p:sp>
        <p:nvSpPr>
          <p:cNvPr id="4" name="Содержимое 3"/>
          <p:cNvSpPr>
            <a:spLocks noGrp="1"/>
          </p:cNvSpPr>
          <p:nvPr>
            <p:ph sz="half" idx="1"/>
          </p:nvPr>
        </p:nvSpPr>
        <p:spPr/>
        <p:txBody>
          <a:bodyPr>
            <a:normAutofit fontScale="85000" lnSpcReduction="10000"/>
          </a:bodyPr>
          <a:lstStyle/>
          <a:p>
            <a:pPr marL="179388" indent="0">
              <a:buNone/>
              <a:tabLst>
                <a:tab pos="179388" algn="l"/>
              </a:tabLst>
            </a:pPr>
            <a:r>
              <a:rPr lang="uk-UA" b="1" dirty="0">
                <a:latin typeface="Georgia" pitchFamily="18" charset="0"/>
              </a:rPr>
              <a:t>Гурткова робота</a:t>
            </a:r>
            <a:r>
              <a:rPr lang="uk-UA" dirty="0">
                <a:latin typeface="Georgia" pitchFamily="18" charset="0"/>
              </a:rPr>
              <a:t> дає можливість формувати стійкий пізнавальний інтерес до вивчення хімії, розширювати світогляд учнів, поглиблювати та усвідомлювати теоретичні знання, практичні вміння та навички, що набувають учні на уроках, готувати їх до майбутньої трудової діяльності</a:t>
            </a:r>
            <a:endParaRPr lang="ru-RU" dirty="0">
              <a:latin typeface="Georgia" pitchFamily="18" charset="0"/>
            </a:endParaRPr>
          </a:p>
        </p:txBody>
      </p:sp>
      <p:pic>
        <p:nvPicPr>
          <p:cNvPr id="6" name="Содержимое 5" descr="гурток.jpg"/>
          <p:cNvPicPr>
            <a:picLocks noGrp="1" noChangeAspect="1"/>
          </p:cNvPicPr>
          <p:nvPr>
            <p:ph sz="half" idx="2"/>
          </p:nvPr>
        </p:nvPicPr>
        <p:blipFill>
          <a:blip r:embed="rId2" cstate="print"/>
          <a:stretch>
            <a:fillRect/>
          </a:stretch>
        </p:blipFill>
        <p:spPr>
          <a:xfrm>
            <a:off x="4644008" y="2564904"/>
            <a:ext cx="4038600" cy="2202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737</Words>
  <Application>Microsoft Office PowerPoint</Application>
  <PresentationFormat>Экран (4:3)</PresentationFormat>
  <Paragraphs>80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СИСТЕМИ ОРГАНІЗАЦІЙНИХ ФОРМ НАВЧАННЯ ХІМІЇ</vt:lpstr>
      <vt:lpstr>ПЛАН</vt:lpstr>
      <vt:lpstr>Слайд 3</vt:lpstr>
      <vt:lpstr>Позакласна робота</vt:lpstr>
      <vt:lpstr>Основні цілі позакласної роботи</vt:lpstr>
      <vt:lpstr>Найголовнішою умовою організації позакласної роботи є керівна роль учителя</vt:lpstr>
      <vt:lpstr>Позакласна робота з хімії проводиться в 3 формах</vt:lpstr>
      <vt:lpstr>Види індивідуальної позакласної роботи з хімії</vt:lpstr>
      <vt:lpstr>Групова  позакласна робота з хімії</vt:lpstr>
      <vt:lpstr>Хімічний гурток</vt:lpstr>
      <vt:lpstr>Хімічний гурток</vt:lpstr>
      <vt:lpstr>Хімічний гурток</vt:lpstr>
      <vt:lpstr>Хімічний гурток</vt:lpstr>
      <vt:lpstr>Масова позакласна робота з хімії</vt:lpstr>
      <vt:lpstr>Традиційні хімічні вечори</vt:lpstr>
      <vt:lpstr>Факультативні заняття і курси за вибором</vt:lpstr>
      <vt:lpstr>Головні завдання факультативів і курсів за вибором </vt:lpstr>
      <vt:lpstr>Факультативні заняття і курси за вибором</vt:lpstr>
      <vt:lpstr>Приклади факультативних курсів</vt:lpstr>
      <vt:lpstr>Факультативні заняття і курси за вибором</vt:lpstr>
      <vt:lpstr>Слайд 21</vt:lpstr>
      <vt:lpstr>Домашня навчальна робота </vt:lpstr>
      <vt:lpstr>Класифікація домашніх завдань</vt:lpstr>
      <vt:lpstr>Домашня навчальна робота </vt:lpstr>
      <vt:lpstr>Слайд 25</vt:lpstr>
      <vt:lpstr>Дякую за увагу!</vt:lpstr>
    </vt:vector>
  </TitlesOfParts>
  <Company>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СИСТЕМИ ОРГАНІЗАЦІЙНИХ ФОРМ НАВЧАННЯ ХІМІЇ</dc:title>
  <dc:creator>User</dc:creator>
  <cp:lastModifiedBy>User</cp:lastModifiedBy>
  <cp:revision>28</cp:revision>
  <dcterms:created xsi:type="dcterms:W3CDTF">2021-04-22T19:05:02Z</dcterms:created>
  <dcterms:modified xsi:type="dcterms:W3CDTF">2021-04-23T07:37:27Z</dcterms:modified>
</cp:coreProperties>
</file>