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944" r:id="rId1"/>
  </p:sldMasterIdLst>
  <p:notesMasterIdLst>
    <p:notesMasterId r:id="rId7"/>
  </p:notesMasterIdLst>
  <p:handoutMasterIdLst>
    <p:handoutMasterId r:id="rId8"/>
  </p:handoutMasterIdLst>
  <p:sldIdLst>
    <p:sldId id="274" r:id="rId2"/>
    <p:sldId id="307" r:id="rId3"/>
    <p:sldId id="305" r:id="rId4"/>
    <p:sldId id="260" r:id="rId5"/>
    <p:sldId id="309" r:id="rId6"/>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Verdana" pitchFamily="34" charset="0"/>
        <a:ea typeface="+mn-ea"/>
        <a:cs typeface="Arial" charset="0"/>
      </a:defRPr>
    </a:lvl1pPr>
    <a:lvl2pPr marL="457200" algn="l" rtl="0" fontAlgn="base">
      <a:spcBef>
        <a:spcPct val="0"/>
      </a:spcBef>
      <a:spcAft>
        <a:spcPct val="0"/>
      </a:spcAft>
      <a:defRPr kern="1200">
        <a:solidFill>
          <a:schemeClr val="tx1"/>
        </a:solidFill>
        <a:latin typeface="Verdana" pitchFamily="34" charset="0"/>
        <a:ea typeface="+mn-ea"/>
        <a:cs typeface="Arial" charset="0"/>
      </a:defRPr>
    </a:lvl2pPr>
    <a:lvl3pPr marL="914400" algn="l" rtl="0" fontAlgn="base">
      <a:spcBef>
        <a:spcPct val="0"/>
      </a:spcBef>
      <a:spcAft>
        <a:spcPct val="0"/>
      </a:spcAft>
      <a:defRPr kern="1200">
        <a:solidFill>
          <a:schemeClr val="tx1"/>
        </a:solidFill>
        <a:latin typeface="Verdana" pitchFamily="34" charset="0"/>
        <a:ea typeface="+mn-ea"/>
        <a:cs typeface="Arial" charset="0"/>
      </a:defRPr>
    </a:lvl3pPr>
    <a:lvl4pPr marL="1371600" algn="l" rtl="0" fontAlgn="base">
      <a:spcBef>
        <a:spcPct val="0"/>
      </a:spcBef>
      <a:spcAft>
        <a:spcPct val="0"/>
      </a:spcAft>
      <a:defRPr kern="1200">
        <a:solidFill>
          <a:schemeClr val="tx1"/>
        </a:solidFill>
        <a:latin typeface="Verdana" pitchFamily="34" charset="0"/>
        <a:ea typeface="+mn-ea"/>
        <a:cs typeface="Arial" charset="0"/>
      </a:defRPr>
    </a:lvl4pPr>
    <a:lvl5pPr marL="1828800" algn="l" rtl="0" fontAlgn="base">
      <a:spcBef>
        <a:spcPct val="0"/>
      </a:spcBef>
      <a:spcAft>
        <a:spcPct val="0"/>
      </a:spcAft>
      <a:defRPr kern="1200">
        <a:solidFill>
          <a:schemeClr val="tx1"/>
        </a:solidFill>
        <a:latin typeface="Verdana" pitchFamily="34" charset="0"/>
        <a:ea typeface="+mn-ea"/>
        <a:cs typeface="Arial" charset="0"/>
      </a:defRPr>
    </a:lvl5pPr>
    <a:lvl6pPr marL="2286000" algn="l" defTabSz="914400" rtl="0" eaLnBrk="1" latinLnBrk="0" hangingPunct="1">
      <a:defRPr kern="1200">
        <a:solidFill>
          <a:schemeClr val="tx1"/>
        </a:solidFill>
        <a:latin typeface="Verdana" pitchFamily="34" charset="0"/>
        <a:ea typeface="+mn-ea"/>
        <a:cs typeface="Arial" charset="0"/>
      </a:defRPr>
    </a:lvl6pPr>
    <a:lvl7pPr marL="2743200" algn="l" defTabSz="914400" rtl="0" eaLnBrk="1" latinLnBrk="0" hangingPunct="1">
      <a:defRPr kern="1200">
        <a:solidFill>
          <a:schemeClr val="tx1"/>
        </a:solidFill>
        <a:latin typeface="Verdana" pitchFamily="34" charset="0"/>
        <a:ea typeface="+mn-ea"/>
        <a:cs typeface="Arial" charset="0"/>
      </a:defRPr>
    </a:lvl7pPr>
    <a:lvl8pPr marL="3200400" algn="l" defTabSz="914400" rtl="0" eaLnBrk="1" latinLnBrk="0" hangingPunct="1">
      <a:defRPr kern="1200">
        <a:solidFill>
          <a:schemeClr val="tx1"/>
        </a:solidFill>
        <a:latin typeface="Verdana" pitchFamily="34" charset="0"/>
        <a:ea typeface="+mn-ea"/>
        <a:cs typeface="Arial" charset="0"/>
      </a:defRPr>
    </a:lvl8pPr>
    <a:lvl9pPr marL="3657600" algn="l" defTabSz="914400" rtl="0" eaLnBrk="1" latinLnBrk="0" hangingPunct="1">
      <a:defRPr kern="1200">
        <a:solidFill>
          <a:schemeClr val="tx1"/>
        </a:solidFill>
        <a:latin typeface="Verdana"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A1714"/>
    <a:srgbClr val="6600FF"/>
    <a:srgbClr val="00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463" autoAdjust="0"/>
    <p:restoredTop sz="94576" autoAdjust="0"/>
  </p:normalViewPr>
  <p:slideViewPr>
    <p:cSldViewPr>
      <p:cViewPr>
        <p:scale>
          <a:sx n="77" d="100"/>
          <a:sy n="77" d="100"/>
        </p:scale>
        <p:origin x="-1182" y="-36"/>
      </p:cViewPr>
      <p:guideLst>
        <p:guide orient="horz" pos="2160"/>
        <p:guide pos="2880"/>
      </p:guideLst>
    </p:cSldViewPr>
  </p:slideViewPr>
  <p:outlineViewPr>
    <p:cViewPr>
      <p:scale>
        <a:sx n="33" d="100"/>
        <a:sy n="33" d="100"/>
      </p:scale>
      <p:origin x="0" y="888"/>
    </p:cViewPr>
  </p:outlineViewPr>
  <p:notesTextViewPr>
    <p:cViewPr>
      <p:scale>
        <a:sx n="100" d="100"/>
        <a:sy n="100" d="100"/>
      </p:scale>
      <p:origin x="0" y="0"/>
    </p:cViewPr>
  </p:notesTextViewPr>
  <p:sorterViewPr>
    <p:cViewPr>
      <p:scale>
        <a:sx n="33" d="100"/>
        <a:sy n="33" d="100"/>
      </p:scale>
      <p:origin x="0" y="0"/>
    </p:cViewPr>
  </p:sorterViewPr>
  <p:notesViewPr>
    <p:cSldViewPr>
      <p:cViewPr varScale="1">
        <p:scale>
          <a:sx n="55" d="100"/>
          <a:sy n="55" d="100"/>
        </p:scale>
        <p:origin x="-1836"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atin typeface="Times New Roman" pitchFamily="18" charset="0"/>
                <a:cs typeface="+mn-cs"/>
              </a:defRPr>
            </a:lvl1pPr>
          </a:lstStyle>
          <a:p>
            <a:pPr>
              <a:defRPr/>
            </a:pPr>
            <a:endParaRPr lang="ru-RU"/>
          </a:p>
        </p:txBody>
      </p:sp>
      <p:sp>
        <p:nvSpPr>
          <p:cNvPr id="60419"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atin typeface="Times New Roman" pitchFamily="18" charset="0"/>
                <a:cs typeface="+mn-cs"/>
              </a:defRPr>
            </a:lvl1pPr>
          </a:lstStyle>
          <a:p>
            <a:pPr>
              <a:defRPr/>
            </a:pPr>
            <a:endParaRPr lang="ru-RU"/>
          </a:p>
        </p:txBody>
      </p:sp>
      <p:sp>
        <p:nvSpPr>
          <p:cNvPr id="60420"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atin typeface="Times New Roman" pitchFamily="18" charset="0"/>
                <a:cs typeface="+mn-cs"/>
              </a:defRPr>
            </a:lvl1pPr>
          </a:lstStyle>
          <a:p>
            <a:pPr>
              <a:defRPr/>
            </a:pPr>
            <a:endParaRPr lang="ru-RU"/>
          </a:p>
        </p:txBody>
      </p:sp>
      <p:sp>
        <p:nvSpPr>
          <p:cNvPr id="60421"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atin typeface="Times New Roman" pitchFamily="18" charset="0"/>
                <a:cs typeface="+mn-cs"/>
              </a:defRPr>
            </a:lvl1pPr>
          </a:lstStyle>
          <a:p>
            <a:pPr>
              <a:defRPr/>
            </a:pPr>
            <a:fld id="{CA3FEE74-2FB4-4905-8798-25D30A6E81A1}" type="slidenum">
              <a:rPr lang="ru-RU"/>
              <a:pPr>
                <a:defRPr/>
              </a:pPr>
              <a:t>‹#›</a:t>
            </a:fld>
            <a:endParaRPr lang="ru-RU"/>
          </a:p>
        </p:txBody>
      </p:sp>
    </p:spTree>
    <p:extLst>
      <p:ext uri="{BB962C8B-B14F-4D97-AF65-F5344CB8AC3E}">
        <p14:creationId xmlns:p14="http://schemas.microsoft.com/office/powerpoint/2010/main" val="3297152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atin typeface="Times New Roman" pitchFamily="18" charset="0"/>
                <a:cs typeface="+mn-cs"/>
              </a:defRPr>
            </a:lvl1pPr>
          </a:lstStyle>
          <a:p>
            <a:pPr>
              <a:defRPr/>
            </a:pPr>
            <a:endParaRPr lang="ru-RU"/>
          </a:p>
        </p:txBody>
      </p:sp>
      <p:sp>
        <p:nvSpPr>
          <p:cNvPr id="36867"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atin typeface="Times New Roman" pitchFamily="18" charset="0"/>
                <a:cs typeface="+mn-cs"/>
              </a:defRPr>
            </a:lvl1pPr>
          </a:lstStyle>
          <a:p>
            <a:pPr>
              <a:defRPr/>
            </a:pPr>
            <a:endParaRPr lang="ru-RU"/>
          </a:p>
        </p:txBody>
      </p:sp>
      <p:sp>
        <p:nvSpPr>
          <p:cNvPr id="1331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6869"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noProof="0"/>
              <a:t>Щелчок правит образец текста</a:t>
            </a:r>
          </a:p>
          <a:p>
            <a:pPr lvl="1"/>
            <a:r>
              <a:rPr lang="ru-RU" noProof="0"/>
              <a:t>Второй уровень</a:t>
            </a:r>
          </a:p>
          <a:p>
            <a:pPr lvl="2"/>
            <a:r>
              <a:rPr lang="ru-RU" noProof="0"/>
              <a:t>Третий уровень</a:t>
            </a:r>
          </a:p>
          <a:p>
            <a:pPr lvl="3"/>
            <a:r>
              <a:rPr lang="ru-RU" noProof="0"/>
              <a:t>Четвертый уровень</a:t>
            </a:r>
          </a:p>
          <a:p>
            <a:pPr lvl="4"/>
            <a:r>
              <a:rPr lang="ru-RU" noProof="0"/>
              <a:t>Пятый уровень</a:t>
            </a:r>
          </a:p>
        </p:txBody>
      </p:sp>
      <p:sp>
        <p:nvSpPr>
          <p:cNvPr id="36870"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atin typeface="Times New Roman" pitchFamily="18" charset="0"/>
                <a:cs typeface="+mn-cs"/>
              </a:defRPr>
            </a:lvl1pPr>
          </a:lstStyle>
          <a:p>
            <a:pPr>
              <a:defRPr/>
            </a:pPr>
            <a:endParaRPr lang="ru-RU"/>
          </a:p>
        </p:txBody>
      </p:sp>
      <p:sp>
        <p:nvSpPr>
          <p:cNvPr id="36871"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atin typeface="Times New Roman" pitchFamily="18" charset="0"/>
                <a:cs typeface="+mn-cs"/>
              </a:defRPr>
            </a:lvl1pPr>
          </a:lstStyle>
          <a:p>
            <a:pPr>
              <a:defRPr/>
            </a:pPr>
            <a:fld id="{3E27C63B-1663-472B-90A7-7E4CCCCF2DC0}" type="slidenum">
              <a:rPr lang="ru-RU"/>
              <a:pPr>
                <a:defRPr/>
              </a:pPr>
              <a:t>‹#›</a:t>
            </a:fld>
            <a:endParaRPr lang="ru-RU"/>
          </a:p>
        </p:txBody>
      </p:sp>
    </p:spTree>
    <p:extLst>
      <p:ext uri="{BB962C8B-B14F-4D97-AF65-F5344CB8AC3E}">
        <p14:creationId xmlns:p14="http://schemas.microsoft.com/office/powerpoint/2010/main" val="22630130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7"/>
          <p:cNvSpPr>
            <a:spLocks noGrp="1" noChangeArrowheads="1"/>
          </p:cNvSpPr>
          <p:nvPr>
            <p:ph type="sldNum" sz="quarter" idx="5"/>
          </p:nvPr>
        </p:nvSpPr>
        <p:spPr>
          <a:noFill/>
        </p:spPr>
        <p:txBody>
          <a:bodyPr/>
          <a:lstStyle/>
          <a:p>
            <a:fld id="{93C511F3-0079-4C32-BC25-FF20BEBE8C0C}" type="slidenum">
              <a:rPr lang="ru-RU" smtClean="0">
                <a:cs typeface="Arial" charset="0"/>
              </a:rPr>
              <a:pPr/>
              <a:t>1</a:t>
            </a:fld>
            <a:endParaRPr lang="ru-RU" smtClean="0">
              <a:cs typeface="Arial" charset="0"/>
            </a:endParaRPr>
          </a:p>
        </p:txBody>
      </p:sp>
      <p:sp>
        <p:nvSpPr>
          <p:cNvPr id="16386" name="Rectangle 2"/>
          <p:cNvSpPr>
            <a:spLocks noGrp="1" noRot="1" noChangeAspect="1" noChangeArrowheads="1" noTextEdit="1"/>
          </p:cNvSpPr>
          <p:nvPr>
            <p:ph type="sldImg"/>
          </p:nvPr>
        </p:nvSpPr>
        <p:spPr>
          <a:ln/>
        </p:spPr>
      </p:sp>
      <p:sp>
        <p:nvSpPr>
          <p:cNvPr id="16387" name="Rectangle 3"/>
          <p:cNvSpPr>
            <a:spLocks noGrp="1" noChangeArrowheads="1"/>
          </p:cNvSpPr>
          <p:nvPr>
            <p:ph type="body" idx="1"/>
          </p:nvPr>
        </p:nvSpPr>
        <p:spPr>
          <a:noFill/>
          <a:ln/>
        </p:spPr>
        <p:txBody>
          <a:bodyPr/>
          <a:lstStyle/>
          <a:p>
            <a:pPr eaLnBrk="1" hangingPunct="1"/>
            <a:endParaRPr lang="ru-RU"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p:cNvSpPr>
            <a:spLocks noGrp="1" noChangeArrowheads="1"/>
          </p:cNvSpPr>
          <p:nvPr>
            <p:ph type="sldNum" sz="quarter" idx="5"/>
          </p:nvPr>
        </p:nvSpPr>
        <p:spPr>
          <a:noFill/>
        </p:spPr>
        <p:txBody>
          <a:bodyPr/>
          <a:lstStyle/>
          <a:p>
            <a:fld id="{898F98C5-42BC-4142-8A96-E8254BD47F95}" type="slidenum">
              <a:rPr lang="ru-RU" smtClean="0">
                <a:cs typeface="Arial" charset="0"/>
              </a:rPr>
              <a:pPr/>
              <a:t>2</a:t>
            </a:fld>
            <a:endParaRPr lang="ru-RU" smtClean="0">
              <a:cs typeface="Arial" charset="0"/>
            </a:endParaRPr>
          </a:p>
        </p:txBody>
      </p:sp>
      <p:sp>
        <p:nvSpPr>
          <p:cNvPr id="18434" name="Rectangle 2"/>
          <p:cNvSpPr>
            <a:spLocks noGrp="1" noRot="1" noChangeAspect="1" noChangeArrowheads="1" noTextEdit="1"/>
          </p:cNvSpPr>
          <p:nvPr>
            <p:ph type="sldImg"/>
          </p:nvPr>
        </p:nvSpPr>
        <p:spPr>
          <a:ln/>
        </p:spPr>
      </p:sp>
      <p:sp>
        <p:nvSpPr>
          <p:cNvPr id="18435" name="Rectangle 3"/>
          <p:cNvSpPr>
            <a:spLocks noGrp="1" noChangeArrowheads="1"/>
          </p:cNvSpPr>
          <p:nvPr>
            <p:ph type="body" idx="1"/>
          </p:nvPr>
        </p:nvSpPr>
        <p:spPr>
          <a:noFill/>
          <a:ln/>
        </p:spPr>
        <p:txBody>
          <a:bodyPr/>
          <a:lstStyle/>
          <a:p>
            <a:pPr eaLnBrk="1" hangingPunct="1"/>
            <a:endParaRPr lang="ru-RU"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7"/>
          <p:cNvSpPr>
            <a:spLocks noGrp="1" noChangeArrowheads="1"/>
          </p:cNvSpPr>
          <p:nvPr>
            <p:ph type="sldNum" sz="quarter" idx="5"/>
          </p:nvPr>
        </p:nvSpPr>
        <p:spPr>
          <a:noFill/>
        </p:spPr>
        <p:txBody>
          <a:bodyPr/>
          <a:lstStyle/>
          <a:p>
            <a:fld id="{875B90FA-54AD-451D-987D-C22B0D080FF0}" type="slidenum">
              <a:rPr lang="ru-RU" smtClean="0">
                <a:cs typeface="Arial" charset="0"/>
              </a:rPr>
              <a:pPr/>
              <a:t>3</a:t>
            </a:fld>
            <a:endParaRPr lang="ru-RU" smtClean="0">
              <a:cs typeface="Arial" charset="0"/>
            </a:endParaRPr>
          </a:p>
        </p:txBody>
      </p:sp>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a:noFill/>
          <a:ln/>
        </p:spPr>
        <p:txBody>
          <a:bodyPr/>
          <a:lstStyle/>
          <a:p>
            <a:pPr eaLnBrk="1" hangingPunct="1"/>
            <a:endParaRPr lang="ru-RU"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7"/>
          <p:cNvSpPr>
            <a:spLocks noGrp="1" noChangeArrowheads="1"/>
          </p:cNvSpPr>
          <p:nvPr>
            <p:ph type="sldNum" sz="quarter" idx="5"/>
          </p:nvPr>
        </p:nvSpPr>
        <p:spPr>
          <a:noFill/>
        </p:spPr>
        <p:txBody>
          <a:bodyPr/>
          <a:lstStyle/>
          <a:p>
            <a:fld id="{C9EF2035-E414-44D0-A1A2-0A8B30F619F1}" type="slidenum">
              <a:rPr lang="ru-RU" smtClean="0">
                <a:cs typeface="Arial" charset="0"/>
              </a:rPr>
              <a:pPr/>
              <a:t>4</a:t>
            </a:fld>
            <a:endParaRPr lang="ru-RU" smtClean="0">
              <a:cs typeface="Arial" charset="0"/>
            </a:endParaRPr>
          </a:p>
        </p:txBody>
      </p:sp>
      <p:sp>
        <p:nvSpPr>
          <p:cNvPr id="22530" name="Rectangle 2"/>
          <p:cNvSpPr>
            <a:spLocks noGrp="1" noRot="1" noChangeAspect="1" noChangeArrowheads="1" noTextEdit="1"/>
          </p:cNvSpPr>
          <p:nvPr>
            <p:ph type="sldImg"/>
          </p:nvPr>
        </p:nvSpPr>
        <p:spPr>
          <a:ln/>
        </p:spPr>
      </p:sp>
      <p:sp>
        <p:nvSpPr>
          <p:cNvPr id="22531" name="Rectangle 3"/>
          <p:cNvSpPr>
            <a:spLocks noGrp="1" noChangeArrowheads="1"/>
          </p:cNvSpPr>
          <p:nvPr>
            <p:ph type="body" idx="1"/>
          </p:nvPr>
        </p:nvSpPr>
        <p:spPr>
          <a:noFill/>
          <a:ln/>
        </p:spPr>
        <p:txBody>
          <a:bodyPr/>
          <a:lstStyle/>
          <a:p>
            <a:pPr eaLnBrk="1" hangingPunct="1"/>
            <a:endParaRPr lang="ru-RU"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4" name="Прямая соединительная линия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cs typeface="+mn-cs"/>
            </a:endParaRPr>
          </a:p>
        </p:txBody>
      </p:sp>
      <p:sp>
        <p:nvSpPr>
          <p:cNvPr id="29" name="Заголовок 28"/>
          <p:cNvSpPr>
            <a:spLocks noGrp="1"/>
          </p:cNvSpPr>
          <p:nvPr>
            <p:ph type="ctrTitle"/>
          </p:nvPr>
        </p:nvSpPr>
        <p:spPr>
          <a:xfrm>
            <a:off x="381000" y="4853411"/>
            <a:ext cx="8458200" cy="1222375"/>
          </a:xfrm>
        </p:spPr>
        <p:txBody>
          <a:bodyPr anchor="t"/>
          <a:lstStyle/>
          <a:p>
            <a:r>
              <a:rPr lang="ru-RU"/>
              <a:t>Образец заголовка</a:t>
            </a:r>
            <a:endParaRPr lang="en-US"/>
          </a:p>
        </p:txBody>
      </p:sp>
      <p:sp>
        <p:nvSpPr>
          <p:cNvPr id="9" name="Подзаголовок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ru-RU"/>
              <a:t>Образец подзаголовка</a:t>
            </a:r>
            <a:endParaRPr lang="en-US"/>
          </a:p>
        </p:txBody>
      </p:sp>
      <p:sp>
        <p:nvSpPr>
          <p:cNvPr id="5" name="Дата 15"/>
          <p:cNvSpPr>
            <a:spLocks noGrp="1"/>
          </p:cNvSpPr>
          <p:nvPr>
            <p:ph type="dt" sz="half" idx="10"/>
          </p:nvPr>
        </p:nvSpPr>
        <p:spPr/>
        <p:txBody>
          <a:bodyPr/>
          <a:lstStyle>
            <a:lvl1pPr>
              <a:defRPr/>
            </a:lvl1pPr>
          </a:lstStyle>
          <a:p>
            <a:pPr>
              <a:defRPr/>
            </a:pPr>
            <a:endParaRPr lang="ru-RU"/>
          </a:p>
        </p:txBody>
      </p:sp>
      <p:sp>
        <p:nvSpPr>
          <p:cNvPr id="6" name="Нижний колонтитул 1"/>
          <p:cNvSpPr>
            <a:spLocks noGrp="1"/>
          </p:cNvSpPr>
          <p:nvPr>
            <p:ph type="ftr" sz="quarter" idx="11"/>
          </p:nvPr>
        </p:nvSpPr>
        <p:spPr/>
        <p:txBody>
          <a:bodyPr/>
          <a:lstStyle>
            <a:lvl1pPr>
              <a:defRPr/>
            </a:lvl1pPr>
          </a:lstStyle>
          <a:p>
            <a:pPr>
              <a:defRPr/>
            </a:pPr>
            <a:endParaRPr lang="ru-RU"/>
          </a:p>
        </p:txBody>
      </p:sp>
      <p:sp>
        <p:nvSpPr>
          <p:cNvPr id="7" name="Номер слайда 14"/>
          <p:cNvSpPr>
            <a:spLocks noGrp="1"/>
          </p:cNvSpPr>
          <p:nvPr>
            <p:ph type="sldNum" sz="quarter" idx="12"/>
          </p:nvPr>
        </p:nvSpPr>
        <p:spPr>
          <a:xfrm>
            <a:off x="8229600" y="6473825"/>
            <a:ext cx="758825" cy="247650"/>
          </a:xfrm>
        </p:spPr>
        <p:txBody>
          <a:bodyPr/>
          <a:lstStyle>
            <a:lvl1pPr>
              <a:defRPr/>
            </a:lvl1pPr>
          </a:lstStyle>
          <a:p>
            <a:pPr>
              <a:defRPr/>
            </a:pPr>
            <a:fld id="{5D373FE5-031C-4B81-88B7-FF7B875382E6}"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549276"/>
            <a:ext cx="1828800" cy="5851525"/>
          </a:xfrm>
        </p:spPr>
        <p:txBody>
          <a:bodyPr vert="eaVert"/>
          <a:lstStyle/>
          <a:p>
            <a:r>
              <a:rPr lang="ru-RU"/>
              <a:t>Образец заголовка</a:t>
            </a:r>
            <a:endParaRPr lang="en-US"/>
          </a:p>
        </p:txBody>
      </p:sp>
      <p:sp>
        <p:nvSpPr>
          <p:cNvPr id="3" name="Вертикальный текст 2"/>
          <p:cNvSpPr>
            <a:spLocks noGrp="1"/>
          </p:cNvSpPr>
          <p:nvPr>
            <p:ph type="body" orient="vert" idx="1"/>
          </p:nvPr>
        </p:nvSpPr>
        <p:spPr>
          <a:xfrm>
            <a:off x="457200" y="549276"/>
            <a:ext cx="62484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Дата 3"/>
          <p:cNvSpPr>
            <a:spLocks noGrp="1"/>
          </p:cNvSpPr>
          <p:nvPr>
            <p:ph type="dt" sz="half" idx="10"/>
          </p:nvPr>
        </p:nvSpPr>
        <p:spPr/>
        <p:txBody>
          <a:bodyPr/>
          <a:lstStyle>
            <a:lvl1pPr>
              <a:defRPr/>
            </a:lvl1pPr>
          </a:lstStyle>
          <a:p>
            <a:pPr>
              <a:defRPr/>
            </a:pPr>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43CAD8B7-43BD-4D78-8E8B-55960BFD62E1}"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2" name="Заголовок 21"/>
          <p:cNvSpPr>
            <a:spLocks noGrp="1"/>
          </p:cNvSpPr>
          <p:nvPr>
            <p:ph type="title"/>
          </p:nvPr>
        </p:nvSpPr>
        <p:spPr/>
        <p:txBody>
          <a:bodyPr/>
          <a:lstStyle/>
          <a:p>
            <a:r>
              <a:rPr lang="ru-RU"/>
              <a:t>Образец заголовка</a:t>
            </a:r>
            <a:endParaRPr lang="en-US"/>
          </a:p>
        </p:txBody>
      </p:sp>
      <p:sp>
        <p:nvSpPr>
          <p:cNvPr id="27" name="Объект 26"/>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Дата 24"/>
          <p:cNvSpPr>
            <a:spLocks noGrp="1"/>
          </p:cNvSpPr>
          <p:nvPr>
            <p:ph type="dt" sz="half" idx="10"/>
          </p:nvPr>
        </p:nvSpPr>
        <p:spPr/>
        <p:txBody>
          <a:bodyPr/>
          <a:lstStyle>
            <a:lvl1pPr>
              <a:defRPr/>
            </a:lvl1pPr>
          </a:lstStyle>
          <a:p>
            <a:pPr>
              <a:defRPr/>
            </a:pPr>
            <a:endParaRPr lang="ru-RU"/>
          </a:p>
        </p:txBody>
      </p:sp>
      <p:sp>
        <p:nvSpPr>
          <p:cNvPr id="5" name="Нижний колонтитул 18"/>
          <p:cNvSpPr>
            <a:spLocks noGrp="1"/>
          </p:cNvSpPr>
          <p:nvPr>
            <p:ph type="ftr" sz="quarter" idx="11"/>
          </p:nvPr>
        </p:nvSpPr>
        <p:spPr>
          <a:xfrm>
            <a:off x="3581400" y="76200"/>
            <a:ext cx="2895600" cy="288925"/>
          </a:xfrm>
        </p:spPr>
        <p:txBody>
          <a:bodyPr/>
          <a:lstStyle>
            <a:lvl1pPr>
              <a:defRPr/>
            </a:lvl1pPr>
          </a:lstStyle>
          <a:p>
            <a:pPr>
              <a:defRPr/>
            </a:pPr>
            <a:endParaRPr lang="ru-RU"/>
          </a:p>
        </p:txBody>
      </p:sp>
      <p:sp>
        <p:nvSpPr>
          <p:cNvPr id="6" name="Номер слайда 15"/>
          <p:cNvSpPr>
            <a:spLocks noGrp="1"/>
          </p:cNvSpPr>
          <p:nvPr>
            <p:ph type="sldNum" sz="quarter" idx="12"/>
          </p:nvPr>
        </p:nvSpPr>
        <p:spPr>
          <a:xfrm>
            <a:off x="8229600" y="6473825"/>
            <a:ext cx="758825" cy="247650"/>
          </a:xfrm>
        </p:spPr>
        <p:txBody>
          <a:bodyPr/>
          <a:lstStyle>
            <a:lvl1pPr>
              <a:defRPr/>
            </a:lvl1pPr>
          </a:lstStyle>
          <a:p>
            <a:pPr>
              <a:defRPr/>
            </a:pPr>
            <a:fld id="{BDB990A5-E482-4797-99D6-B0053A810A68}"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4" name="Прямая соединительная линия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cs typeface="+mn-cs"/>
            </a:endParaRPr>
          </a:p>
        </p:txBody>
      </p:sp>
      <p:sp>
        <p:nvSpPr>
          <p:cNvPr id="6" name="Текст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ru-RU"/>
              <a:t>Образец текста</a:t>
            </a:r>
          </a:p>
        </p:txBody>
      </p:sp>
      <p:sp>
        <p:nvSpPr>
          <p:cNvPr id="8" name="Заголовок 7"/>
          <p:cNvSpPr>
            <a:spLocks noGrp="1"/>
          </p:cNvSpPr>
          <p:nvPr>
            <p:ph type="title"/>
          </p:nvPr>
        </p:nvSpPr>
        <p:spPr>
          <a:xfrm>
            <a:off x="180475" y="2947085"/>
            <a:ext cx="8686800" cy="1184825"/>
          </a:xfrm>
        </p:spPr>
        <p:txBody>
          <a:bodyPr rtlCol="0" anchor="t"/>
          <a:lstStyle>
            <a:lvl1pPr algn="r">
              <a:defRPr/>
            </a:lvl1pPr>
          </a:lstStyle>
          <a:p>
            <a:r>
              <a:rPr lang="ru-RU"/>
              <a:t>Образец заголовка</a:t>
            </a:r>
            <a:endParaRPr lang="en-US"/>
          </a:p>
        </p:txBody>
      </p:sp>
      <p:sp>
        <p:nvSpPr>
          <p:cNvPr id="5" name="Дата 18"/>
          <p:cNvSpPr>
            <a:spLocks noGrp="1"/>
          </p:cNvSpPr>
          <p:nvPr>
            <p:ph type="dt" sz="half" idx="10"/>
          </p:nvPr>
        </p:nvSpPr>
        <p:spPr/>
        <p:txBody>
          <a:bodyPr/>
          <a:lstStyle>
            <a:lvl1pPr>
              <a:defRPr/>
            </a:lvl1pPr>
          </a:lstStyle>
          <a:p>
            <a:pPr>
              <a:defRPr/>
            </a:pPr>
            <a:endParaRPr lang="ru-RU"/>
          </a:p>
        </p:txBody>
      </p:sp>
      <p:sp>
        <p:nvSpPr>
          <p:cNvPr id="7" name="Нижний колонтитул 10"/>
          <p:cNvSpPr>
            <a:spLocks noGrp="1"/>
          </p:cNvSpPr>
          <p:nvPr>
            <p:ph type="ftr" sz="quarter" idx="11"/>
          </p:nvPr>
        </p:nvSpPr>
        <p:spPr/>
        <p:txBody>
          <a:bodyPr/>
          <a:lstStyle>
            <a:lvl1pPr>
              <a:defRPr/>
            </a:lvl1pPr>
          </a:lstStyle>
          <a:p>
            <a:pPr>
              <a:defRPr/>
            </a:pPr>
            <a:endParaRPr lang="ru-RU"/>
          </a:p>
        </p:txBody>
      </p:sp>
      <p:sp>
        <p:nvSpPr>
          <p:cNvPr id="9" name="Номер слайда 15"/>
          <p:cNvSpPr>
            <a:spLocks noGrp="1"/>
          </p:cNvSpPr>
          <p:nvPr>
            <p:ph type="sldNum" sz="quarter" idx="12"/>
          </p:nvPr>
        </p:nvSpPr>
        <p:spPr/>
        <p:txBody>
          <a:bodyPr/>
          <a:lstStyle>
            <a:lvl1pPr>
              <a:defRPr/>
            </a:lvl1pPr>
          </a:lstStyle>
          <a:p>
            <a:pPr>
              <a:defRPr/>
            </a:pPr>
            <a:fld id="{5D54B35F-FF0F-46A9-B412-C915866F33B8}" type="slidenum">
              <a:rPr lang="ru-RU"/>
              <a:pPr>
                <a:defRPr/>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0" name="Заголовок 19"/>
          <p:cNvSpPr>
            <a:spLocks noGrp="1"/>
          </p:cNvSpPr>
          <p:nvPr>
            <p:ph type="title"/>
          </p:nvPr>
        </p:nvSpPr>
        <p:spPr>
          <a:xfrm>
            <a:off x="301752" y="457200"/>
            <a:ext cx="8686800" cy="841248"/>
          </a:xfrm>
        </p:spPr>
        <p:txBody>
          <a:bodyPr/>
          <a:lstStyle/>
          <a:p>
            <a:r>
              <a:rPr lang="ru-RU"/>
              <a:t>Образец заголовка</a:t>
            </a:r>
            <a:endParaRPr lang="en-US"/>
          </a:p>
        </p:txBody>
      </p:sp>
      <p:sp>
        <p:nvSpPr>
          <p:cNvPr id="14" name="Объект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13" name="Объект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Дата 10"/>
          <p:cNvSpPr>
            <a:spLocks noGrp="1"/>
          </p:cNvSpPr>
          <p:nvPr>
            <p:ph type="dt" sz="half" idx="10"/>
          </p:nvPr>
        </p:nvSpPr>
        <p:spPr/>
        <p:txBody>
          <a:bodyPr/>
          <a:lstStyle>
            <a:lvl1pPr>
              <a:defRPr/>
            </a:lvl1pPr>
          </a:lstStyle>
          <a:p>
            <a:pPr>
              <a:defRPr/>
            </a:pPr>
            <a:endParaRPr lang="ru-RU"/>
          </a:p>
        </p:txBody>
      </p:sp>
      <p:sp>
        <p:nvSpPr>
          <p:cNvPr id="6" name="Нижний колонтитул 27"/>
          <p:cNvSpPr>
            <a:spLocks noGrp="1"/>
          </p:cNvSpPr>
          <p:nvPr>
            <p:ph type="ftr" sz="quarter" idx="11"/>
          </p:nvPr>
        </p:nvSpPr>
        <p:spPr/>
        <p:txBody>
          <a:bodyPr/>
          <a:lstStyle>
            <a:lvl1pPr>
              <a:defRPr/>
            </a:lvl1pPr>
          </a:lstStyle>
          <a:p>
            <a:pPr>
              <a:defRPr/>
            </a:pPr>
            <a:endParaRPr lang="ru-RU"/>
          </a:p>
        </p:txBody>
      </p:sp>
      <p:sp>
        <p:nvSpPr>
          <p:cNvPr id="7" name="Номер слайда 4"/>
          <p:cNvSpPr>
            <a:spLocks noGrp="1"/>
          </p:cNvSpPr>
          <p:nvPr>
            <p:ph type="sldNum" sz="quarter" idx="12"/>
          </p:nvPr>
        </p:nvSpPr>
        <p:spPr/>
        <p:txBody>
          <a:bodyPr/>
          <a:lstStyle>
            <a:lvl1pPr>
              <a:defRPr/>
            </a:lvl1pPr>
          </a:lstStyle>
          <a:p>
            <a:pPr>
              <a:defRPr/>
            </a:pPr>
            <a:fld id="{3A0F1B69-27B1-48AB-85F2-8DE782298314}"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7" name="Прямая соединительная линия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cs typeface="+mn-cs"/>
            </a:endParaRPr>
          </a:p>
        </p:txBody>
      </p:sp>
      <p:sp>
        <p:nvSpPr>
          <p:cNvPr id="29" name="Заголовок 28"/>
          <p:cNvSpPr>
            <a:spLocks noGrp="1"/>
          </p:cNvSpPr>
          <p:nvPr>
            <p:ph type="title"/>
          </p:nvPr>
        </p:nvSpPr>
        <p:spPr>
          <a:xfrm>
            <a:off x="304800" y="5410200"/>
            <a:ext cx="8610600" cy="882650"/>
          </a:xfrm>
        </p:spPr>
        <p:txBody>
          <a:bodyPr/>
          <a:lstStyle>
            <a:lvl1pPr>
              <a:defRPr/>
            </a:lvl1pPr>
          </a:lstStyle>
          <a:p>
            <a:r>
              <a:rPr lang="ru-RU"/>
              <a:t>Образец заголовка</a:t>
            </a:r>
            <a:endParaRPr lang="en-US"/>
          </a:p>
        </p:txBody>
      </p:sp>
      <p:sp>
        <p:nvSpPr>
          <p:cNvPr id="13" name="Текст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ru-RU"/>
              <a:t>Образец текста</a:t>
            </a:r>
          </a:p>
        </p:txBody>
      </p:sp>
      <p:sp>
        <p:nvSpPr>
          <p:cNvPr id="25" name="Текст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ru-RU"/>
              <a:t>Образец текста</a:t>
            </a:r>
          </a:p>
        </p:txBody>
      </p:sp>
      <p:sp>
        <p:nvSpPr>
          <p:cNvPr id="4" name="Объект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28" name="Объект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8" name="Дата 9"/>
          <p:cNvSpPr>
            <a:spLocks noGrp="1"/>
          </p:cNvSpPr>
          <p:nvPr>
            <p:ph type="dt" sz="half" idx="10"/>
          </p:nvPr>
        </p:nvSpPr>
        <p:spPr/>
        <p:txBody>
          <a:bodyPr/>
          <a:lstStyle>
            <a:lvl1pPr>
              <a:defRPr/>
            </a:lvl1pPr>
          </a:lstStyle>
          <a:p>
            <a:pPr>
              <a:defRPr/>
            </a:pPr>
            <a:endParaRPr lang="ru-RU"/>
          </a:p>
        </p:txBody>
      </p:sp>
      <p:sp>
        <p:nvSpPr>
          <p:cNvPr id="9" name="Нижний колонтитул 5"/>
          <p:cNvSpPr>
            <a:spLocks noGrp="1"/>
          </p:cNvSpPr>
          <p:nvPr>
            <p:ph type="ftr" sz="quarter" idx="11"/>
          </p:nvPr>
        </p:nvSpPr>
        <p:spPr/>
        <p:txBody>
          <a:bodyPr/>
          <a:lstStyle>
            <a:lvl1pPr>
              <a:defRPr/>
            </a:lvl1pPr>
          </a:lstStyle>
          <a:p>
            <a:pPr>
              <a:defRPr/>
            </a:pPr>
            <a:endParaRPr lang="ru-RU"/>
          </a:p>
        </p:txBody>
      </p:sp>
      <p:sp>
        <p:nvSpPr>
          <p:cNvPr id="10" name="Номер слайда 6"/>
          <p:cNvSpPr>
            <a:spLocks noGrp="1"/>
          </p:cNvSpPr>
          <p:nvPr>
            <p:ph type="sldNum" sz="quarter" idx="12"/>
          </p:nvPr>
        </p:nvSpPr>
        <p:spPr>
          <a:xfrm>
            <a:off x="8229600" y="6477000"/>
            <a:ext cx="762000" cy="247650"/>
          </a:xfrm>
        </p:spPr>
        <p:txBody>
          <a:bodyPr/>
          <a:lstStyle>
            <a:lvl1pPr>
              <a:defRPr/>
            </a:lvl1pPr>
          </a:lstStyle>
          <a:p>
            <a:pPr>
              <a:defRPr/>
            </a:pPr>
            <a:fld id="{9F59B25D-9CFF-4304-AEA2-5B41008AE486}"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0" name="Заголовок 29"/>
          <p:cNvSpPr>
            <a:spLocks noGrp="1"/>
          </p:cNvSpPr>
          <p:nvPr>
            <p:ph type="title"/>
          </p:nvPr>
        </p:nvSpPr>
        <p:spPr>
          <a:xfrm>
            <a:off x="301752" y="457200"/>
            <a:ext cx="8686800" cy="841248"/>
          </a:xfrm>
        </p:spPr>
        <p:txBody>
          <a:bodyPr/>
          <a:lstStyle/>
          <a:p>
            <a:r>
              <a:rPr lang="ru-RU"/>
              <a:t>Образец заголовка</a:t>
            </a:r>
            <a:endParaRPr lang="en-US"/>
          </a:p>
        </p:txBody>
      </p:sp>
      <p:sp>
        <p:nvSpPr>
          <p:cNvPr id="3" name="Дата 10"/>
          <p:cNvSpPr>
            <a:spLocks noGrp="1"/>
          </p:cNvSpPr>
          <p:nvPr>
            <p:ph type="dt" sz="half" idx="10"/>
          </p:nvPr>
        </p:nvSpPr>
        <p:spPr/>
        <p:txBody>
          <a:bodyPr/>
          <a:lstStyle>
            <a:lvl1pPr>
              <a:defRPr/>
            </a:lvl1pPr>
          </a:lstStyle>
          <a:p>
            <a:pPr>
              <a:defRPr/>
            </a:pPr>
            <a:endParaRPr lang="ru-RU"/>
          </a:p>
        </p:txBody>
      </p:sp>
      <p:sp>
        <p:nvSpPr>
          <p:cNvPr id="4" name="Нижний колонтитул 27"/>
          <p:cNvSpPr>
            <a:spLocks noGrp="1"/>
          </p:cNvSpPr>
          <p:nvPr>
            <p:ph type="ftr" sz="quarter" idx="11"/>
          </p:nvPr>
        </p:nvSpPr>
        <p:spPr/>
        <p:txBody>
          <a:bodyPr/>
          <a:lstStyle>
            <a:lvl1pPr>
              <a:defRPr/>
            </a:lvl1pPr>
          </a:lstStyle>
          <a:p>
            <a:pPr>
              <a:defRPr/>
            </a:pPr>
            <a:endParaRPr lang="ru-RU"/>
          </a:p>
        </p:txBody>
      </p:sp>
      <p:sp>
        <p:nvSpPr>
          <p:cNvPr id="5" name="Номер слайда 4"/>
          <p:cNvSpPr>
            <a:spLocks noGrp="1"/>
          </p:cNvSpPr>
          <p:nvPr>
            <p:ph type="sldNum" sz="quarter" idx="12"/>
          </p:nvPr>
        </p:nvSpPr>
        <p:spPr/>
        <p:txBody>
          <a:bodyPr/>
          <a:lstStyle>
            <a:lvl1pPr>
              <a:defRPr/>
            </a:lvl1pPr>
          </a:lstStyle>
          <a:p>
            <a:pPr>
              <a:defRPr/>
            </a:pPr>
            <a:fld id="{380EA894-0B1D-4BA6-BBF3-8454BB427A0D}"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5" name="Прямая соединительная линия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cs typeface="+mn-cs"/>
            </a:endParaRPr>
          </a:p>
        </p:txBody>
      </p:sp>
      <p:sp>
        <p:nvSpPr>
          <p:cNvPr id="12" name="Заголовок 11"/>
          <p:cNvSpPr>
            <a:spLocks noGrp="1"/>
          </p:cNvSpPr>
          <p:nvPr>
            <p:ph type="title"/>
          </p:nvPr>
        </p:nvSpPr>
        <p:spPr>
          <a:xfrm>
            <a:off x="457200" y="5486400"/>
            <a:ext cx="8458200" cy="520700"/>
          </a:xfrm>
        </p:spPr>
        <p:txBody>
          <a:bodyPr/>
          <a:lstStyle>
            <a:lvl1pPr algn="l">
              <a:buNone/>
              <a:defRPr sz="2000" b="1"/>
            </a:lvl1pPr>
          </a:lstStyle>
          <a:p>
            <a:r>
              <a:rPr lang="ru-RU"/>
              <a:t>Образец заголовка</a:t>
            </a:r>
            <a:endParaRPr lang="en-US"/>
          </a:p>
        </p:txBody>
      </p:sp>
      <p:sp>
        <p:nvSpPr>
          <p:cNvPr id="26" name="Текст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ru-RU"/>
              <a:t>Образец текста</a:t>
            </a:r>
          </a:p>
        </p:txBody>
      </p:sp>
      <p:sp>
        <p:nvSpPr>
          <p:cNvPr id="14" name="Объект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6" name="Дата 24"/>
          <p:cNvSpPr>
            <a:spLocks noGrp="1"/>
          </p:cNvSpPr>
          <p:nvPr>
            <p:ph type="dt" sz="half" idx="10"/>
          </p:nvPr>
        </p:nvSpPr>
        <p:spPr/>
        <p:txBody>
          <a:bodyPr/>
          <a:lstStyle>
            <a:lvl1pPr>
              <a:defRPr/>
            </a:lvl1pPr>
          </a:lstStyle>
          <a:p>
            <a:pPr>
              <a:defRPr/>
            </a:pPr>
            <a:endParaRPr lang="ru-RU"/>
          </a:p>
        </p:txBody>
      </p:sp>
      <p:sp>
        <p:nvSpPr>
          <p:cNvPr id="7" name="Нижний колонтитул 28"/>
          <p:cNvSpPr>
            <a:spLocks noGrp="1"/>
          </p:cNvSpPr>
          <p:nvPr>
            <p:ph type="ftr" sz="quarter" idx="11"/>
          </p:nvPr>
        </p:nvSpPr>
        <p:spPr/>
        <p:txBody>
          <a:bodyPr/>
          <a:lstStyle>
            <a:lvl1pPr>
              <a:defRPr/>
            </a:lvl1pPr>
          </a:lstStyle>
          <a:p>
            <a:pPr>
              <a:defRPr/>
            </a:pPr>
            <a:endParaRPr lang="ru-RU"/>
          </a:p>
        </p:txBody>
      </p:sp>
      <p:sp>
        <p:nvSpPr>
          <p:cNvPr id="8" name="Номер слайда 6"/>
          <p:cNvSpPr>
            <a:spLocks noGrp="1"/>
          </p:cNvSpPr>
          <p:nvPr>
            <p:ph type="sldNum" sz="quarter" idx="12"/>
          </p:nvPr>
        </p:nvSpPr>
        <p:spPr/>
        <p:txBody>
          <a:bodyPr/>
          <a:lstStyle>
            <a:lvl1pPr>
              <a:defRPr/>
            </a:lvl1pPr>
          </a:lstStyle>
          <a:p>
            <a:pPr>
              <a:defRPr/>
            </a:pPr>
            <a:fld id="{1A4CF943-38AC-4856-AEAB-503E8E9E0E27}"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3" name="Рисунок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normAutofit/>
          </a:bodyPr>
          <a:lstStyle>
            <a:lvl1pPr marL="0" indent="0">
              <a:buNone/>
              <a:defRPr sz="3200"/>
            </a:lvl1pPr>
          </a:lstStyle>
          <a:p>
            <a:pPr lvl="0"/>
            <a:r>
              <a:rPr lang="ru-RU" noProof="0"/>
              <a:t>Вставка рисунка</a:t>
            </a:r>
            <a:endParaRPr lang="en-US" noProof="0" dirty="0"/>
          </a:p>
        </p:txBody>
      </p:sp>
      <p:sp>
        <p:nvSpPr>
          <p:cNvPr id="17" name="Заголовок 16"/>
          <p:cNvSpPr>
            <a:spLocks noGrp="1"/>
          </p:cNvSpPr>
          <p:nvPr>
            <p:ph type="title"/>
          </p:nvPr>
        </p:nvSpPr>
        <p:spPr>
          <a:xfrm>
            <a:off x="381000" y="4993760"/>
            <a:ext cx="5867400" cy="522288"/>
          </a:xfrm>
        </p:spPr>
        <p:txBody>
          <a:bodyPr/>
          <a:lstStyle>
            <a:lvl1pPr algn="l">
              <a:buNone/>
              <a:defRPr sz="2000" b="1"/>
            </a:lvl1pPr>
          </a:lstStyle>
          <a:p>
            <a:r>
              <a:rPr lang="ru-RU"/>
              <a:t>Образец заголовка</a:t>
            </a:r>
            <a:endParaRPr lang="en-US"/>
          </a:p>
        </p:txBody>
      </p:sp>
      <p:sp>
        <p:nvSpPr>
          <p:cNvPr id="26" name="Текст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a:r>
              <a:rPr lang="ru-RU"/>
              <a:t>Образец текста</a:t>
            </a:r>
          </a:p>
        </p:txBody>
      </p:sp>
      <p:sp>
        <p:nvSpPr>
          <p:cNvPr id="5" name="Дата 6"/>
          <p:cNvSpPr>
            <a:spLocks noGrp="1"/>
          </p:cNvSpPr>
          <p:nvPr>
            <p:ph type="dt" sz="half" idx="10"/>
          </p:nvPr>
        </p:nvSpPr>
        <p:spPr/>
        <p:txBody>
          <a:bodyPr/>
          <a:lstStyle>
            <a:lvl1pPr>
              <a:defRPr/>
            </a:lvl1pPr>
          </a:lstStyle>
          <a:p>
            <a:pPr>
              <a:defRPr/>
            </a:pPr>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30"/>
          <p:cNvSpPr>
            <a:spLocks noGrp="1"/>
          </p:cNvSpPr>
          <p:nvPr>
            <p:ph type="sldNum" sz="quarter" idx="12"/>
          </p:nvPr>
        </p:nvSpPr>
        <p:spPr/>
        <p:txBody>
          <a:bodyPr/>
          <a:lstStyle>
            <a:lvl1pPr>
              <a:defRPr/>
            </a:lvl1pPr>
          </a:lstStyle>
          <a:p>
            <a:pPr>
              <a:defRPr/>
            </a:pPr>
            <a:fld id="{467E0D23-55CF-4EDD-B843-9BD7BE608F39}"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en-US"/>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Дата 10"/>
          <p:cNvSpPr>
            <a:spLocks noGrp="1"/>
          </p:cNvSpPr>
          <p:nvPr>
            <p:ph type="dt" sz="half" idx="10"/>
          </p:nvPr>
        </p:nvSpPr>
        <p:spPr/>
        <p:txBody>
          <a:bodyPr/>
          <a:lstStyle>
            <a:lvl1pPr>
              <a:defRPr/>
            </a:lvl1pPr>
          </a:lstStyle>
          <a:p>
            <a:pPr>
              <a:defRPr/>
            </a:pPr>
            <a:endParaRPr lang="ru-RU"/>
          </a:p>
        </p:txBody>
      </p:sp>
      <p:sp>
        <p:nvSpPr>
          <p:cNvPr id="5" name="Нижний колонтитул 27"/>
          <p:cNvSpPr>
            <a:spLocks noGrp="1"/>
          </p:cNvSpPr>
          <p:nvPr>
            <p:ph type="ftr" sz="quarter" idx="11"/>
          </p:nvPr>
        </p:nvSpPr>
        <p:spPr/>
        <p:txBody>
          <a:bodyPr/>
          <a:lstStyle>
            <a:lvl1pPr>
              <a:defRPr/>
            </a:lvl1pPr>
          </a:lstStyle>
          <a:p>
            <a:pPr>
              <a:defRPr/>
            </a:pPr>
            <a:endParaRPr lang="ru-RU"/>
          </a:p>
        </p:txBody>
      </p:sp>
      <p:sp>
        <p:nvSpPr>
          <p:cNvPr id="6" name="Номер слайда 4"/>
          <p:cNvSpPr>
            <a:spLocks noGrp="1"/>
          </p:cNvSpPr>
          <p:nvPr>
            <p:ph type="sldNum" sz="quarter" idx="12"/>
          </p:nvPr>
        </p:nvSpPr>
        <p:spPr/>
        <p:txBody>
          <a:bodyPr/>
          <a:lstStyle>
            <a:lvl1pPr>
              <a:defRPr/>
            </a:lvl1pPr>
          </a:lstStyle>
          <a:p>
            <a:pPr>
              <a:defRPr/>
            </a:pPr>
            <a:fld id="{601CF458-C12A-4AB5-B269-AF1BC93532DA}"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cs typeface="+mn-cs"/>
            </a:endParaRPr>
          </a:p>
        </p:txBody>
      </p:sp>
      <p:sp>
        <p:nvSpPr>
          <p:cNvPr id="1029" name="Текст 7"/>
          <p:cNvSpPr>
            <a:spLocks noGrp="1"/>
          </p:cNvSpPr>
          <p:nvPr>
            <p:ph type="body" idx="1"/>
          </p:nvPr>
        </p:nvSpPr>
        <p:spPr bwMode="auto">
          <a:xfrm>
            <a:off x="304800" y="1554163"/>
            <a:ext cx="86868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smtClean="0"/>
          </a:p>
        </p:txBody>
      </p:sp>
      <p:sp>
        <p:nvSpPr>
          <p:cNvPr id="11" name="Дата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cs typeface="+mn-cs"/>
              </a:defRPr>
            </a:lvl1pPr>
          </a:lstStyle>
          <a:p>
            <a:pPr>
              <a:defRPr/>
            </a:pPr>
            <a:endParaRPr lang="ru-RU"/>
          </a:p>
        </p:txBody>
      </p:sp>
      <p:sp>
        <p:nvSpPr>
          <p:cNvPr id="28" name="Нижний колонтитул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cs typeface="+mn-cs"/>
              </a:defRPr>
            </a:lvl1pPr>
          </a:lstStyle>
          <a:p>
            <a:pPr>
              <a:defRPr/>
            </a:pPr>
            <a:endParaRPr lang="ru-RU"/>
          </a:p>
        </p:txBody>
      </p:sp>
      <p:sp>
        <p:nvSpPr>
          <p:cNvPr id="5" name="Номер слайда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cs typeface="+mn-cs"/>
              </a:defRPr>
            </a:lvl1pPr>
          </a:lstStyle>
          <a:p>
            <a:pPr>
              <a:defRPr/>
            </a:pPr>
            <a:fld id="{7DE474DB-9566-464B-9588-400D699FB5FF}" type="slidenum">
              <a:rPr lang="ru-RU"/>
              <a:pPr>
                <a:defRPr/>
              </a:pPr>
              <a:t>‹#›</a:t>
            </a:fld>
            <a:endParaRPr lang="ru-RU"/>
          </a:p>
        </p:txBody>
      </p:sp>
      <p:sp>
        <p:nvSpPr>
          <p:cNvPr id="10" name="Заголовок 9"/>
          <p:cNvSpPr>
            <a:spLocks noGrp="1"/>
          </p:cNvSpPr>
          <p:nvPr>
            <p:ph type="title"/>
          </p:nvPr>
        </p:nvSpPr>
        <p:spPr>
          <a:xfrm>
            <a:off x="304800" y="457200"/>
            <a:ext cx="8686800" cy="838200"/>
          </a:xfrm>
          <a:prstGeom prst="rect">
            <a:avLst/>
          </a:prstGeom>
        </p:spPr>
        <p:txBody>
          <a:bodyPr vert="horz" anchor="ctr">
            <a:normAutofit/>
          </a:bodyPr>
          <a:lstStyle/>
          <a:p>
            <a:r>
              <a:rPr lang="ru-RU"/>
              <a:t>Образец заголовка</a:t>
            </a:r>
            <a:endParaRPr lang="en-US"/>
          </a:p>
        </p:txBody>
      </p:sp>
      <p:sp>
        <p:nvSpPr>
          <p:cNvPr id="9" name="Прямая соединительная линия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cs typeface="+mn-cs"/>
            </a:endParaRPr>
          </a:p>
        </p:txBody>
      </p:sp>
      <p:sp>
        <p:nvSpPr>
          <p:cNvPr id="12" name="Прямая соединительная линия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cs typeface="+mn-cs"/>
            </a:endParaRPr>
          </a:p>
        </p:txBody>
      </p:sp>
    </p:spTree>
  </p:cSld>
  <p:clrMap bg1="lt1" tx1="dk1" bg2="lt2" tx2="dk2" accent1="accent1" accent2="accent2" accent3="accent3" accent4="accent4" accent5="accent5" accent6="accent6" hlink="hlink" folHlink="folHlink"/>
  <p:sldLayoutIdLst>
    <p:sldLayoutId id="2147483956" r:id="rId1"/>
    <p:sldLayoutId id="2147483957" r:id="rId2"/>
    <p:sldLayoutId id="2147483958" r:id="rId3"/>
    <p:sldLayoutId id="2147483955" r:id="rId4"/>
    <p:sldLayoutId id="2147483959" r:id="rId5"/>
    <p:sldLayoutId id="2147483954" r:id="rId6"/>
    <p:sldLayoutId id="2147483960" r:id="rId7"/>
    <p:sldLayoutId id="2147483961" r:id="rId8"/>
    <p:sldLayoutId id="2147483953" r:id="rId9"/>
    <p:sldLayoutId id="2147483962" r:id="rId10"/>
  </p:sldLayoutIdLst>
  <p:txStyles>
    <p:titleStyle>
      <a:lvl1pPr algn="l" rtl="0" eaLnBrk="0" fontAlgn="base" hangingPunct="0">
        <a:spcBef>
          <a:spcPct val="0"/>
        </a:spcBef>
        <a:spcAft>
          <a:spcPct val="0"/>
        </a:spcAft>
        <a:defRPr sz="3600" kern="1200" cap="all">
          <a:solidFill>
            <a:schemeClr val="tx2"/>
          </a:solidFill>
          <a:effectLst>
            <a:reflection blurRad="12700" stA="48000" endA="300" endPos="55000" dir="5400000" sy="-90000" algn="bl" rotWithShape="0"/>
          </a:effectLst>
          <a:latin typeface="+mj-lt"/>
          <a:ea typeface="+mj-ea"/>
          <a:cs typeface="+mj-cs"/>
        </a:defRPr>
      </a:lvl1pPr>
      <a:lvl2pPr algn="l" rtl="0" eaLnBrk="0" fontAlgn="base" hangingPunct="0">
        <a:spcBef>
          <a:spcPct val="0"/>
        </a:spcBef>
        <a:spcAft>
          <a:spcPct val="0"/>
        </a:spcAft>
        <a:defRPr sz="3600">
          <a:solidFill>
            <a:schemeClr val="tx2"/>
          </a:solidFill>
          <a:latin typeface="Franklin Gothic Medium" pitchFamily="34" charset="0"/>
        </a:defRPr>
      </a:lvl2pPr>
      <a:lvl3pPr algn="l" rtl="0" eaLnBrk="0" fontAlgn="base" hangingPunct="0">
        <a:spcBef>
          <a:spcPct val="0"/>
        </a:spcBef>
        <a:spcAft>
          <a:spcPct val="0"/>
        </a:spcAft>
        <a:defRPr sz="3600">
          <a:solidFill>
            <a:schemeClr val="tx2"/>
          </a:solidFill>
          <a:latin typeface="Franklin Gothic Medium" pitchFamily="34" charset="0"/>
        </a:defRPr>
      </a:lvl3pPr>
      <a:lvl4pPr algn="l" rtl="0" eaLnBrk="0" fontAlgn="base" hangingPunct="0">
        <a:spcBef>
          <a:spcPct val="0"/>
        </a:spcBef>
        <a:spcAft>
          <a:spcPct val="0"/>
        </a:spcAft>
        <a:defRPr sz="3600">
          <a:solidFill>
            <a:schemeClr val="tx2"/>
          </a:solidFill>
          <a:latin typeface="Franklin Gothic Medium" pitchFamily="34" charset="0"/>
        </a:defRPr>
      </a:lvl4pPr>
      <a:lvl5pPr algn="l" rtl="0" eaLnBrk="0" fontAlgn="base" hangingPunct="0">
        <a:spcBef>
          <a:spcPct val="0"/>
        </a:spcBef>
        <a:spcAft>
          <a:spcPct val="0"/>
        </a:spcAft>
        <a:defRPr sz="3600">
          <a:solidFill>
            <a:schemeClr val="tx2"/>
          </a:solidFill>
          <a:latin typeface="Franklin Gothic Medium" pitchFamily="34" charset="0"/>
        </a:defRPr>
      </a:lvl5pPr>
      <a:lvl6pPr marL="457200" algn="l" rtl="0" fontAlgn="base">
        <a:spcBef>
          <a:spcPct val="0"/>
        </a:spcBef>
        <a:spcAft>
          <a:spcPct val="0"/>
        </a:spcAft>
        <a:defRPr sz="3600">
          <a:solidFill>
            <a:schemeClr val="tx2"/>
          </a:solidFill>
          <a:latin typeface="Franklin Gothic Medium" pitchFamily="34" charset="0"/>
        </a:defRPr>
      </a:lvl6pPr>
      <a:lvl7pPr marL="914400" algn="l" rtl="0" fontAlgn="base">
        <a:spcBef>
          <a:spcPct val="0"/>
        </a:spcBef>
        <a:spcAft>
          <a:spcPct val="0"/>
        </a:spcAft>
        <a:defRPr sz="3600">
          <a:solidFill>
            <a:schemeClr val="tx2"/>
          </a:solidFill>
          <a:latin typeface="Franklin Gothic Medium" pitchFamily="34" charset="0"/>
        </a:defRPr>
      </a:lvl7pPr>
      <a:lvl8pPr marL="1371600" algn="l" rtl="0" fontAlgn="base">
        <a:spcBef>
          <a:spcPct val="0"/>
        </a:spcBef>
        <a:spcAft>
          <a:spcPct val="0"/>
        </a:spcAft>
        <a:defRPr sz="3600">
          <a:solidFill>
            <a:schemeClr val="tx2"/>
          </a:solidFill>
          <a:latin typeface="Franklin Gothic Medium" pitchFamily="34" charset="0"/>
        </a:defRPr>
      </a:lvl8pPr>
      <a:lvl9pPr marL="1828800" algn="l" rtl="0" fontAlgn="base">
        <a:spcBef>
          <a:spcPct val="0"/>
        </a:spcBef>
        <a:spcAft>
          <a:spcPct val="0"/>
        </a:spcAft>
        <a:defRPr sz="3600">
          <a:solidFill>
            <a:schemeClr val="tx2"/>
          </a:solidFill>
          <a:latin typeface="Franklin Gothic Medium" pitchFamily="34" charset="0"/>
        </a:defRPr>
      </a:lvl9pPr>
    </p:titleStyle>
    <p:bodyStyle>
      <a:lvl1pPr marL="342900" indent="-342900" algn="l" rtl="0" eaLnBrk="0" fontAlgn="base" hangingPunct="0">
        <a:spcBef>
          <a:spcPct val="20000"/>
        </a:spcBef>
        <a:spcAft>
          <a:spcPct val="0"/>
        </a:spcAft>
        <a:buClr>
          <a:schemeClr val="accent1"/>
        </a:buClr>
        <a:buSzPct val="70000"/>
        <a:buFont typeface="Wingdings 2" pitchFamily="18" charset="2"/>
        <a:buChar char=""/>
        <a:defRPr sz="3200" kern="1200">
          <a:solidFill>
            <a:schemeClr val="tx2"/>
          </a:solidFill>
          <a:latin typeface="+mn-lt"/>
          <a:ea typeface="+mn-ea"/>
          <a:cs typeface="+mn-cs"/>
        </a:defRPr>
      </a:lvl1pPr>
      <a:lvl2pPr marL="742950" indent="-285750" algn="l" rtl="0" eaLnBrk="0" fontAlgn="base" hangingPunct="0">
        <a:spcBef>
          <a:spcPct val="20000"/>
        </a:spcBef>
        <a:spcAft>
          <a:spcPct val="0"/>
        </a:spcAft>
        <a:buClr>
          <a:schemeClr val="accent1"/>
        </a:buClr>
        <a:buSzPct val="70000"/>
        <a:buFont typeface="Wingdings 2" pitchFamily="18" charset="2"/>
        <a:buChar char=""/>
        <a:defRPr sz="2800" kern="1200">
          <a:solidFill>
            <a:schemeClr val="tx2"/>
          </a:solidFill>
          <a:latin typeface="+mn-lt"/>
          <a:ea typeface="+mn-ea"/>
          <a:cs typeface="+mn-cs"/>
        </a:defRPr>
      </a:lvl2pPr>
      <a:lvl3pPr marL="1143000" indent="-228600" algn="l" rtl="0" eaLnBrk="0" fontAlgn="base" hangingPunct="0">
        <a:spcBef>
          <a:spcPct val="20000"/>
        </a:spcBef>
        <a:spcAft>
          <a:spcPct val="0"/>
        </a:spcAft>
        <a:buClr>
          <a:schemeClr val="accent1"/>
        </a:buClr>
        <a:buSzPct val="70000"/>
        <a:buFont typeface="Wingdings 2" pitchFamily="18" charset="2"/>
        <a:buChar char=""/>
        <a:defRPr sz="2400" kern="1200">
          <a:solidFill>
            <a:schemeClr val="tx2"/>
          </a:solidFill>
          <a:latin typeface="+mn-lt"/>
          <a:ea typeface="+mn-ea"/>
          <a:cs typeface="+mn-cs"/>
        </a:defRPr>
      </a:lvl3pPr>
      <a:lvl4pPr marL="1600200" indent="-228600" algn="l" rtl="0" eaLnBrk="0" fontAlgn="base" hangingPunct="0">
        <a:spcBef>
          <a:spcPct val="20000"/>
        </a:spcBef>
        <a:spcAft>
          <a:spcPct val="0"/>
        </a:spcAft>
        <a:buClr>
          <a:schemeClr val="accent1"/>
        </a:buClr>
        <a:buSzPct val="70000"/>
        <a:buFont typeface="Wingdings 2" pitchFamily="18" charset="2"/>
        <a:buChar char=""/>
        <a:defRPr sz="2000" kern="1200">
          <a:solidFill>
            <a:schemeClr val="tx2"/>
          </a:solidFill>
          <a:latin typeface="+mn-lt"/>
          <a:ea typeface="+mn-ea"/>
          <a:cs typeface="+mn-cs"/>
        </a:defRPr>
      </a:lvl4pPr>
      <a:lvl5pPr marL="2057400" indent="-228600" algn="l" rtl="0" eaLnBrk="0" fontAlgn="base" hangingPunct="0">
        <a:spcBef>
          <a:spcPct val="20000"/>
        </a:spcBef>
        <a:spcAft>
          <a:spcPct val="0"/>
        </a:spcAft>
        <a:buClr>
          <a:schemeClr val="accent1"/>
        </a:buClr>
        <a:buSzPct val="60000"/>
        <a:buFont typeface="Wingdings 2" pitchFamily="18" charset="2"/>
        <a:buChar char=""/>
        <a:defRPr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7" name="Rectangle 3"/>
          <p:cNvSpPr>
            <a:spLocks noGrp="1" noChangeArrowheads="1"/>
          </p:cNvSpPr>
          <p:nvPr>
            <p:ph idx="1"/>
          </p:nvPr>
        </p:nvSpPr>
        <p:spPr>
          <a:xfrm>
            <a:off x="395288" y="1844675"/>
            <a:ext cx="8353425" cy="4679950"/>
          </a:xfrm>
        </p:spPr>
        <p:txBody>
          <a:bodyPr>
            <a:normAutofit/>
          </a:bodyPr>
          <a:lstStyle/>
          <a:p>
            <a:pPr marL="0" indent="0" algn="ctr" eaLnBrk="1" hangingPunct="1">
              <a:lnSpc>
                <a:spcPct val="90000"/>
              </a:lnSpc>
              <a:spcBef>
                <a:spcPct val="0"/>
              </a:spcBef>
              <a:buFont typeface="Wingdings 2" pitchFamily="18" charset="2"/>
              <a:buNone/>
            </a:pPr>
            <a:r>
              <a:rPr lang="ru-RU" b="1" i="1" smtClean="0"/>
              <a:t>Фінансова оцінка ефективності інвестицій</a:t>
            </a:r>
          </a:p>
          <a:p>
            <a:pPr marL="0" indent="0" algn="ctr" eaLnBrk="1" hangingPunct="1">
              <a:lnSpc>
                <a:spcPct val="90000"/>
              </a:lnSpc>
              <a:spcBef>
                <a:spcPct val="0"/>
              </a:spcBef>
              <a:buFont typeface="Wingdings 2" pitchFamily="18" charset="2"/>
              <a:buNone/>
            </a:pPr>
            <a:endParaRPr lang="uk-UA" b="1" i="1" smtClean="0"/>
          </a:p>
          <a:p>
            <a:pPr marL="0" indent="0" eaLnBrk="1" hangingPunct="1">
              <a:lnSpc>
                <a:spcPct val="90000"/>
              </a:lnSpc>
              <a:spcBef>
                <a:spcPct val="0"/>
              </a:spcBef>
              <a:buFont typeface="Wingdings 2" pitchFamily="18" charset="2"/>
              <a:buNone/>
            </a:pPr>
            <a:r>
              <a:rPr lang="uk-UA" smtClean="0"/>
              <a:t>Викладач </a:t>
            </a:r>
          </a:p>
          <a:p>
            <a:pPr marL="0" indent="0" eaLnBrk="1" hangingPunct="1">
              <a:lnSpc>
                <a:spcPct val="90000"/>
              </a:lnSpc>
              <a:spcBef>
                <a:spcPct val="0"/>
              </a:spcBef>
              <a:buFont typeface="Wingdings 2" pitchFamily="18" charset="2"/>
              <a:buNone/>
            </a:pPr>
            <a:r>
              <a:rPr lang="uk-UA" smtClean="0"/>
              <a:t>Шапуров Олександр Олександрович, д.е.н., доцент кафедри інформаційної економіки, підприємництва та фінансів</a:t>
            </a:r>
            <a:endParaRPr lang="ru-RU" smtClean="0"/>
          </a:p>
        </p:txBody>
      </p:sp>
      <p:sp>
        <p:nvSpPr>
          <p:cNvPr id="19459" name="Text Box 12"/>
          <p:cNvSpPr txBox="1">
            <a:spLocks noChangeArrowheads="1"/>
          </p:cNvSpPr>
          <p:nvPr/>
        </p:nvSpPr>
        <p:spPr bwMode="auto">
          <a:xfrm>
            <a:off x="1476375" y="247650"/>
            <a:ext cx="7483475" cy="708025"/>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9525">
            <a:noFill/>
            <a:miter lim="800000"/>
            <a:headEnd/>
            <a:tailEnd/>
          </a:ln>
        </p:spPr>
        <p:txBody>
          <a:bodyPr>
            <a:spAutoFit/>
          </a:bodyPr>
          <a:lstStyle/>
          <a:p>
            <a:pPr algn="ctr">
              <a:defRPr/>
            </a:pPr>
            <a:r>
              <a:rPr kumimoji="1" lang="uk-UA" sz="2000" b="1" i="1" dirty="0">
                <a:latin typeface="Times New Roman" pitchFamily="18" charset="0"/>
                <a:cs typeface="+mn-cs"/>
              </a:rPr>
              <a:t>Інженерний навчально-науковий інститут ім. Ю.М. Потебні </a:t>
            </a:r>
          </a:p>
          <a:p>
            <a:pPr algn="ctr">
              <a:defRPr/>
            </a:pPr>
            <a:r>
              <a:rPr kumimoji="1" lang="ru-RU" sz="2000" b="1" i="1" dirty="0">
                <a:latin typeface="Times New Roman" pitchFamily="18" charset="0"/>
                <a:cs typeface="+mn-cs"/>
              </a:rPr>
              <a:t>Запорізького національного університета</a:t>
            </a:r>
          </a:p>
        </p:txBody>
      </p:sp>
    </p:spTree>
  </p:cSld>
  <p:clrMapOvr>
    <a:masterClrMapping/>
  </p:clrMapOvr>
  <p:transition>
    <p:cover dir="rd"/>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7" name="Rectangle 3"/>
          <p:cNvSpPr>
            <a:spLocks noGrp="1" noChangeArrowheads="1"/>
          </p:cNvSpPr>
          <p:nvPr>
            <p:ph idx="1"/>
          </p:nvPr>
        </p:nvSpPr>
        <p:spPr>
          <a:xfrm>
            <a:off x="304800" y="1773238"/>
            <a:ext cx="8534400" cy="3671887"/>
          </a:xfr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fontScale="92500" lnSpcReduction="20000"/>
          </a:bodyPr>
          <a:lstStyle/>
          <a:p>
            <a:pPr algn="just" eaLnBrk="1" hangingPunct="1">
              <a:buFont typeface="Wingdings 2" pitchFamily="18" charset="2"/>
              <a:buNone/>
            </a:pPr>
            <a:r>
              <a:rPr lang="uk-UA" sz="2400" b="1" i="1" smtClean="0"/>
              <a:t>Метою викладання навчальної дисципліни «</a:t>
            </a:r>
            <a:r>
              <a:rPr lang="ru-RU" sz="2400" b="1" i="1" smtClean="0"/>
              <a:t>Фінансова оцінка ефективності інвестицій</a:t>
            </a:r>
            <a:r>
              <a:rPr lang="uk-UA" sz="2400" b="1" i="1" smtClean="0"/>
              <a:t>» є формування у майбутніх фахівців з знань суті та механізму функціонування такої категорії, як оцінка ефективності фінансових інвестицій; формування теоретичної та методологічної бази, яка необхідна для вільного володіння практикою використання інвестиційних інструментів; вироблення вміння оцінювати й аналізувати інвестиційну політику, що проводиться як на рівні держави так і на рівні фірми, а також оцінювати інвестиційні проекти та інвестиційні портфелі. </a:t>
            </a:r>
            <a:endParaRPr lang="ru-RU" sz="2400" b="1" i="1" smtClean="0"/>
          </a:p>
        </p:txBody>
      </p:sp>
      <p:sp>
        <p:nvSpPr>
          <p:cNvPr id="6" name="Text Box 12">
            <a:extLst>
              <a:ext uri="{FF2B5EF4-FFF2-40B4-BE49-F238E27FC236}"/>
            </a:extLst>
          </p:cNvPr>
          <p:cNvSpPr txBox="1">
            <a:spLocks noChangeArrowheads="1"/>
          </p:cNvSpPr>
          <p:nvPr/>
        </p:nvSpPr>
        <p:spPr bwMode="auto">
          <a:xfrm>
            <a:off x="1476375" y="247650"/>
            <a:ext cx="7483475" cy="708025"/>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9525">
            <a:noFill/>
            <a:miter lim="800000"/>
            <a:headEnd/>
            <a:tailEnd/>
          </a:ln>
        </p:spPr>
        <p:txBody>
          <a:bodyPr>
            <a:spAutoFit/>
          </a:bodyPr>
          <a:lstStyle/>
          <a:p>
            <a:pPr algn="ctr">
              <a:defRPr/>
            </a:pPr>
            <a:r>
              <a:rPr kumimoji="1" lang="uk-UA" sz="2000" b="1" i="1" dirty="0">
                <a:latin typeface="Times New Roman" pitchFamily="18" charset="0"/>
                <a:cs typeface="+mn-cs"/>
              </a:rPr>
              <a:t>Інженерний навчально-науковий інститут ім. Ю.М. Потебні </a:t>
            </a:r>
          </a:p>
          <a:p>
            <a:pPr algn="ctr">
              <a:defRPr/>
            </a:pPr>
            <a:r>
              <a:rPr kumimoji="1" lang="ru-RU" sz="2000" b="1" i="1" dirty="0">
                <a:latin typeface="Times New Roman" pitchFamily="18" charset="0"/>
                <a:cs typeface="+mn-cs"/>
              </a:rPr>
              <a:t>Запорізького національного університета</a:t>
            </a:r>
          </a:p>
        </p:txBody>
      </p:sp>
    </p:spTree>
  </p:cSld>
  <p:clrMapOvr>
    <a:masterClrMapping/>
  </p:clrMapOvr>
  <p:transition>
    <p:cover dir="rd"/>
  </p:transition>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19458" name="Rectangle 3"/>
          <p:cNvSpPr>
            <a:spLocks noGrp="1" noChangeArrowheads="1"/>
          </p:cNvSpPr>
          <p:nvPr>
            <p:ph idx="1"/>
          </p:nvPr>
        </p:nvSpPr>
        <p:spPr>
          <a:xfrm>
            <a:off x="468313" y="1557338"/>
            <a:ext cx="8353425" cy="4967287"/>
          </a:xfrm>
        </p:spPr>
        <p:txBody>
          <a:bodyPr/>
          <a:lstStyle/>
          <a:p>
            <a:pPr algn="ctr" eaLnBrk="1" hangingPunct="1">
              <a:buFont typeface="Wingdings 2" pitchFamily="18" charset="2"/>
              <a:buNone/>
            </a:pPr>
            <a:endParaRPr lang="uk-UA" smtClean="0"/>
          </a:p>
          <a:p>
            <a:pPr algn="ctr" eaLnBrk="1" hangingPunct="1">
              <a:buFont typeface="Wingdings 2" pitchFamily="18" charset="2"/>
              <a:buNone/>
            </a:pPr>
            <a:endParaRPr lang="uk-UA" smtClean="0"/>
          </a:p>
        </p:txBody>
      </p:sp>
      <p:sp>
        <p:nvSpPr>
          <p:cNvPr id="2" name="Прямоугольник 1"/>
          <p:cNvSpPr/>
          <p:nvPr/>
        </p:nvSpPr>
        <p:spPr>
          <a:xfrm>
            <a:off x="107950" y="1196975"/>
            <a:ext cx="8928100" cy="2838450"/>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spAutoFit/>
          </a:bodyPr>
          <a:lstStyle/>
          <a:p>
            <a:pPr indent="449263"/>
            <a:r>
              <a:rPr lang="uk-UA" sz="1600" b="1" i="1"/>
              <a:t>Завданнями вибіркової  дисципліни «</a:t>
            </a:r>
            <a:r>
              <a:rPr lang="ru-RU" b="1" i="1">
                <a:solidFill>
                  <a:schemeClr val="tx2"/>
                </a:solidFill>
              </a:rPr>
              <a:t>Фінансова оцінка ефективності інвестицій</a:t>
            </a:r>
            <a:r>
              <a:rPr lang="uk-UA" sz="1600" b="1" i="1"/>
              <a:t>»</a:t>
            </a:r>
            <a:r>
              <a:rPr lang="uk-UA" sz="1600" i="1"/>
              <a:t> є формування у студентів знань з таких основних питань:</a:t>
            </a:r>
          </a:p>
          <a:p>
            <a:pPr indent="449263"/>
            <a:r>
              <a:rPr lang="uk-UA" i="1"/>
              <a:t>- ознайомитись з теоретичними основами оцінки ефективності фінансових інвестицій;</a:t>
            </a:r>
          </a:p>
          <a:p>
            <a:pPr indent="449263"/>
            <a:r>
              <a:rPr lang="uk-UA" i="1"/>
              <a:t>- опанувати методологію вільного володіння практикою використання інвестиційних інструментів;</a:t>
            </a:r>
          </a:p>
          <a:p>
            <a:pPr indent="449263"/>
            <a:r>
              <a:rPr lang="uk-UA" i="1"/>
              <a:t>- набути навички з оцінювання й аналізу інвестиційної політики, що проводиться як на рівні держави так і на рівні фірми;</a:t>
            </a:r>
          </a:p>
          <a:p>
            <a:pPr indent="449263"/>
            <a:r>
              <a:rPr lang="uk-UA" i="1"/>
              <a:t>- набути навички з оцінювання інвестиційних проектів та інвестиційних портфелів.</a:t>
            </a:r>
            <a:endParaRPr lang="ru-RU" i="1"/>
          </a:p>
        </p:txBody>
      </p:sp>
      <p:sp>
        <p:nvSpPr>
          <p:cNvPr id="6" name="Text Box 12">
            <a:extLst>
              <a:ext uri="{FF2B5EF4-FFF2-40B4-BE49-F238E27FC236}"/>
            </a:extLst>
          </p:cNvPr>
          <p:cNvSpPr txBox="1">
            <a:spLocks noChangeArrowheads="1"/>
          </p:cNvSpPr>
          <p:nvPr/>
        </p:nvSpPr>
        <p:spPr bwMode="auto">
          <a:xfrm>
            <a:off x="1425575" y="169863"/>
            <a:ext cx="7485063" cy="708025"/>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9525">
            <a:noFill/>
            <a:miter lim="800000"/>
            <a:headEnd/>
            <a:tailEnd/>
          </a:ln>
        </p:spPr>
        <p:txBody>
          <a:bodyPr>
            <a:spAutoFit/>
          </a:bodyPr>
          <a:lstStyle/>
          <a:p>
            <a:pPr algn="ctr">
              <a:defRPr/>
            </a:pPr>
            <a:r>
              <a:rPr kumimoji="1" lang="uk-UA" sz="2000" b="1" i="1" dirty="0">
                <a:latin typeface="Times New Roman" pitchFamily="18" charset="0"/>
                <a:cs typeface="+mn-cs"/>
              </a:rPr>
              <a:t>Інженерний навчально-науковий інститут ім. Ю.М. Потебні </a:t>
            </a:r>
          </a:p>
          <a:p>
            <a:pPr algn="ctr">
              <a:defRPr/>
            </a:pPr>
            <a:r>
              <a:rPr kumimoji="1" lang="ru-RU" sz="2000" b="1" i="1" dirty="0">
                <a:latin typeface="Times New Roman" pitchFamily="18" charset="0"/>
                <a:cs typeface="+mn-cs"/>
              </a:rPr>
              <a:t>Запорізького національного університета</a:t>
            </a:r>
          </a:p>
        </p:txBody>
      </p:sp>
    </p:spTree>
  </p:cSld>
  <p:clrMapOvr>
    <a:masterClrMapping/>
  </p:clrMapOvr>
  <p:transition>
    <p:cover dir="rd"/>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Box 12">
            <a:extLst>
              <a:ext uri="{FF2B5EF4-FFF2-40B4-BE49-F238E27FC236}"/>
            </a:extLst>
          </p:cNvPr>
          <p:cNvSpPr txBox="1">
            <a:spLocks noChangeArrowheads="1"/>
          </p:cNvSpPr>
          <p:nvPr/>
        </p:nvSpPr>
        <p:spPr bwMode="auto">
          <a:xfrm>
            <a:off x="1476375" y="247650"/>
            <a:ext cx="7483475" cy="708025"/>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9525">
            <a:noFill/>
            <a:miter lim="800000"/>
            <a:headEnd/>
            <a:tailEnd/>
          </a:ln>
        </p:spPr>
        <p:txBody>
          <a:bodyPr>
            <a:spAutoFit/>
          </a:bodyPr>
          <a:lstStyle/>
          <a:p>
            <a:pPr algn="ctr">
              <a:defRPr/>
            </a:pPr>
            <a:r>
              <a:rPr kumimoji="1" lang="uk-UA" sz="2000" b="1" i="1" dirty="0">
                <a:latin typeface="Times New Roman" pitchFamily="18" charset="0"/>
                <a:cs typeface="+mn-cs"/>
              </a:rPr>
              <a:t>Інженерний навчально-науковий інститут ім. Ю.М. Потебні </a:t>
            </a:r>
          </a:p>
          <a:p>
            <a:pPr algn="ctr">
              <a:defRPr/>
            </a:pPr>
            <a:r>
              <a:rPr kumimoji="1" lang="ru-RU" sz="2000" b="1" i="1" dirty="0">
                <a:latin typeface="Times New Roman" pitchFamily="18" charset="0"/>
                <a:cs typeface="+mn-cs"/>
              </a:rPr>
              <a:t>Запорізького національного університета</a:t>
            </a:r>
          </a:p>
        </p:txBody>
      </p:sp>
      <p:sp>
        <p:nvSpPr>
          <p:cNvPr id="21506" name="Rectangle 1"/>
          <p:cNvSpPr>
            <a:spLocks noChangeArrowheads="1"/>
          </p:cNvSpPr>
          <p:nvPr/>
        </p:nvSpPr>
        <p:spPr bwMode="auto">
          <a:xfrm>
            <a:off x="250825" y="2276475"/>
            <a:ext cx="10331450" cy="366713"/>
          </a:xfrm>
          <a:prstGeom prst="rect">
            <a:avLst/>
          </a:prstGeom>
          <a:noFill/>
          <a:ln w="9525">
            <a:noFill/>
            <a:miter lim="800000"/>
            <a:headEnd/>
            <a:tailEnd/>
          </a:ln>
        </p:spPr>
        <p:txBody>
          <a:bodyPr anchor="ctr">
            <a:spAutoFit/>
          </a:bodyPr>
          <a:lstStyle/>
          <a:p>
            <a:endParaRPr lang="ru-RU"/>
          </a:p>
        </p:txBody>
      </p:sp>
      <p:sp>
        <p:nvSpPr>
          <p:cNvPr id="21507" name="Text Box 25"/>
          <p:cNvSpPr txBox="1">
            <a:spLocks noChangeArrowheads="1"/>
          </p:cNvSpPr>
          <p:nvPr/>
        </p:nvSpPr>
        <p:spPr bwMode="auto">
          <a:xfrm>
            <a:off x="539750" y="1341438"/>
            <a:ext cx="8280400" cy="366712"/>
          </a:xfrm>
          <a:prstGeom prst="rect">
            <a:avLst/>
          </a:prstGeom>
          <a:noFill/>
          <a:ln w="9525">
            <a:noFill/>
            <a:miter lim="800000"/>
            <a:headEnd/>
            <a:tailEnd/>
          </a:ln>
        </p:spPr>
        <p:txBody>
          <a:bodyPr>
            <a:spAutoFit/>
          </a:bodyPr>
          <a:lstStyle/>
          <a:p>
            <a:pPr>
              <a:spcBef>
                <a:spcPct val="50000"/>
              </a:spcBef>
            </a:pPr>
            <a:endParaRPr lang="ru-RU"/>
          </a:p>
        </p:txBody>
      </p:sp>
      <p:sp>
        <p:nvSpPr>
          <p:cNvPr id="21508" name="Text Box 26"/>
          <p:cNvSpPr txBox="1">
            <a:spLocks noChangeArrowheads="1"/>
          </p:cNvSpPr>
          <p:nvPr/>
        </p:nvSpPr>
        <p:spPr bwMode="auto">
          <a:xfrm>
            <a:off x="539750" y="1196975"/>
            <a:ext cx="8135938" cy="5691188"/>
          </a:xfrm>
          <a:prstGeom prst="rect">
            <a:avLst/>
          </a:prstGeom>
          <a:noFill/>
          <a:ln w="9525">
            <a:noFill/>
            <a:miter lim="800000"/>
            <a:headEnd/>
            <a:tailEnd/>
          </a:ln>
        </p:spPr>
        <p:txBody>
          <a:bodyPr>
            <a:spAutoFit/>
          </a:bodyPr>
          <a:lstStyle/>
          <a:p>
            <a:r>
              <a:rPr lang="uk-UA" sz="1400" b="1"/>
              <a:t>Зміст дисципліни «</a:t>
            </a:r>
            <a:r>
              <a:rPr lang="ru-RU" b="1" i="1">
                <a:solidFill>
                  <a:schemeClr val="tx2"/>
                </a:solidFill>
              </a:rPr>
              <a:t>Фінансова оцінка ефективності інвестицій</a:t>
            </a:r>
            <a:r>
              <a:rPr lang="uk-UA" sz="1400" b="1"/>
              <a:t>» (за темами)</a:t>
            </a:r>
          </a:p>
          <a:p>
            <a:r>
              <a:rPr lang="uk-UA" sz="1200" b="1"/>
              <a:t>Змістовний модуль 1. Обґрунтування доцільності інвестицій </a:t>
            </a:r>
          </a:p>
          <a:p>
            <a:r>
              <a:rPr lang="uk-UA" sz="1200" b="1"/>
              <a:t>Концепція вартості грошей у часі. Поточна вартість одиниці (дисконтування), одиничного аннуітету, внесок на амортизацію грошової одиниці. Складний відсоток (майбутня вартість одиниці) та майбутня вартість аннуітету (накопичення одиниці за період). Економічний зміст чистої теперішньої вартості. Метод рентабельності інвестицій та особливості його застосування. Методика визначення внутрішньої норми рентабельності інвестицій, індексу прибутковості, періоду окупності. Інвестиційні ризики : класифікація, фактори впливу, методи вимірювання</a:t>
            </a:r>
          </a:p>
          <a:p>
            <a:r>
              <a:rPr lang="uk-UA" sz="1200" b="1"/>
              <a:t>Змістовний модуль 2. Інвестиційні проекти.</a:t>
            </a:r>
          </a:p>
          <a:p>
            <a:r>
              <a:rPr lang="uk-UA" sz="1200" b="1"/>
              <a:t>Інвестиційний проект та його види. Життєвий цикл інвестиційного проекту. Складання проектно-кошторисної документації. Етапи розроблення проектно-кошторисної документації. Ціноутворення та проектна документація. Матеріально - технічне забезпечення інвестиційних проектів. Моніторинг реалізації інвестиційного проекту</a:t>
            </a:r>
          </a:p>
          <a:p>
            <a:r>
              <a:rPr lang="uk-UA" sz="1200" b="1"/>
              <a:t>Змістовний модуль 3. Фінансове забезпечення інвестиційного процесу.</a:t>
            </a:r>
          </a:p>
          <a:p>
            <a:r>
              <a:rPr lang="uk-UA" sz="1200" b="1"/>
              <a:t>Поняття інвестиційних ресурсів та основні принципи їх формування. Джерела формування інвестиційних ресурсів. Форми (методи) фінансування інвестиційних проектів та особливості їх застосування. Проектне фінансування. Формування оптимальної структури капіталу. Визначення потреби в інвестиційних ресурсах. Середньозважена та маржинальна вартість капіталу та її вплив на інвестиційний процес</a:t>
            </a:r>
          </a:p>
          <a:p>
            <a:r>
              <a:rPr lang="uk-UA" sz="1200" b="1"/>
              <a:t>Змістовний модуль 4. Управління інвестиційною діяльністю та інвестиційний потенціал в контексті фінансової оцінки</a:t>
            </a:r>
          </a:p>
          <a:p>
            <a:r>
              <a:rPr lang="uk-UA" sz="1200" b="1"/>
              <a:t>Інвестиційний менеджмент : мета, завдання, функції. Організаційно- правові форми інвестиційної діяльності: види та особливості утворення. Фінансово-кредитні установи та їх роль в інвестиційній діяльності. Інвестиційні пайові та корпоративні фонди: особливості функціонування та утворення. Інвестиційний потенціал. Інвестиційний попит: потенційний попит і конкретний попит (пропозиція капіталу). Інвестиційна пропозиція. Фактори впливу на інвестиційний потенціал підприємства. Інвестиції в активи підприємства. Склад та структура активів підприємства. Оцінювання впливу інвестицій на дохідність підприємства.</a:t>
            </a:r>
          </a:p>
          <a:p>
            <a:endParaRPr lang="uk-UA" sz="1200" b="1"/>
          </a:p>
        </p:txBody>
      </p:sp>
    </p:spTree>
  </p:cSld>
  <p:clrMapOvr>
    <a:masterClrMapping/>
  </p:clrMapOvr>
  <p:transition>
    <p:cover dir="rd"/>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12">
            <a:extLst>
              <a:ext uri="{FF2B5EF4-FFF2-40B4-BE49-F238E27FC236}"/>
            </a:extLst>
          </p:cNvPr>
          <p:cNvSpPr txBox="1">
            <a:spLocks noChangeArrowheads="1"/>
          </p:cNvSpPr>
          <p:nvPr/>
        </p:nvSpPr>
        <p:spPr bwMode="auto">
          <a:xfrm>
            <a:off x="204788" y="77788"/>
            <a:ext cx="8564562" cy="701675"/>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9525">
            <a:noFill/>
            <a:miter lim="800000"/>
            <a:headEnd/>
            <a:tailEnd/>
          </a:ln>
        </p:spPr>
        <p:txBody>
          <a:bodyPr>
            <a:spAutoFit/>
          </a:bodyPr>
          <a:lstStyle/>
          <a:p>
            <a:pPr algn="ctr">
              <a:defRPr/>
            </a:pPr>
            <a:r>
              <a:rPr kumimoji="1" lang="uk-UA" sz="2000" b="1" i="1" dirty="0">
                <a:latin typeface="Times New Roman" pitchFamily="18" charset="0"/>
                <a:cs typeface="+mn-cs"/>
              </a:rPr>
              <a:t>Інженерний навчально-науковий інститут ім. Ю.М. Потебні </a:t>
            </a:r>
          </a:p>
          <a:p>
            <a:pPr algn="ctr">
              <a:defRPr/>
            </a:pPr>
            <a:r>
              <a:rPr kumimoji="1" lang="ru-RU" sz="2000" b="1" i="1" dirty="0">
                <a:latin typeface="Times New Roman" pitchFamily="18" charset="0"/>
                <a:cs typeface="+mn-cs"/>
              </a:rPr>
              <a:t>Запорізького національного університета</a:t>
            </a:r>
          </a:p>
        </p:txBody>
      </p:sp>
      <p:sp>
        <p:nvSpPr>
          <p:cNvPr id="27650" name="Text Box 6"/>
          <p:cNvSpPr txBox="1">
            <a:spLocks noChangeArrowheads="1"/>
          </p:cNvSpPr>
          <p:nvPr/>
        </p:nvSpPr>
        <p:spPr bwMode="auto">
          <a:xfrm>
            <a:off x="250825" y="1052513"/>
            <a:ext cx="8569325" cy="1323439"/>
          </a:xfrm>
          <a:prstGeom prst="rect">
            <a:avLst/>
          </a:prstGeom>
          <a:noFill/>
          <a:ln w="9525">
            <a:noFill/>
            <a:miter lim="800000"/>
            <a:headEnd/>
            <a:tailEnd/>
          </a:ln>
        </p:spPr>
        <p:txBody>
          <a:bodyPr>
            <a:spAutoFit/>
          </a:bodyPr>
          <a:lstStyle/>
          <a:p>
            <a:pPr marL="342900" indent="-342900" algn="ctr"/>
            <a:r>
              <a:rPr lang="uk-UA" sz="2000" b="1" dirty="0"/>
              <a:t>Рекомендована література</a:t>
            </a:r>
            <a:endParaRPr lang="uk-UA" sz="2000" dirty="0"/>
          </a:p>
          <a:p>
            <a:pPr marL="342900" indent="-342900"/>
            <a:r>
              <a:rPr lang="uk-UA" sz="2000" dirty="0" smtClean="0">
                <a:latin typeface="Times New Roman" pitchFamily="18" charset="0"/>
              </a:rPr>
              <a:t> </a:t>
            </a:r>
            <a:r>
              <a:rPr lang="uk-UA" sz="2000" dirty="0" err="1">
                <a:latin typeface="Times New Roman" pitchFamily="18" charset="0"/>
              </a:rPr>
              <a:t>Метеленко</a:t>
            </a:r>
            <a:r>
              <a:rPr lang="uk-UA" sz="2000" dirty="0">
                <a:latin typeface="Times New Roman" pitchFamily="18" charset="0"/>
              </a:rPr>
              <a:t> Н.Г., </a:t>
            </a:r>
            <a:r>
              <a:rPr lang="uk-UA" sz="2000" dirty="0" err="1">
                <a:latin typeface="Times New Roman" pitchFamily="18" charset="0"/>
              </a:rPr>
              <a:t>Шапуров</a:t>
            </a:r>
            <a:r>
              <a:rPr lang="uk-UA" sz="2000" dirty="0">
                <a:latin typeface="Times New Roman" pitchFamily="18" charset="0"/>
              </a:rPr>
              <a:t> О.О., </a:t>
            </a:r>
            <a:r>
              <a:rPr lang="uk-UA" sz="2000" dirty="0" err="1">
                <a:latin typeface="Times New Roman" pitchFamily="18" charset="0"/>
              </a:rPr>
              <a:t>Сіліна</a:t>
            </a:r>
            <a:r>
              <a:rPr lang="uk-UA" sz="2000" dirty="0">
                <a:latin typeface="Times New Roman" pitchFamily="18" charset="0"/>
              </a:rPr>
              <a:t> І.В. Інвестування: </a:t>
            </a:r>
            <a:r>
              <a:rPr lang="uk-UA" sz="2000" dirty="0" err="1">
                <a:latin typeface="Times New Roman" pitchFamily="18" charset="0"/>
              </a:rPr>
              <a:t>навч</a:t>
            </a:r>
            <a:r>
              <a:rPr lang="uk-UA" sz="2000" dirty="0">
                <a:latin typeface="Times New Roman" pitchFamily="18" charset="0"/>
              </a:rPr>
              <a:t>. - методичний посібник для студентів ЗДІА напряму підготовки 6.030508 «Фінанси» денної та заочної форми навчання. Запоріжжя: ЗДІА, 2016. 97с.</a:t>
            </a:r>
            <a:endParaRPr lang="ru-RU" sz="2000" dirty="0">
              <a:latin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Трек">
  <a:themeElements>
    <a:clrScheme name="Трек">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Трек">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Трек">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Тема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Трек">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themeOverride>
</file>

<file path=docProps/app.xml><?xml version="1.0" encoding="utf-8"?>
<Properties xmlns="http://schemas.openxmlformats.org/officeDocument/2006/extended-properties" xmlns:vt="http://schemas.openxmlformats.org/officeDocument/2006/docPropsVTypes">
  <Template>Trek</Template>
  <TotalTime>3511</TotalTime>
  <Words>561</Words>
  <Application>Microsoft Office PowerPoint</Application>
  <PresentationFormat>Экран (4:3)</PresentationFormat>
  <Paragraphs>35</Paragraphs>
  <Slides>5</Slides>
  <Notes>4</Notes>
  <HiddenSlides>0</HiddenSlides>
  <MMClips>0</MMClips>
  <ScaleCrop>false</ScaleCrop>
  <HeadingPairs>
    <vt:vector size="4" baseType="variant">
      <vt:variant>
        <vt:lpstr>Тема</vt:lpstr>
      </vt:variant>
      <vt:variant>
        <vt:i4>1</vt:i4>
      </vt:variant>
      <vt:variant>
        <vt:lpstr>Заголовки слайдов</vt:lpstr>
      </vt:variant>
      <vt:variant>
        <vt:i4>5</vt:i4>
      </vt:variant>
    </vt:vector>
  </HeadingPairs>
  <TitlesOfParts>
    <vt:vector size="6" baseType="lpstr">
      <vt:lpstr>Трек</vt:lpstr>
      <vt:lpstr>Презентация PowerPoint</vt:lpstr>
      <vt:lpstr>Презентация PowerPoint</vt:lpstr>
      <vt:lpstr>Презентация PowerPoint</vt:lpstr>
      <vt:lpstr>Презентация PowerPoint</vt:lpstr>
      <vt:lpstr>Презентация PowerPoint</vt:lpstr>
    </vt:vector>
  </TitlesOfParts>
  <Company>ZIEIT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ДИПЛОМНАЯ РАБОТА</dc:title>
  <dc:creator>lena</dc:creator>
  <cp:lastModifiedBy>Админ</cp:lastModifiedBy>
  <cp:revision>251</cp:revision>
  <cp:lastPrinted>2001-10-18T09:13:50Z</cp:lastPrinted>
  <dcterms:created xsi:type="dcterms:W3CDTF">2000-01-02T19:08:49Z</dcterms:created>
  <dcterms:modified xsi:type="dcterms:W3CDTF">2025-11-26T12:31:07Z</dcterms:modified>
</cp:coreProperties>
</file>