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32"/>
  </p:notesMasterIdLst>
  <p:sldIdLst>
    <p:sldId id="260" r:id="rId3"/>
    <p:sldId id="257" r:id="rId4"/>
    <p:sldId id="308" r:id="rId5"/>
    <p:sldId id="286" r:id="rId6"/>
    <p:sldId id="309" r:id="rId7"/>
    <p:sldId id="311" r:id="rId8"/>
    <p:sldId id="312" r:id="rId9"/>
    <p:sldId id="287" r:id="rId10"/>
    <p:sldId id="289" r:id="rId11"/>
    <p:sldId id="290" r:id="rId12"/>
    <p:sldId id="313" r:id="rId13"/>
    <p:sldId id="314" r:id="rId14"/>
    <p:sldId id="315" r:id="rId15"/>
    <p:sldId id="291" r:id="rId16"/>
    <p:sldId id="316" r:id="rId17"/>
    <p:sldId id="292" r:id="rId18"/>
    <p:sldId id="293" r:id="rId19"/>
    <p:sldId id="317" r:id="rId20"/>
    <p:sldId id="318" r:id="rId21"/>
    <p:sldId id="319" r:id="rId22"/>
    <p:sldId id="294" r:id="rId23"/>
    <p:sldId id="320" r:id="rId24"/>
    <p:sldId id="325" r:id="rId25"/>
    <p:sldId id="326" r:id="rId26"/>
    <p:sldId id="324" r:id="rId27"/>
    <p:sldId id="322" r:id="rId28"/>
    <p:sldId id="295" r:id="rId29"/>
    <p:sldId id="323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589AD-2132-42B9-9033-A3EF7D6E7CC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96AC4-0270-48F2-871F-60A2708CF2A5}">
      <dgm:prSet phldrT="[Text]"/>
      <dgm:spPr/>
      <dgm:t>
        <a:bodyPr/>
        <a:lstStyle/>
        <a:p>
          <a:r>
            <a:rPr lang="ru-RU" dirty="0" smtClean="0"/>
            <a:t>Проблема</a:t>
          </a:r>
          <a:endParaRPr lang="en-US" dirty="0"/>
        </a:p>
      </dgm:t>
    </dgm:pt>
    <dgm:pt modelId="{E8D028B5-BE8C-472E-BA81-1A26CB8EAD13}" type="parTrans" cxnId="{3E7B1C56-DC51-4427-8F1B-DBA1A7982B84}">
      <dgm:prSet/>
      <dgm:spPr/>
      <dgm:t>
        <a:bodyPr/>
        <a:lstStyle/>
        <a:p>
          <a:endParaRPr lang="en-US"/>
        </a:p>
      </dgm:t>
    </dgm:pt>
    <dgm:pt modelId="{2D3E983C-4FD2-4D68-93DD-3235870983DE}" type="sibTrans" cxnId="{3E7B1C56-DC51-4427-8F1B-DBA1A7982B84}">
      <dgm:prSet/>
      <dgm:spPr/>
      <dgm:t>
        <a:bodyPr/>
        <a:lstStyle/>
        <a:p>
          <a:endParaRPr lang="en-US"/>
        </a:p>
      </dgm:t>
    </dgm:pt>
    <dgm:pt modelId="{442D9FE5-ABA8-4DC1-833C-65D02208CD7F}">
      <dgm:prSet phldrT="[Text]"/>
      <dgm:spPr/>
      <dgm:t>
        <a:bodyPr/>
        <a:lstStyle/>
        <a:p>
          <a:r>
            <a:rPr lang="ru-RU" dirty="0" smtClean="0"/>
            <a:t>Ідентифікація  </a:t>
          </a:r>
          <a:endParaRPr lang="en-US" dirty="0"/>
        </a:p>
      </dgm:t>
    </dgm:pt>
    <dgm:pt modelId="{39CFAB72-E4F8-4C45-9A6C-1AD7FD61F9B9}" type="parTrans" cxnId="{4B8BBB14-DBB9-4E6B-9A64-37D01F0D8E89}">
      <dgm:prSet/>
      <dgm:spPr/>
      <dgm:t>
        <a:bodyPr/>
        <a:lstStyle/>
        <a:p>
          <a:endParaRPr lang="en-US"/>
        </a:p>
      </dgm:t>
    </dgm:pt>
    <dgm:pt modelId="{87BBC36E-E9F7-4E50-B94E-C10F8B636CCF}" type="sibTrans" cxnId="{4B8BBB14-DBB9-4E6B-9A64-37D01F0D8E89}">
      <dgm:prSet/>
      <dgm:spPr/>
      <dgm:t>
        <a:bodyPr/>
        <a:lstStyle/>
        <a:p>
          <a:endParaRPr lang="en-US"/>
        </a:p>
      </dgm:t>
    </dgm:pt>
    <dgm:pt modelId="{08875815-83C1-4A16-ACED-8425E5F3226F}">
      <dgm:prSet phldrT="[Text]"/>
      <dgm:spPr/>
      <dgm:t>
        <a:bodyPr/>
        <a:lstStyle/>
        <a:p>
          <a:r>
            <a:rPr lang="uk-UA" dirty="0" smtClean="0"/>
            <a:t>Аналіз причин та наслідків</a:t>
          </a:r>
          <a:endParaRPr lang="en-US" dirty="0"/>
        </a:p>
      </dgm:t>
    </dgm:pt>
    <dgm:pt modelId="{17F1D25C-5285-4D2C-9988-5FB343492E7B}" type="parTrans" cxnId="{CB531B14-5593-4F60-BF8E-2B5CFB989C50}">
      <dgm:prSet/>
      <dgm:spPr/>
      <dgm:t>
        <a:bodyPr/>
        <a:lstStyle/>
        <a:p>
          <a:endParaRPr lang="en-US"/>
        </a:p>
      </dgm:t>
    </dgm:pt>
    <dgm:pt modelId="{535B7E89-220F-4D7E-B321-0592F575B679}" type="sibTrans" cxnId="{CB531B14-5593-4F60-BF8E-2B5CFB989C50}">
      <dgm:prSet/>
      <dgm:spPr/>
      <dgm:t>
        <a:bodyPr/>
        <a:lstStyle/>
        <a:p>
          <a:endParaRPr lang="en-US"/>
        </a:p>
      </dgm:t>
    </dgm:pt>
    <dgm:pt modelId="{3D106C9D-666B-428D-B0AA-435917FDF576}">
      <dgm:prSet phldrT="[Text]"/>
      <dgm:spPr/>
      <dgm:t>
        <a:bodyPr/>
        <a:lstStyle/>
        <a:p>
          <a:r>
            <a:rPr lang="uk-UA" dirty="0" smtClean="0"/>
            <a:t>Ідея</a:t>
          </a:r>
          <a:endParaRPr lang="en-US" dirty="0"/>
        </a:p>
      </dgm:t>
    </dgm:pt>
    <dgm:pt modelId="{5E5FBFBD-C95C-45E9-A215-B82AA8B15062}" type="parTrans" cxnId="{BD107A2D-9D7A-46F0-B8A8-9DAA9191BF04}">
      <dgm:prSet/>
      <dgm:spPr/>
      <dgm:t>
        <a:bodyPr/>
        <a:lstStyle/>
        <a:p>
          <a:endParaRPr lang="en-US"/>
        </a:p>
      </dgm:t>
    </dgm:pt>
    <dgm:pt modelId="{A1586DDE-B249-4AFF-B991-C2B185FC4E20}" type="sibTrans" cxnId="{BD107A2D-9D7A-46F0-B8A8-9DAA9191BF04}">
      <dgm:prSet/>
      <dgm:spPr/>
      <dgm:t>
        <a:bodyPr/>
        <a:lstStyle/>
        <a:p>
          <a:endParaRPr lang="en-US"/>
        </a:p>
      </dgm:t>
    </dgm:pt>
    <dgm:pt modelId="{AD4EDB8E-B9BA-4886-A32F-E10565BC6E34}">
      <dgm:prSet phldrT="[Text]"/>
      <dgm:spPr/>
      <dgm:t>
        <a:bodyPr/>
        <a:lstStyle/>
        <a:p>
          <a:r>
            <a:rPr lang="uk-UA" dirty="0" smtClean="0"/>
            <a:t>Інновація  </a:t>
          </a:r>
          <a:endParaRPr lang="en-US" dirty="0"/>
        </a:p>
      </dgm:t>
    </dgm:pt>
    <dgm:pt modelId="{7C0534E7-2025-45F1-A181-1AD568C3F032}" type="parTrans" cxnId="{72CB05B6-F39B-4CA1-B585-2CDCC62DFDD8}">
      <dgm:prSet/>
      <dgm:spPr/>
      <dgm:t>
        <a:bodyPr/>
        <a:lstStyle/>
        <a:p>
          <a:endParaRPr lang="en-US"/>
        </a:p>
      </dgm:t>
    </dgm:pt>
    <dgm:pt modelId="{5097986B-CF5B-4B27-8B50-40CAE8F585C4}" type="sibTrans" cxnId="{72CB05B6-F39B-4CA1-B585-2CDCC62DFDD8}">
      <dgm:prSet/>
      <dgm:spPr/>
      <dgm:t>
        <a:bodyPr/>
        <a:lstStyle/>
        <a:p>
          <a:endParaRPr lang="en-US"/>
        </a:p>
      </dgm:t>
    </dgm:pt>
    <dgm:pt modelId="{110BAE36-CE0C-4B46-AF6C-941894E302C9}">
      <dgm:prSet phldrT="[Text]"/>
      <dgm:spPr/>
      <dgm:t>
        <a:bodyPr/>
        <a:lstStyle/>
        <a:p>
          <a:r>
            <a:rPr lang="uk-UA" dirty="0" smtClean="0"/>
            <a:t>Бенефіціари та стейкхолдери</a:t>
          </a:r>
          <a:endParaRPr lang="en-US" dirty="0"/>
        </a:p>
      </dgm:t>
    </dgm:pt>
    <dgm:pt modelId="{434FADDF-DE88-4616-9728-7B80017D880C}" type="parTrans" cxnId="{364D0A9A-89B7-4A1E-8993-57C359A1A619}">
      <dgm:prSet/>
      <dgm:spPr/>
      <dgm:t>
        <a:bodyPr/>
        <a:lstStyle/>
        <a:p>
          <a:endParaRPr lang="en-US"/>
        </a:p>
      </dgm:t>
    </dgm:pt>
    <dgm:pt modelId="{7DDA8E15-1762-4457-9DFE-50518AD893B1}" type="sibTrans" cxnId="{364D0A9A-89B7-4A1E-8993-57C359A1A619}">
      <dgm:prSet/>
      <dgm:spPr/>
      <dgm:t>
        <a:bodyPr/>
        <a:lstStyle/>
        <a:p>
          <a:endParaRPr lang="en-US"/>
        </a:p>
      </dgm:t>
    </dgm:pt>
    <dgm:pt modelId="{7E74F5F1-744E-4B90-93BE-A1204C466C04}">
      <dgm:prSet phldrT="[Text]"/>
      <dgm:spPr/>
      <dgm:t>
        <a:bodyPr/>
        <a:lstStyle/>
        <a:p>
          <a:r>
            <a:rPr lang="ru-RU" dirty="0" smtClean="0"/>
            <a:t>Рішення</a:t>
          </a:r>
          <a:endParaRPr lang="en-US" dirty="0"/>
        </a:p>
      </dgm:t>
    </dgm:pt>
    <dgm:pt modelId="{715CCFFC-6F94-48FE-96BF-4B11D3D9E1CF}" type="parTrans" cxnId="{F8B1807B-BD3F-482A-A2BE-64DF231E8DD4}">
      <dgm:prSet/>
      <dgm:spPr/>
      <dgm:t>
        <a:bodyPr/>
        <a:lstStyle/>
        <a:p>
          <a:endParaRPr lang="en-US"/>
        </a:p>
      </dgm:t>
    </dgm:pt>
    <dgm:pt modelId="{F421DAC0-A356-49B5-A4AB-C6613365C8CC}" type="sibTrans" cxnId="{F8B1807B-BD3F-482A-A2BE-64DF231E8DD4}">
      <dgm:prSet/>
      <dgm:spPr/>
      <dgm:t>
        <a:bodyPr/>
        <a:lstStyle/>
        <a:p>
          <a:endParaRPr lang="en-US"/>
        </a:p>
      </dgm:t>
    </dgm:pt>
    <dgm:pt modelId="{3D027AF4-7922-456F-8F0E-F78D42251682}">
      <dgm:prSet phldrT="[Text]"/>
      <dgm:spPr/>
      <dgm:t>
        <a:bodyPr/>
        <a:lstStyle/>
        <a:p>
          <a:r>
            <a:rPr lang="uk-UA" dirty="0" smtClean="0"/>
            <a:t>Результат </a:t>
          </a:r>
          <a:endParaRPr lang="en-US" dirty="0"/>
        </a:p>
      </dgm:t>
    </dgm:pt>
    <dgm:pt modelId="{F5AE6757-36AA-49BD-8904-F7E68F184660}" type="parTrans" cxnId="{EAE748D1-CB69-4C5B-9BF2-FDC5F78933BD}">
      <dgm:prSet/>
      <dgm:spPr/>
      <dgm:t>
        <a:bodyPr/>
        <a:lstStyle/>
        <a:p>
          <a:endParaRPr lang="en-US"/>
        </a:p>
      </dgm:t>
    </dgm:pt>
    <dgm:pt modelId="{B55F5091-1DD4-4348-9A3C-A07839B2374E}" type="sibTrans" cxnId="{EAE748D1-CB69-4C5B-9BF2-FDC5F78933BD}">
      <dgm:prSet/>
      <dgm:spPr/>
      <dgm:t>
        <a:bodyPr/>
        <a:lstStyle/>
        <a:p>
          <a:endParaRPr lang="en-US"/>
        </a:p>
      </dgm:t>
    </dgm:pt>
    <dgm:pt modelId="{7C3AA440-D63F-4CE2-B62C-16C39A3E34E5}">
      <dgm:prSet phldrT="[Text]"/>
      <dgm:spPr/>
      <dgm:t>
        <a:bodyPr/>
        <a:lstStyle/>
        <a:p>
          <a:r>
            <a:rPr lang="uk-UA" dirty="0" smtClean="0"/>
            <a:t>Вплив</a:t>
          </a:r>
          <a:endParaRPr lang="en-US" dirty="0"/>
        </a:p>
      </dgm:t>
    </dgm:pt>
    <dgm:pt modelId="{F68400B7-91AA-4A4C-B4C4-02A43756640A}" type="parTrans" cxnId="{2B1FFBCA-6CB9-4450-AEE1-F2CB380A5486}">
      <dgm:prSet/>
      <dgm:spPr/>
      <dgm:t>
        <a:bodyPr/>
        <a:lstStyle/>
        <a:p>
          <a:endParaRPr lang="en-US"/>
        </a:p>
      </dgm:t>
    </dgm:pt>
    <dgm:pt modelId="{4ADBD888-C42A-472C-9BE9-32E8340CEE06}" type="sibTrans" cxnId="{2B1FFBCA-6CB9-4450-AEE1-F2CB380A5486}">
      <dgm:prSet/>
      <dgm:spPr/>
      <dgm:t>
        <a:bodyPr/>
        <a:lstStyle/>
        <a:p>
          <a:endParaRPr lang="en-US"/>
        </a:p>
      </dgm:t>
    </dgm:pt>
    <dgm:pt modelId="{AFBE4AED-10F5-4A1E-8EC8-F0CABD89BF67}" type="pres">
      <dgm:prSet presAssocID="{9B2589AD-2132-42B9-9033-A3EF7D6E7C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A82E1-DA5C-4A96-B513-BBC16C71BABD}" type="pres">
      <dgm:prSet presAssocID="{78E96AC4-0270-48F2-871F-60A2708CF2A5}" presName="composite" presStyleCnt="0"/>
      <dgm:spPr/>
    </dgm:pt>
    <dgm:pt modelId="{397C1470-F50C-4FB4-9F21-B379EF98921A}" type="pres">
      <dgm:prSet presAssocID="{78E96AC4-0270-48F2-871F-60A2708CF2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2E45E-2C54-4ABA-B5F4-A9EA23CBEB22}" type="pres">
      <dgm:prSet presAssocID="{78E96AC4-0270-48F2-871F-60A2708CF2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8A9E-49A4-4576-9670-1B378124FC22}" type="pres">
      <dgm:prSet presAssocID="{2D3E983C-4FD2-4D68-93DD-3235870983DE}" presName="sp" presStyleCnt="0"/>
      <dgm:spPr/>
    </dgm:pt>
    <dgm:pt modelId="{42A517FA-A34D-43D0-BEBE-25A0EF9D9D4D}" type="pres">
      <dgm:prSet presAssocID="{3D106C9D-666B-428D-B0AA-435917FDF576}" presName="composite" presStyleCnt="0"/>
      <dgm:spPr/>
    </dgm:pt>
    <dgm:pt modelId="{581BA9F0-9023-4CC9-90FE-EAA2644E5924}" type="pres">
      <dgm:prSet presAssocID="{3D106C9D-666B-428D-B0AA-435917FDF5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CEF09-46C5-4F57-9EC7-7330370231E8}" type="pres">
      <dgm:prSet presAssocID="{3D106C9D-666B-428D-B0AA-435917FDF5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9F1E1-7DA1-496B-BEEF-69E062FCDB84}" type="pres">
      <dgm:prSet presAssocID="{A1586DDE-B249-4AFF-B991-C2B185FC4E20}" presName="sp" presStyleCnt="0"/>
      <dgm:spPr/>
    </dgm:pt>
    <dgm:pt modelId="{E8B83452-7156-4444-B201-C296A462BE89}" type="pres">
      <dgm:prSet presAssocID="{7E74F5F1-744E-4B90-93BE-A1204C466C04}" presName="composite" presStyleCnt="0"/>
      <dgm:spPr/>
    </dgm:pt>
    <dgm:pt modelId="{1AF57237-C80D-43A5-B2F2-541550E15ED9}" type="pres">
      <dgm:prSet presAssocID="{7E74F5F1-744E-4B90-93BE-A1204C466C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CB1A2-B08E-4B48-8D7C-B26099EB2303}" type="pres">
      <dgm:prSet presAssocID="{7E74F5F1-744E-4B90-93BE-A1204C466C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3AD52-7F9D-4AE1-B902-034271DE9BE6}" type="presOf" srcId="{78E96AC4-0270-48F2-871F-60A2708CF2A5}" destId="{397C1470-F50C-4FB4-9F21-B379EF98921A}" srcOrd="0" destOrd="0" presId="urn:microsoft.com/office/officeart/2005/8/layout/chevron2"/>
    <dgm:cxn modelId="{364D0A9A-89B7-4A1E-8993-57C359A1A619}" srcId="{3D106C9D-666B-428D-B0AA-435917FDF576}" destId="{110BAE36-CE0C-4B46-AF6C-941894E302C9}" srcOrd="1" destOrd="0" parTransId="{434FADDF-DE88-4616-9728-7B80017D880C}" sibTransId="{7DDA8E15-1762-4457-9DFE-50518AD893B1}"/>
    <dgm:cxn modelId="{3E7B1C56-DC51-4427-8F1B-DBA1A7982B84}" srcId="{9B2589AD-2132-42B9-9033-A3EF7D6E7CCC}" destId="{78E96AC4-0270-48F2-871F-60A2708CF2A5}" srcOrd="0" destOrd="0" parTransId="{E8D028B5-BE8C-472E-BA81-1A26CB8EAD13}" sibTransId="{2D3E983C-4FD2-4D68-93DD-3235870983DE}"/>
    <dgm:cxn modelId="{C152168F-B303-4DA8-BDF2-A92D11030979}" type="presOf" srcId="{3D106C9D-666B-428D-B0AA-435917FDF576}" destId="{581BA9F0-9023-4CC9-90FE-EAA2644E5924}" srcOrd="0" destOrd="0" presId="urn:microsoft.com/office/officeart/2005/8/layout/chevron2"/>
    <dgm:cxn modelId="{379E5DEC-4D7C-4A74-9E13-DF4B94B23AA2}" type="presOf" srcId="{3D027AF4-7922-456F-8F0E-F78D42251682}" destId="{79ACB1A2-B08E-4B48-8D7C-B26099EB2303}" srcOrd="0" destOrd="0" presId="urn:microsoft.com/office/officeart/2005/8/layout/chevron2"/>
    <dgm:cxn modelId="{72CB05B6-F39B-4CA1-B585-2CDCC62DFDD8}" srcId="{3D106C9D-666B-428D-B0AA-435917FDF576}" destId="{AD4EDB8E-B9BA-4886-A32F-E10565BC6E34}" srcOrd="0" destOrd="0" parTransId="{7C0534E7-2025-45F1-A181-1AD568C3F032}" sibTransId="{5097986B-CF5B-4B27-8B50-40CAE8F585C4}"/>
    <dgm:cxn modelId="{ADBEF56D-6FA7-4FF8-8557-2D401695C7B0}" type="presOf" srcId="{7E74F5F1-744E-4B90-93BE-A1204C466C04}" destId="{1AF57237-C80D-43A5-B2F2-541550E15ED9}" srcOrd="0" destOrd="0" presId="urn:microsoft.com/office/officeart/2005/8/layout/chevron2"/>
    <dgm:cxn modelId="{E9C443F7-E0BA-4E84-8404-08A756399AE0}" type="presOf" srcId="{7C3AA440-D63F-4CE2-B62C-16C39A3E34E5}" destId="{79ACB1A2-B08E-4B48-8D7C-B26099EB2303}" srcOrd="0" destOrd="1" presId="urn:microsoft.com/office/officeart/2005/8/layout/chevron2"/>
    <dgm:cxn modelId="{E8C4AA0D-3DC9-4F1C-87C8-7E9D513FF6EC}" type="presOf" srcId="{9B2589AD-2132-42B9-9033-A3EF7D6E7CCC}" destId="{AFBE4AED-10F5-4A1E-8EC8-F0CABD89BF67}" srcOrd="0" destOrd="0" presId="urn:microsoft.com/office/officeart/2005/8/layout/chevron2"/>
    <dgm:cxn modelId="{EAE748D1-CB69-4C5B-9BF2-FDC5F78933BD}" srcId="{7E74F5F1-744E-4B90-93BE-A1204C466C04}" destId="{3D027AF4-7922-456F-8F0E-F78D42251682}" srcOrd="0" destOrd="0" parTransId="{F5AE6757-36AA-49BD-8904-F7E68F184660}" sibTransId="{B55F5091-1DD4-4348-9A3C-A07839B2374E}"/>
    <dgm:cxn modelId="{4B8BBB14-DBB9-4E6B-9A64-37D01F0D8E89}" srcId="{78E96AC4-0270-48F2-871F-60A2708CF2A5}" destId="{442D9FE5-ABA8-4DC1-833C-65D02208CD7F}" srcOrd="0" destOrd="0" parTransId="{39CFAB72-E4F8-4C45-9A6C-1AD7FD61F9B9}" sibTransId="{87BBC36E-E9F7-4E50-B94E-C10F8B636CCF}"/>
    <dgm:cxn modelId="{F411B827-1F47-43CA-8E73-2745977235B1}" type="presOf" srcId="{442D9FE5-ABA8-4DC1-833C-65D02208CD7F}" destId="{6812E45E-2C54-4ABA-B5F4-A9EA23CBEB22}" srcOrd="0" destOrd="0" presId="urn:microsoft.com/office/officeart/2005/8/layout/chevron2"/>
    <dgm:cxn modelId="{40D3C61A-F6E0-4A36-BA78-8A97A61E903B}" type="presOf" srcId="{08875815-83C1-4A16-ACED-8425E5F3226F}" destId="{6812E45E-2C54-4ABA-B5F4-A9EA23CBEB22}" srcOrd="0" destOrd="1" presId="urn:microsoft.com/office/officeart/2005/8/layout/chevron2"/>
    <dgm:cxn modelId="{2B1FFBCA-6CB9-4450-AEE1-F2CB380A5486}" srcId="{7E74F5F1-744E-4B90-93BE-A1204C466C04}" destId="{7C3AA440-D63F-4CE2-B62C-16C39A3E34E5}" srcOrd="1" destOrd="0" parTransId="{F68400B7-91AA-4A4C-B4C4-02A43756640A}" sibTransId="{4ADBD888-C42A-472C-9BE9-32E8340CEE06}"/>
    <dgm:cxn modelId="{BD107A2D-9D7A-46F0-B8A8-9DAA9191BF04}" srcId="{9B2589AD-2132-42B9-9033-A3EF7D6E7CCC}" destId="{3D106C9D-666B-428D-B0AA-435917FDF576}" srcOrd="1" destOrd="0" parTransId="{5E5FBFBD-C95C-45E9-A215-B82AA8B15062}" sibTransId="{A1586DDE-B249-4AFF-B991-C2B185FC4E20}"/>
    <dgm:cxn modelId="{F8B1807B-BD3F-482A-A2BE-64DF231E8DD4}" srcId="{9B2589AD-2132-42B9-9033-A3EF7D6E7CCC}" destId="{7E74F5F1-744E-4B90-93BE-A1204C466C04}" srcOrd="2" destOrd="0" parTransId="{715CCFFC-6F94-48FE-96BF-4B11D3D9E1CF}" sibTransId="{F421DAC0-A356-49B5-A4AB-C6613365C8CC}"/>
    <dgm:cxn modelId="{CB531B14-5593-4F60-BF8E-2B5CFB989C50}" srcId="{78E96AC4-0270-48F2-871F-60A2708CF2A5}" destId="{08875815-83C1-4A16-ACED-8425E5F3226F}" srcOrd="1" destOrd="0" parTransId="{17F1D25C-5285-4D2C-9988-5FB343492E7B}" sibTransId="{535B7E89-220F-4D7E-B321-0592F575B679}"/>
    <dgm:cxn modelId="{F7EDB650-C17B-4AAE-BA04-7F026BD7C604}" type="presOf" srcId="{110BAE36-CE0C-4B46-AF6C-941894E302C9}" destId="{C73CEF09-46C5-4F57-9EC7-7330370231E8}" srcOrd="0" destOrd="1" presId="urn:microsoft.com/office/officeart/2005/8/layout/chevron2"/>
    <dgm:cxn modelId="{06899394-0079-42F4-A204-0A0337DEA448}" type="presOf" srcId="{AD4EDB8E-B9BA-4886-A32F-E10565BC6E34}" destId="{C73CEF09-46C5-4F57-9EC7-7330370231E8}" srcOrd="0" destOrd="0" presId="urn:microsoft.com/office/officeart/2005/8/layout/chevron2"/>
    <dgm:cxn modelId="{F5A26429-883A-4B82-8FEC-E1D0FC55E2C5}" type="presParOf" srcId="{AFBE4AED-10F5-4A1E-8EC8-F0CABD89BF67}" destId="{A41A82E1-DA5C-4A96-B513-BBC16C71BABD}" srcOrd="0" destOrd="0" presId="urn:microsoft.com/office/officeart/2005/8/layout/chevron2"/>
    <dgm:cxn modelId="{1D13F66C-7060-4483-848A-AD4553936531}" type="presParOf" srcId="{A41A82E1-DA5C-4A96-B513-BBC16C71BABD}" destId="{397C1470-F50C-4FB4-9F21-B379EF98921A}" srcOrd="0" destOrd="0" presId="urn:microsoft.com/office/officeart/2005/8/layout/chevron2"/>
    <dgm:cxn modelId="{84B87879-758C-4B0C-BFCC-D28446DABD84}" type="presParOf" srcId="{A41A82E1-DA5C-4A96-B513-BBC16C71BABD}" destId="{6812E45E-2C54-4ABA-B5F4-A9EA23CBEB22}" srcOrd="1" destOrd="0" presId="urn:microsoft.com/office/officeart/2005/8/layout/chevron2"/>
    <dgm:cxn modelId="{3FB8DDA5-59E8-4CD7-AF6D-FD02FB1E9FE1}" type="presParOf" srcId="{AFBE4AED-10F5-4A1E-8EC8-F0CABD89BF67}" destId="{1A398A9E-49A4-4576-9670-1B378124FC22}" srcOrd="1" destOrd="0" presId="urn:microsoft.com/office/officeart/2005/8/layout/chevron2"/>
    <dgm:cxn modelId="{38A53EAA-7E07-4E0C-87B6-B551FEDCB104}" type="presParOf" srcId="{AFBE4AED-10F5-4A1E-8EC8-F0CABD89BF67}" destId="{42A517FA-A34D-43D0-BEBE-25A0EF9D9D4D}" srcOrd="2" destOrd="0" presId="urn:microsoft.com/office/officeart/2005/8/layout/chevron2"/>
    <dgm:cxn modelId="{34A77162-6E62-40EF-B0BD-A96BA306B1D8}" type="presParOf" srcId="{42A517FA-A34D-43D0-BEBE-25A0EF9D9D4D}" destId="{581BA9F0-9023-4CC9-90FE-EAA2644E5924}" srcOrd="0" destOrd="0" presId="urn:microsoft.com/office/officeart/2005/8/layout/chevron2"/>
    <dgm:cxn modelId="{4291FACC-C677-4120-AD27-197E7D9B0FF3}" type="presParOf" srcId="{42A517FA-A34D-43D0-BEBE-25A0EF9D9D4D}" destId="{C73CEF09-46C5-4F57-9EC7-7330370231E8}" srcOrd="1" destOrd="0" presId="urn:microsoft.com/office/officeart/2005/8/layout/chevron2"/>
    <dgm:cxn modelId="{82F4DA67-9472-4EE5-8538-805A539AC54F}" type="presParOf" srcId="{AFBE4AED-10F5-4A1E-8EC8-F0CABD89BF67}" destId="{8F39F1E1-7DA1-496B-BEEF-69E062FCDB84}" srcOrd="3" destOrd="0" presId="urn:microsoft.com/office/officeart/2005/8/layout/chevron2"/>
    <dgm:cxn modelId="{88E19EF2-ABFA-4CEF-AE74-A0C8E32760C7}" type="presParOf" srcId="{AFBE4AED-10F5-4A1E-8EC8-F0CABD89BF67}" destId="{E8B83452-7156-4444-B201-C296A462BE89}" srcOrd="4" destOrd="0" presId="urn:microsoft.com/office/officeart/2005/8/layout/chevron2"/>
    <dgm:cxn modelId="{0E582FF9-8601-4621-B2FC-E65606D74039}" type="presParOf" srcId="{E8B83452-7156-4444-B201-C296A462BE89}" destId="{1AF57237-C80D-43A5-B2F2-541550E15ED9}" srcOrd="0" destOrd="0" presId="urn:microsoft.com/office/officeart/2005/8/layout/chevron2"/>
    <dgm:cxn modelId="{6C50D200-A1AD-4C98-8D59-FF3A007898BD}" type="presParOf" srcId="{E8B83452-7156-4444-B201-C296A462BE89}" destId="{79ACB1A2-B08E-4B48-8D7C-B26099EB23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E0E82-CB46-40D1-8154-51C54F0BBE64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2BC754-3E40-4BFA-95E3-B0368139197F}">
      <dgm:prSet phldrT="[Text]"/>
      <dgm:spPr/>
      <dgm:t>
        <a:bodyPr/>
        <a:lstStyle/>
        <a:p>
          <a:r>
            <a:rPr lang="uk-UA" dirty="0" smtClean="0"/>
            <a:t>Бенефіціари</a:t>
          </a:r>
          <a:endParaRPr lang="en-US" dirty="0"/>
        </a:p>
      </dgm:t>
    </dgm:pt>
    <dgm:pt modelId="{0AB3BC49-73F5-4F93-B295-6091EA86915A}" type="parTrans" cxnId="{454BE8D4-5202-4456-9D3B-959207B0ABD0}">
      <dgm:prSet/>
      <dgm:spPr/>
      <dgm:t>
        <a:bodyPr/>
        <a:lstStyle/>
        <a:p>
          <a:endParaRPr lang="en-US"/>
        </a:p>
      </dgm:t>
    </dgm:pt>
    <dgm:pt modelId="{1F670A5D-218C-484F-8E6A-B37A21404F7C}" type="sibTrans" cxnId="{454BE8D4-5202-4456-9D3B-959207B0ABD0}">
      <dgm:prSet/>
      <dgm:spPr/>
      <dgm:t>
        <a:bodyPr/>
        <a:lstStyle/>
        <a:p>
          <a:endParaRPr lang="en-US"/>
        </a:p>
      </dgm:t>
    </dgm:pt>
    <dgm:pt modelId="{157C238A-F045-4F9E-B44E-A9E0B39F1048}">
      <dgm:prSet phldrT="[Text]"/>
      <dgm:spPr/>
      <dgm:t>
        <a:bodyPr/>
        <a:lstStyle/>
        <a:p>
          <a:r>
            <a:rPr lang="uk-UA" dirty="0" smtClean="0"/>
            <a:t>Кінцеві вигодоодержувачі</a:t>
          </a:r>
          <a:endParaRPr lang="en-US" dirty="0"/>
        </a:p>
      </dgm:t>
    </dgm:pt>
    <dgm:pt modelId="{7B8C81DB-D255-43DB-A734-DAD06F7EA1E8}" type="parTrans" cxnId="{DE1D66B1-FBB0-43ED-B941-026B3D87EB1E}">
      <dgm:prSet/>
      <dgm:spPr/>
      <dgm:t>
        <a:bodyPr/>
        <a:lstStyle/>
        <a:p>
          <a:endParaRPr lang="en-US"/>
        </a:p>
      </dgm:t>
    </dgm:pt>
    <dgm:pt modelId="{6C014FFF-B7DD-47F7-80BF-3A478E745155}" type="sibTrans" cxnId="{DE1D66B1-FBB0-43ED-B941-026B3D87EB1E}">
      <dgm:prSet/>
      <dgm:spPr/>
      <dgm:t>
        <a:bodyPr/>
        <a:lstStyle/>
        <a:p>
          <a:endParaRPr lang="en-US"/>
        </a:p>
      </dgm:t>
    </dgm:pt>
    <dgm:pt modelId="{F76C6E00-9FE5-4B0D-AA55-29C288F92013}">
      <dgm:prSet phldrT="[Text]"/>
      <dgm:spPr/>
      <dgm:t>
        <a:bodyPr/>
        <a:lstStyle/>
        <a:p>
          <a:r>
            <a:rPr lang="uk-UA" dirty="0" smtClean="0"/>
            <a:t>Чітко визначена цільова група проекту</a:t>
          </a:r>
          <a:endParaRPr lang="en-US" dirty="0"/>
        </a:p>
      </dgm:t>
    </dgm:pt>
    <dgm:pt modelId="{D3EB1391-73DE-4AAC-8D11-B0E0E909C409}" type="parTrans" cxnId="{BC7B63E3-102B-40FD-8617-7BA585B6B159}">
      <dgm:prSet/>
      <dgm:spPr/>
      <dgm:t>
        <a:bodyPr/>
        <a:lstStyle/>
        <a:p>
          <a:endParaRPr lang="en-US"/>
        </a:p>
      </dgm:t>
    </dgm:pt>
    <dgm:pt modelId="{AE8A6AC7-0D5A-49A3-AC6E-2E652FC301B9}" type="sibTrans" cxnId="{BC7B63E3-102B-40FD-8617-7BA585B6B159}">
      <dgm:prSet/>
      <dgm:spPr/>
      <dgm:t>
        <a:bodyPr/>
        <a:lstStyle/>
        <a:p>
          <a:endParaRPr lang="en-US"/>
        </a:p>
      </dgm:t>
    </dgm:pt>
    <dgm:pt modelId="{BC39B145-DB3C-4409-9FE8-AAFCB2F012BA}">
      <dgm:prSet phldrT="[Text]"/>
      <dgm:spPr/>
      <dgm:t>
        <a:bodyPr/>
        <a:lstStyle/>
        <a:p>
          <a:r>
            <a:rPr lang="uk-UA" dirty="0" smtClean="0"/>
            <a:t>Стейкхолдери</a:t>
          </a:r>
          <a:endParaRPr lang="en-US" dirty="0"/>
        </a:p>
      </dgm:t>
    </dgm:pt>
    <dgm:pt modelId="{08C9935B-31B7-4813-8D60-788EC8998B20}" type="parTrans" cxnId="{1250FF49-AD06-4C06-91EC-E71B3FB05982}">
      <dgm:prSet/>
      <dgm:spPr/>
      <dgm:t>
        <a:bodyPr/>
        <a:lstStyle/>
        <a:p>
          <a:endParaRPr lang="en-US"/>
        </a:p>
      </dgm:t>
    </dgm:pt>
    <dgm:pt modelId="{68CA8C3D-27B0-4975-B482-1F092C9D8CD0}" type="sibTrans" cxnId="{1250FF49-AD06-4C06-91EC-E71B3FB05982}">
      <dgm:prSet/>
      <dgm:spPr/>
      <dgm:t>
        <a:bodyPr/>
        <a:lstStyle/>
        <a:p>
          <a:endParaRPr lang="en-US"/>
        </a:p>
      </dgm:t>
    </dgm:pt>
    <dgm:pt modelId="{423D9D11-4F3A-4470-A494-2FE0D057ABE8}">
      <dgm:prSet phldrT="[Text]"/>
      <dgm:spPr/>
      <dgm:t>
        <a:bodyPr/>
        <a:lstStyle/>
        <a:p>
          <a:r>
            <a:rPr lang="uk-UA" dirty="0" smtClean="0"/>
            <a:t>Особи, зацікавлені у результатах проекту</a:t>
          </a:r>
          <a:endParaRPr lang="en-US" dirty="0"/>
        </a:p>
      </dgm:t>
    </dgm:pt>
    <dgm:pt modelId="{5D064DF2-F5CC-448A-8927-00CAD8C605B8}" type="parTrans" cxnId="{4651BAC9-EEFD-4449-9AF7-DAF5EADA8F4C}">
      <dgm:prSet/>
      <dgm:spPr/>
      <dgm:t>
        <a:bodyPr/>
        <a:lstStyle/>
        <a:p>
          <a:endParaRPr lang="en-US"/>
        </a:p>
      </dgm:t>
    </dgm:pt>
    <dgm:pt modelId="{25E57BB4-2F61-4BC8-A60B-8B122A479DD0}" type="sibTrans" cxnId="{4651BAC9-EEFD-4449-9AF7-DAF5EADA8F4C}">
      <dgm:prSet/>
      <dgm:spPr/>
      <dgm:t>
        <a:bodyPr/>
        <a:lstStyle/>
        <a:p>
          <a:endParaRPr lang="en-US"/>
        </a:p>
      </dgm:t>
    </dgm:pt>
    <dgm:pt modelId="{0E230843-E63C-4BBF-84B7-89055BDE0D0F}">
      <dgm:prSet phldrT="[Text]"/>
      <dgm:spPr/>
      <dgm:t>
        <a:bodyPr/>
        <a:lstStyle/>
        <a:p>
          <a:r>
            <a:rPr lang="uk-UA" dirty="0" smtClean="0"/>
            <a:t>Створюють можливості та провокують зміни</a:t>
          </a:r>
          <a:endParaRPr lang="en-US" dirty="0"/>
        </a:p>
      </dgm:t>
    </dgm:pt>
    <dgm:pt modelId="{A61FE573-AA02-4253-AED8-9718CBC7C458}" type="parTrans" cxnId="{AFA53D5C-F550-4726-8CFE-DBA2D2A41A7D}">
      <dgm:prSet/>
      <dgm:spPr/>
      <dgm:t>
        <a:bodyPr/>
        <a:lstStyle/>
        <a:p>
          <a:endParaRPr lang="en-US"/>
        </a:p>
      </dgm:t>
    </dgm:pt>
    <dgm:pt modelId="{3E0CF005-FAD8-4E7C-9A0A-A2E6D05BAF98}" type="sibTrans" cxnId="{AFA53D5C-F550-4726-8CFE-DBA2D2A41A7D}">
      <dgm:prSet/>
      <dgm:spPr/>
      <dgm:t>
        <a:bodyPr/>
        <a:lstStyle/>
        <a:p>
          <a:endParaRPr lang="en-US"/>
        </a:p>
      </dgm:t>
    </dgm:pt>
    <dgm:pt modelId="{11B939A6-6A79-4940-A994-8A8621876E65}" type="pres">
      <dgm:prSet presAssocID="{060E0E82-CB46-40D1-8154-51C54F0BBE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503EC3-41E7-4524-BEA4-42DA54F508B4}" type="pres">
      <dgm:prSet presAssocID="{9A2BC754-3E40-4BFA-95E3-B0368139197F}" presName="root" presStyleCnt="0"/>
      <dgm:spPr/>
    </dgm:pt>
    <dgm:pt modelId="{9280F8D5-A510-406F-ADEF-A714DC6AA4D9}" type="pres">
      <dgm:prSet presAssocID="{9A2BC754-3E40-4BFA-95E3-B0368139197F}" presName="rootComposite" presStyleCnt="0"/>
      <dgm:spPr/>
    </dgm:pt>
    <dgm:pt modelId="{CEAF0DE2-381F-423B-A0B0-C1547DA841C2}" type="pres">
      <dgm:prSet presAssocID="{9A2BC754-3E40-4BFA-95E3-B0368139197F}" presName="rootText" presStyleLbl="node1" presStyleIdx="0" presStyleCnt="2"/>
      <dgm:spPr/>
      <dgm:t>
        <a:bodyPr/>
        <a:lstStyle/>
        <a:p>
          <a:endParaRPr lang="en-US"/>
        </a:p>
      </dgm:t>
    </dgm:pt>
    <dgm:pt modelId="{94B2F3E3-22C2-448F-B78E-016DE1855042}" type="pres">
      <dgm:prSet presAssocID="{9A2BC754-3E40-4BFA-95E3-B0368139197F}" presName="rootConnector" presStyleLbl="node1" presStyleIdx="0" presStyleCnt="2"/>
      <dgm:spPr/>
      <dgm:t>
        <a:bodyPr/>
        <a:lstStyle/>
        <a:p>
          <a:endParaRPr lang="en-US"/>
        </a:p>
      </dgm:t>
    </dgm:pt>
    <dgm:pt modelId="{F212AB2B-6DE4-4E99-8B73-C972FEE40E1A}" type="pres">
      <dgm:prSet presAssocID="{9A2BC754-3E40-4BFA-95E3-B0368139197F}" presName="childShape" presStyleCnt="0"/>
      <dgm:spPr/>
    </dgm:pt>
    <dgm:pt modelId="{E60C8B0C-28C6-4B7E-B55C-E35D6A379598}" type="pres">
      <dgm:prSet presAssocID="{7B8C81DB-D255-43DB-A734-DAD06F7EA1E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AE3F87F-F337-4A38-BBEF-57E5EF35E7DD}" type="pres">
      <dgm:prSet presAssocID="{157C238A-F045-4F9E-B44E-A9E0B39F104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056F2-CDDC-4053-B48F-56C8C471E08F}" type="pres">
      <dgm:prSet presAssocID="{D3EB1391-73DE-4AAC-8D11-B0E0E909C40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4FED046-A5FB-486C-B154-6F7B3869062A}" type="pres">
      <dgm:prSet presAssocID="{F76C6E00-9FE5-4B0D-AA55-29C288F9201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3924B-4E6B-4D62-805E-F4D7EF0960B5}" type="pres">
      <dgm:prSet presAssocID="{BC39B145-DB3C-4409-9FE8-AAFCB2F012BA}" presName="root" presStyleCnt="0"/>
      <dgm:spPr/>
    </dgm:pt>
    <dgm:pt modelId="{857C9751-0DA1-4395-9118-9F83D202EAE5}" type="pres">
      <dgm:prSet presAssocID="{BC39B145-DB3C-4409-9FE8-AAFCB2F012BA}" presName="rootComposite" presStyleCnt="0"/>
      <dgm:spPr/>
    </dgm:pt>
    <dgm:pt modelId="{E6FCCB69-9622-4F08-9AA4-509C555E2784}" type="pres">
      <dgm:prSet presAssocID="{BC39B145-DB3C-4409-9FE8-AAFCB2F012BA}" presName="rootText" presStyleLbl="node1" presStyleIdx="1" presStyleCnt="2"/>
      <dgm:spPr/>
      <dgm:t>
        <a:bodyPr/>
        <a:lstStyle/>
        <a:p>
          <a:endParaRPr lang="en-US"/>
        </a:p>
      </dgm:t>
    </dgm:pt>
    <dgm:pt modelId="{C2636BF8-1531-4410-A934-E1D0EC097309}" type="pres">
      <dgm:prSet presAssocID="{BC39B145-DB3C-4409-9FE8-AAFCB2F012BA}" presName="rootConnector" presStyleLbl="node1" presStyleIdx="1" presStyleCnt="2"/>
      <dgm:spPr/>
      <dgm:t>
        <a:bodyPr/>
        <a:lstStyle/>
        <a:p>
          <a:endParaRPr lang="en-US"/>
        </a:p>
      </dgm:t>
    </dgm:pt>
    <dgm:pt modelId="{C544EBEB-6797-4061-A1E1-3B7BF6BEFFF6}" type="pres">
      <dgm:prSet presAssocID="{BC39B145-DB3C-4409-9FE8-AAFCB2F012BA}" presName="childShape" presStyleCnt="0"/>
      <dgm:spPr/>
    </dgm:pt>
    <dgm:pt modelId="{CEFD4972-E8E7-4D02-BF0E-A68C31A99EF5}" type="pres">
      <dgm:prSet presAssocID="{5D064DF2-F5CC-448A-8927-00CAD8C605B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F115203-7BDF-4C61-811F-BB26F118E9CE}" type="pres">
      <dgm:prSet presAssocID="{423D9D11-4F3A-4470-A494-2FE0D057ABE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5DB77-EEC0-4CAC-BD4A-5849FB886F0B}" type="pres">
      <dgm:prSet presAssocID="{A61FE573-AA02-4253-AED8-9718CBC7C45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23AEEAD8-A840-411C-9D2A-8B0708F5965C}" type="pres">
      <dgm:prSet presAssocID="{0E230843-E63C-4BBF-84B7-89055BDE0D0F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0FB8E-3C6F-4A74-A0EA-3F61175C1F47}" type="presOf" srcId="{7B8C81DB-D255-43DB-A734-DAD06F7EA1E8}" destId="{E60C8B0C-28C6-4B7E-B55C-E35D6A379598}" srcOrd="0" destOrd="0" presId="urn:microsoft.com/office/officeart/2005/8/layout/hierarchy3"/>
    <dgm:cxn modelId="{BC7B63E3-102B-40FD-8617-7BA585B6B159}" srcId="{9A2BC754-3E40-4BFA-95E3-B0368139197F}" destId="{F76C6E00-9FE5-4B0D-AA55-29C288F92013}" srcOrd="1" destOrd="0" parTransId="{D3EB1391-73DE-4AAC-8D11-B0E0E909C409}" sibTransId="{AE8A6AC7-0D5A-49A3-AC6E-2E652FC301B9}"/>
    <dgm:cxn modelId="{988637BA-92D8-467A-A358-445E69E04948}" type="presOf" srcId="{060E0E82-CB46-40D1-8154-51C54F0BBE64}" destId="{11B939A6-6A79-4940-A994-8A8621876E65}" srcOrd="0" destOrd="0" presId="urn:microsoft.com/office/officeart/2005/8/layout/hierarchy3"/>
    <dgm:cxn modelId="{1250FF49-AD06-4C06-91EC-E71B3FB05982}" srcId="{060E0E82-CB46-40D1-8154-51C54F0BBE64}" destId="{BC39B145-DB3C-4409-9FE8-AAFCB2F012BA}" srcOrd="1" destOrd="0" parTransId="{08C9935B-31B7-4813-8D60-788EC8998B20}" sibTransId="{68CA8C3D-27B0-4975-B482-1F092C9D8CD0}"/>
    <dgm:cxn modelId="{E70EDB3A-8AA0-4C3F-BF9A-17F563E65269}" type="presOf" srcId="{0E230843-E63C-4BBF-84B7-89055BDE0D0F}" destId="{23AEEAD8-A840-411C-9D2A-8B0708F5965C}" srcOrd="0" destOrd="0" presId="urn:microsoft.com/office/officeart/2005/8/layout/hierarchy3"/>
    <dgm:cxn modelId="{04FCD1F5-5C83-4BB4-93B3-39328B8F1A94}" type="presOf" srcId="{9A2BC754-3E40-4BFA-95E3-B0368139197F}" destId="{94B2F3E3-22C2-448F-B78E-016DE1855042}" srcOrd="1" destOrd="0" presId="urn:microsoft.com/office/officeart/2005/8/layout/hierarchy3"/>
    <dgm:cxn modelId="{4651BAC9-EEFD-4449-9AF7-DAF5EADA8F4C}" srcId="{BC39B145-DB3C-4409-9FE8-AAFCB2F012BA}" destId="{423D9D11-4F3A-4470-A494-2FE0D057ABE8}" srcOrd="0" destOrd="0" parTransId="{5D064DF2-F5CC-448A-8927-00CAD8C605B8}" sibTransId="{25E57BB4-2F61-4BC8-A60B-8B122A479DD0}"/>
    <dgm:cxn modelId="{664405B0-4A05-4D13-B1BD-BA4A5F0AECF3}" type="presOf" srcId="{A61FE573-AA02-4253-AED8-9718CBC7C458}" destId="{6195DB77-EEC0-4CAC-BD4A-5849FB886F0B}" srcOrd="0" destOrd="0" presId="urn:microsoft.com/office/officeart/2005/8/layout/hierarchy3"/>
    <dgm:cxn modelId="{2D2C420D-CFCE-4BBD-8470-F5FB072A6F5F}" type="presOf" srcId="{423D9D11-4F3A-4470-A494-2FE0D057ABE8}" destId="{7F115203-7BDF-4C61-811F-BB26F118E9CE}" srcOrd="0" destOrd="0" presId="urn:microsoft.com/office/officeart/2005/8/layout/hierarchy3"/>
    <dgm:cxn modelId="{C0AC9140-ED4D-4280-AA53-7BD7CDFFECBE}" type="presOf" srcId="{BC39B145-DB3C-4409-9FE8-AAFCB2F012BA}" destId="{E6FCCB69-9622-4F08-9AA4-509C555E2784}" srcOrd="0" destOrd="0" presId="urn:microsoft.com/office/officeart/2005/8/layout/hierarchy3"/>
    <dgm:cxn modelId="{7B0B53B8-0B78-45E2-A4F4-C5806A5A6BED}" type="presOf" srcId="{BC39B145-DB3C-4409-9FE8-AAFCB2F012BA}" destId="{C2636BF8-1531-4410-A934-E1D0EC097309}" srcOrd="1" destOrd="0" presId="urn:microsoft.com/office/officeart/2005/8/layout/hierarchy3"/>
    <dgm:cxn modelId="{DE1D66B1-FBB0-43ED-B941-026B3D87EB1E}" srcId="{9A2BC754-3E40-4BFA-95E3-B0368139197F}" destId="{157C238A-F045-4F9E-B44E-A9E0B39F1048}" srcOrd="0" destOrd="0" parTransId="{7B8C81DB-D255-43DB-A734-DAD06F7EA1E8}" sibTransId="{6C014FFF-B7DD-47F7-80BF-3A478E745155}"/>
    <dgm:cxn modelId="{454BE8D4-5202-4456-9D3B-959207B0ABD0}" srcId="{060E0E82-CB46-40D1-8154-51C54F0BBE64}" destId="{9A2BC754-3E40-4BFA-95E3-B0368139197F}" srcOrd="0" destOrd="0" parTransId="{0AB3BC49-73F5-4F93-B295-6091EA86915A}" sibTransId="{1F670A5D-218C-484F-8E6A-B37A21404F7C}"/>
    <dgm:cxn modelId="{0EE076D1-7951-4B32-806A-8BA4F4C65226}" type="presOf" srcId="{5D064DF2-F5CC-448A-8927-00CAD8C605B8}" destId="{CEFD4972-E8E7-4D02-BF0E-A68C31A99EF5}" srcOrd="0" destOrd="0" presId="urn:microsoft.com/office/officeart/2005/8/layout/hierarchy3"/>
    <dgm:cxn modelId="{FA906320-AF3B-46D4-8878-0B595FFC8144}" type="presOf" srcId="{157C238A-F045-4F9E-B44E-A9E0B39F1048}" destId="{CAE3F87F-F337-4A38-BBEF-57E5EF35E7DD}" srcOrd="0" destOrd="0" presId="urn:microsoft.com/office/officeart/2005/8/layout/hierarchy3"/>
    <dgm:cxn modelId="{72C7989D-41F0-4048-8D11-D9BEE4B6988C}" type="presOf" srcId="{D3EB1391-73DE-4AAC-8D11-B0E0E909C409}" destId="{0E5056F2-CDDC-4053-B48F-56C8C471E08F}" srcOrd="0" destOrd="0" presId="urn:microsoft.com/office/officeart/2005/8/layout/hierarchy3"/>
    <dgm:cxn modelId="{AFA53D5C-F550-4726-8CFE-DBA2D2A41A7D}" srcId="{BC39B145-DB3C-4409-9FE8-AAFCB2F012BA}" destId="{0E230843-E63C-4BBF-84B7-89055BDE0D0F}" srcOrd="1" destOrd="0" parTransId="{A61FE573-AA02-4253-AED8-9718CBC7C458}" sibTransId="{3E0CF005-FAD8-4E7C-9A0A-A2E6D05BAF98}"/>
    <dgm:cxn modelId="{F50751BA-9392-466C-B6CB-739D484E6D1E}" type="presOf" srcId="{F76C6E00-9FE5-4B0D-AA55-29C288F92013}" destId="{A4FED046-A5FB-486C-B154-6F7B3869062A}" srcOrd="0" destOrd="0" presId="urn:microsoft.com/office/officeart/2005/8/layout/hierarchy3"/>
    <dgm:cxn modelId="{D6FCF340-493F-49AC-B62E-B91F8837BA30}" type="presOf" srcId="{9A2BC754-3E40-4BFA-95E3-B0368139197F}" destId="{CEAF0DE2-381F-423B-A0B0-C1547DA841C2}" srcOrd="0" destOrd="0" presId="urn:microsoft.com/office/officeart/2005/8/layout/hierarchy3"/>
    <dgm:cxn modelId="{F7E9CDFE-9875-4F18-A06F-5BF82B3F0557}" type="presParOf" srcId="{11B939A6-6A79-4940-A994-8A8621876E65}" destId="{50503EC3-41E7-4524-BEA4-42DA54F508B4}" srcOrd="0" destOrd="0" presId="urn:microsoft.com/office/officeart/2005/8/layout/hierarchy3"/>
    <dgm:cxn modelId="{49DD9E5A-8980-4110-BCBA-8EB818DC97BB}" type="presParOf" srcId="{50503EC3-41E7-4524-BEA4-42DA54F508B4}" destId="{9280F8D5-A510-406F-ADEF-A714DC6AA4D9}" srcOrd="0" destOrd="0" presId="urn:microsoft.com/office/officeart/2005/8/layout/hierarchy3"/>
    <dgm:cxn modelId="{609AE893-E599-4DDF-9724-115B21125A5B}" type="presParOf" srcId="{9280F8D5-A510-406F-ADEF-A714DC6AA4D9}" destId="{CEAF0DE2-381F-423B-A0B0-C1547DA841C2}" srcOrd="0" destOrd="0" presId="urn:microsoft.com/office/officeart/2005/8/layout/hierarchy3"/>
    <dgm:cxn modelId="{D77ED62E-DBA4-40B0-B75C-B6DEED2F37BB}" type="presParOf" srcId="{9280F8D5-A510-406F-ADEF-A714DC6AA4D9}" destId="{94B2F3E3-22C2-448F-B78E-016DE1855042}" srcOrd="1" destOrd="0" presId="urn:microsoft.com/office/officeart/2005/8/layout/hierarchy3"/>
    <dgm:cxn modelId="{86C084ED-80E2-4E1B-B21F-BFC2FF88C876}" type="presParOf" srcId="{50503EC3-41E7-4524-BEA4-42DA54F508B4}" destId="{F212AB2B-6DE4-4E99-8B73-C972FEE40E1A}" srcOrd="1" destOrd="0" presId="urn:microsoft.com/office/officeart/2005/8/layout/hierarchy3"/>
    <dgm:cxn modelId="{99424739-B282-4D73-912F-A20F70E2E7FD}" type="presParOf" srcId="{F212AB2B-6DE4-4E99-8B73-C972FEE40E1A}" destId="{E60C8B0C-28C6-4B7E-B55C-E35D6A379598}" srcOrd="0" destOrd="0" presId="urn:microsoft.com/office/officeart/2005/8/layout/hierarchy3"/>
    <dgm:cxn modelId="{F6073F8E-186F-41AB-B33B-260A9DA9D1E5}" type="presParOf" srcId="{F212AB2B-6DE4-4E99-8B73-C972FEE40E1A}" destId="{CAE3F87F-F337-4A38-BBEF-57E5EF35E7DD}" srcOrd="1" destOrd="0" presId="urn:microsoft.com/office/officeart/2005/8/layout/hierarchy3"/>
    <dgm:cxn modelId="{310FF77E-393D-48D1-8200-F80295AD2162}" type="presParOf" srcId="{F212AB2B-6DE4-4E99-8B73-C972FEE40E1A}" destId="{0E5056F2-CDDC-4053-B48F-56C8C471E08F}" srcOrd="2" destOrd="0" presId="urn:microsoft.com/office/officeart/2005/8/layout/hierarchy3"/>
    <dgm:cxn modelId="{A79A8ADF-A056-4433-8067-A05437B0ECFC}" type="presParOf" srcId="{F212AB2B-6DE4-4E99-8B73-C972FEE40E1A}" destId="{A4FED046-A5FB-486C-B154-6F7B3869062A}" srcOrd="3" destOrd="0" presId="urn:microsoft.com/office/officeart/2005/8/layout/hierarchy3"/>
    <dgm:cxn modelId="{0F365E25-55E8-46DD-B3A7-DF0A27049222}" type="presParOf" srcId="{11B939A6-6A79-4940-A994-8A8621876E65}" destId="{B913924B-4E6B-4D62-805E-F4D7EF0960B5}" srcOrd="1" destOrd="0" presId="urn:microsoft.com/office/officeart/2005/8/layout/hierarchy3"/>
    <dgm:cxn modelId="{7C7FC4FA-636A-4B3F-9C98-D7C5DA57F45D}" type="presParOf" srcId="{B913924B-4E6B-4D62-805E-F4D7EF0960B5}" destId="{857C9751-0DA1-4395-9118-9F83D202EAE5}" srcOrd="0" destOrd="0" presId="urn:microsoft.com/office/officeart/2005/8/layout/hierarchy3"/>
    <dgm:cxn modelId="{0A995050-895D-4C4E-9CE0-8ACC3D68E43A}" type="presParOf" srcId="{857C9751-0DA1-4395-9118-9F83D202EAE5}" destId="{E6FCCB69-9622-4F08-9AA4-509C555E2784}" srcOrd="0" destOrd="0" presId="urn:microsoft.com/office/officeart/2005/8/layout/hierarchy3"/>
    <dgm:cxn modelId="{1A84B22C-EC2C-4D8B-831F-8D59228B1BD4}" type="presParOf" srcId="{857C9751-0DA1-4395-9118-9F83D202EAE5}" destId="{C2636BF8-1531-4410-A934-E1D0EC097309}" srcOrd="1" destOrd="0" presId="urn:microsoft.com/office/officeart/2005/8/layout/hierarchy3"/>
    <dgm:cxn modelId="{BDF7DFA7-BC68-42F1-9EB1-3D90782A09AA}" type="presParOf" srcId="{B913924B-4E6B-4D62-805E-F4D7EF0960B5}" destId="{C544EBEB-6797-4061-A1E1-3B7BF6BEFFF6}" srcOrd="1" destOrd="0" presId="urn:microsoft.com/office/officeart/2005/8/layout/hierarchy3"/>
    <dgm:cxn modelId="{B58F6045-97DE-4B9F-8EF6-83FC826AF65E}" type="presParOf" srcId="{C544EBEB-6797-4061-A1E1-3B7BF6BEFFF6}" destId="{CEFD4972-E8E7-4D02-BF0E-A68C31A99EF5}" srcOrd="0" destOrd="0" presId="urn:microsoft.com/office/officeart/2005/8/layout/hierarchy3"/>
    <dgm:cxn modelId="{E532B5A7-8587-492B-9874-D48E83284F1E}" type="presParOf" srcId="{C544EBEB-6797-4061-A1E1-3B7BF6BEFFF6}" destId="{7F115203-7BDF-4C61-811F-BB26F118E9CE}" srcOrd="1" destOrd="0" presId="urn:microsoft.com/office/officeart/2005/8/layout/hierarchy3"/>
    <dgm:cxn modelId="{3B21ADDE-C013-4614-8131-D48F99C47FE9}" type="presParOf" srcId="{C544EBEB-6797-4061-A1E1-3B7BF6BEFFF6}" destId="{6195DB77-EEC0-4CAC-BD4A-5849FB886F0B}" srcOrd="2" destOrd="0" presId="urn:microsoft.com/office/officeart/2005/8/layout/hierarchy3"/>
    <dgm:cxn modelId="{F1891E6F-7405-40B6-9AEC-D38F396E9E2D}" type="presParOf" srcId="{C544EBEB-6797-4061-A1E1-3B7BF6BEFFF6}" destId="{23AEEAD8-A840-411C-9D2A-8B0708F5965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8AD04-F2AF-41CA-BD6C-3397B9D73835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28DBBDCB-F07D-4BEB-9A27-203AFE075E2C}">
      <dgm:prSet phldrT="[Text]"/>
      <dgm:spPr/>
      <dgm:t>
        <a:bodyPr/>
        <a:lstStyle/>
        <a:p>
          <a:r>
            <a:rPr lang="uk-UA" dirty="0" smtClean="0"/>
            <a:t>Впроваджено курс </a:t>
          </a:r>
          <a:r>
            <a:rPr lang="en-US" dirty="0" smtClean="0"/>
            <a:t>Academic Writing </a:t>
          </a:r>
          <a:r>
            <a:rPr lang="ru-RU" dirty="0" smtClean="0"/>
            <a:t>для науковців</a:t>
          </a:r>
          <a:r>
            <a:rPr lang="uk-UA" dirty="0" smtClean="0"/>
            <a:t> ЗНУ</a:t>
          </a:r>
          <a:endParaRPr lang="en-US" dirty="0"/>
        </a:p>
      </dgm:t>
    </dgm:pt>
    <dgm:pt modelId="{8511D8F4-9D43-4E60-A81C-01C368B5D8E4}" type="parTrans" cxnId="{76477205-35BC-4D82-8568-EA2DFEB3D084}">
      <dgm:prSet/>
      <dgm:spPr/>
      <dgm:t>
        <a:bodyPr/>
        <a:lstStyle/>
        <a:p>
          <a:endParaRPr lang="en-US"/>
        </a:p>
      </dgm:t>
    </dgm:pt>
    <dgm:pt modelId="{318457F8-8CF9-4855-B709-DB2B93FD2F62}" type="sibTrans" cxnId="{76477205-35BC-4D82-8568-EA2DFEB3D084}">
      <dgm:prSet/>
      <dgm:spPr/>
      <dgm:t>
        <a:bodyPr/>
        <a:lstStyle/>
        <a:p>
          <a:endParaRPr lang="en-US"/>
        </a:p>
      </dgm:t>
    </dgm:pt>
    <dgm:pt modelId="{ABAAB718-46C3-431B-9702-42CA037700C2}">
      <dgm:prSet phldrT="[Text]"/>
      <dgm:spPr/>
      <dgm:t>
        <a:bodyPr/>
        <a:lstStyle/>
        <a:p>
          <a:r>
            <a:rPr lang="uk-UA" dirty="0" smtClean="0"/>
            <a:t>Кількість </a:t>
          </a:r>
          <a:r>
            <a:rPr lang="en-US" dirty="0" smtClean="0"/>
            <a:t>SCOPUS-</a:t>
          </a:r>
          <a:r>
            <a:rPr lang="uk-UA" dirty="0" smtClean="0"/>
            <a:t>публікацій науковців ЗНУ збільшено на 30%</a:t>
          </a:r>
          <a:endParaRPr lang="en-US" dirty="0"/>
        </a:p>
      </dgm:t>
    </dgm:pt>
    <dgm:pt modelId="{9DDE0E7A-BAD8-42C4-8A4A-9CE2C049F390}" type="parTrans" cxnId="{FFD45543-ABD0-4845-85F9-D27773D017AD}">
      <dgm:prSet/>
      <dgm:spPr/>
      <dgm:t>
        <a:bodyPr/>
        <a:lstStyle/>
        <a:p>
          <a:endParaRPr lang="en-US"/>
        </a:p>
      </dgm:t>
    </dgm:pt>
    <dgm:pt modelId="{4A367562-0271-4FC7-B1F2-DC9437204168}" type="sibTrans" cxnId="{FFD45543-ABD0-4845-85F9-D27773D017AD}">
      <dgm:prSet/>
      <dgm:spPr/>
      <dgm:t>
        <a:bodyPr/>
        <a:lstStyle/>
        <a:p>
          <a:endParaRPr lang="en-US"/>
        </a:p>
      </dgm:t>
    </dgm:pt>
    <dgm:pt modelId="{98CEC193-1395-41F3-9D53-76C8D97C9ADA}">
      <dgm:prSet phldrT="[Text]"/>
      <dgm:spPr/>
      <dgm:t>
        <a:bodyPr/>
        <a:lstStyle/>
        <a:p>
          <a:r>
            <a:rPr lang="uk-UA" dirty="0" smtClean="0"/>
            <a:t>Українська наука інтегрована у світовий науковий простір</a:t>
          </a:r>
          <a:endParaRPr lang="en-US" dirty="0"/>
        </a:p>
      </dgm:t>
    </dgm:pt>
    <dgm:pt modelId="{7BCAD787-651E-4AAA-96B8-524102BAB735}" type="parTrans" cxnId="{6927A2E9-18D5-4AEC-93BC-45F534FDF2FB}">
      <dgm:prSet/>
      <dgm:spPr/>
      <dgm:t>
        <a:bodyPr/>
        <a:lstStyle/>
        <a:p>
          <a:endParaRPr lang="en-US"/>
        </a:p>
      </dgm:t>
    </dgm:pt>
    <dgm:pt modelId="{43E3442A-86E0-46FC-B58E-2ADDBA5507D2}" type="sibTrans" cxnId="{6927A2E9-18D5-4AEC-93BC-45F534FDF2FB}">
      <dgm:prSet/>
      <dgm:spPr/>
      <dgm:t>
        <a:bodyPr/>
        <a:lstStyle/>
        <a:p>
          <a:endParaRPr lang="en-US"/>
        </a:p>
      </dgm:t>
    </dgm:pt>
    <dgm:pt modelId="{F26E9AA6-7952-4E44-89C1-C707C159750C}">
      <dgm:prSet/>
      <dgm:spPr/>
      <dgm:t>
        <a:bodyPr/>
        <a:lstStyle/>
        <a:p>
          <a:r>
            <a:rPr lang="uk-UA" dirty="0" smtClean="0"/>
            <a:t>ЗНУ готує науковців нової генерації</a:t>
          </a:r>
          <a:endParaRPr lang="en-US" dirty="0"/>
        </a:p>
      </dgm:t>
    </dgm:pt>
    <dgm:pt modelId="{5CDF63DA-F144-46CC-BEA7-ADC3AEFF5033}" type="parTrans" cxnId="{B2772D93-94EC-4041-9F68-A487B2DF3562}">
      <dgm:prSet/>
      <dgm:spPr/>
      <dgm:t>
        <a:bodyPr/>
        <a:lstStyle/>
        <a:p>
          <a:endParaRPr lang="en-US"/>
        </a:p>
      </dgm:t>
    </dgm:pt>
    <dgm:pt modelId="{9A0923F6-D939-4332-B44D-3B580A3117F0}" type="sibTrans" cxnId="{B2772D93-94EC-4041-9F68-A487B2DF3562}">
      <dgm:prSet/>
      <dgm:spPr/>
      <dgm:t>
        <a:bodyPr/>
        <a:lstStyle/>
        <a:p>
          <a:endParaRPr lang="en-US"/>
        </a:p>
      </dgm:t>
    </dgm:pt>
    <dgm:pt modelId="{77E65A14-1157-4335-B37C-0A3D6D162849}" type="pres">
      <dgm:prSet presAssocID="{E3C8AD04-F2AF-41CA-BD6C-3397B9D73835}" presName="compositeShape" presStyleCnt="0">
        <dgm:presLayoutVars>
          <dgm:dir/>
          <dgm:resizeHandles/>
        </dgm:presLayoutVars>
      </dgm:prSet>
      <dgm:spPr/>
    </dgm:pt>
    <dgm:pt modelId="{F7BAA60F-E85B-4821-B3B4-225E4A6CA026}" type="pres">
      <dgm:prSet presAssocID="{E3C8AD04-F2AF-41CA-BD6C-3397B9D73835}" presName="pyramid" presStyleLbl="node1" presStyleIdx="0" presStyleCnt="1"/>
      <dgm:spPr/>
      <dgm:t>
        <a:bodyPr/>
        <a:lstStyle/>
        <a:p>
          <a:endParaRPr lang="en-US"/>
        </a:p>
      </dgm:t>
    </dgm:pt>
    <dgm:pt modelId="{A205D047-1F7B-4DAE-9DD4-2EB7C1A43204}" type="pres">
      <dgm:prSet presAssocID="{E3C8AD04-F2AF-41CA-BD6C-3397B9D73835}" presName="theList" presStyleCnt="0"/>
      <dgm:spPr/>
    </dgm:pt>
    <dgm:pt modelId="{D599264F-7EE7-4FBF-B121-4362242C5D50}" type="pres">
      <dgm:prSet presAssocID="{28DBBDCB-F07D-4BEB-9A27-203AFE075E2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E4382-96DF-4181-BCEF-411FDB0D80F4}" type="pres">
      <dgm:prSet presAssocID="{28DBBDCB-F07D-4BEB-9A27-203AFE075E2C}" presName="aSpace" presStyleCnt="0"/>
      <dgm:spPr/>
    </dgm:pt>
    <dgm:pt modelId="{A8294B96-3F3A-461E-9AD2-CB8FB0247F4A}" type="pres">
      <dgm:prSet presAssocID="{ABAAB718-46C3-431B-9702-42CA037700C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48CE7-F6A0-4CA1-A12D-B2408F3B15A8}" type="pres">
      <dgm:prSet presAssocID="{ABAAB718-46C3-431B-9702-42CA037700C2}" presName="aSpace" presStyleCnt="0"/>
      <dgm:spPr/>
    </dgm:pt>
    <dgm:pt modelId="{6FDCCA2C-83A0-4A48-B199-314E45D8F435}" type="pres">
      <dgm:prSet presAssocID="{98CEC193-1395-41F3-9D53-76C8D97C9AD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4CE3B-729D-4122-9AD7-B97D30200EDD}" type="pres">
      <dgm:prSet presAssocID="{98CEC193-1395-41F3-9D53-76C8D97C9ADA}" presName="aSpace" presStyleCnt="0"/>
      <dgm:spPr/>
    </dgm:pt>
    <dgm:pt modelId="{467283F8-1808-4074-A1FB-23D93B2A99AD}" type="pres">
      <dgm:prSet presAssocID="{F26E9AA6-7952-4E44-89C1-C707C159750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14371-21A7-4D9F-8CA1-44CAFA40B3DA}" type="pres">
      <dgm:prSet presAssocID="{F26E9AA6-7952-4E44-89C1-C707C159750C}" presName="aSpace" presStyleCnt="0"/>
      <dgm:spPr/>
    </dgm:pt>
  </dgm:ptLst>
  <dgm:cxnLst>
    <dgm:cxn modelId="{249B4885-7148-4904-A92A-40C3C8C2B9A0}" type="presOf" srcId="{E3C8AD04-F2AF-41CA-BD6C-3397B9D73835}" destId="{77E65A14-1157-4335-B37C-0A3D6D162849}" srcOrd="0" destOrd="0" presId="urn:microsoft.com/office/officeart/2005/8/layout/pyramid2"/>
    <dgm:cxn modelId="{237A3328-BEC1-4A73-B6CF-1E2F70C72685}" type="presOf" srcId="{98CEC193-1395-41F3-9D53-76C8D97C9ADA}" destId="{6FDCCA2C-83A0-4A48-B199-314E45D8F435}" srcOrd="0" destOrd="0" presId="urn:microsoft.com/office/officeart/2005/8/layout/pyramid2"/>
    <dgm:cxn modelId="{FFD45543-ABD0-4845-85F9-D27773D017AD}" srcId="{E3C8AD04-F2AF-41CA-BD6C-3397B9D73835}" destId="{ABAAB718-46C3-431B-9702-42CA037700C2}" srcOrd="1" destOrd="0" parTransId="{9DDE0E7A-BAD8-42C4-8A4A-9CE2C049F390}" sibTransId="{4A367562-0271-4FC7-B1F2-DC9437204168}"/>
    <dgm:cxn modelId="{98B4032F-CD07-4E9B-8591-0A0CDB46C41C}" type="presOf" srcId="{ABAAB718-46C3-431B-9702-42CA037700C2}" destId="{A8294B96-3F3A-461E-9AD2-CB8FB0247F4A}" srcOrd="0" destOrd="0" presId="urn:microsoft.com/office/officeart/2005/8/layout/pyramid2"/>
    <dgm:cxn modelId="{76477205-35BC-4D82-8568-EA2DFEB3D084}" srcId="{E3C8AD04-F2AF-41CA-BD6C-3397B9D73835}" destId="{28DBBDCB-F07D-4BEB-9A27-203AFE075E2C}" srcOrd="0" destOrd="0" parTransId="{8511D8F4-9D43-4E60-A81C-01C368B5D8E4}" sibTransId="{318457F8-8CF9-4855-B709-DB2B93FD2F62}"/>
    <dgm:cxn modelId="{DFDEC47B-826B-4AAD-B884-977DC91D9EC6}" type="presOf" srcId="{F26E9AA6-7952-4E44-89C1-C707C159750C}" destId="{467283F8-1808-4074-A1FB-23D93B2A99AD}" srcOrd="0" destOrd="0" presId="urn:microsoft.com/office/officeart/2005/8/layout/pyramid2"/>
    <dgm:cxn modelId="{A3C1ABF2-7B77-4C09-8C64-DDF3D783FC2A}" type="presOf" srcId="{28DBBDCB-F07D-4BEB-9A27-203AFE075E2C}" destId="{D599264F-7EE7-4FBF-B121-4362242C5D50}" srcOrd="0" destOrd="0" presId="urn:microsoft.com/office/officeart/2005/8/layout/pyramid2"/>
    <dgm:cxn modelId="{6927A2E9-18D5-4AEC-93BC-45F534FDF2FB}" srcId="{E3C8AD04-F2AF-41CA-BD6C-3397B9D73835}" destId="{98CEC193-1395-41F3-9D53-76C8D97C9ADA}" srcOrd="2" destOrd="0" parTransId="{7BCAD787-651E-4AAA-96B8-524102BAB735}" sibTransId="{43E3442A-86E0-46FC-B58E-2ADDBA5507D2}"/>
    <dgm:cxn modelId="{B2772D93-94EC-4041-9F68-A487B2DF3562}" srcId="{E3C8AD04-F2AF-41CA-BD6C-3397B9D73835}" destId="{F26E9AA6-7952-4E44-89C1-C707C159750C}" srcOrd="3" destOrd="0" parTransId="{5CDF63DA-F144-46CC-BEA7-ADC3AEFF5033}" sibTransId="{9A0923F6-D939-4332-B44D-3B580A3117F0}"/>
    <dgm:cxn modelId="{DE54B0DF-5B10-4DB2-AD19-CE34A9410D44}" type="presParOf" srcId="{77E65A14-1157-4335-B37C-0A3D6D162849}" destId="{F7BAA60F-E85B-4821-B3B4-225E4A6CA026}" srcOrd="0" destOrd="0" presId="urn:microsoft.com/office/officeart/2005/8/layout/pyramid2"/>
    <dgm:cxn modelId="{A459D6C2-AC59-4547-AC7D-A0BD01B8AA79}" type="presParOf" srcId="{77E65A14-1157-4335-B37C-0A3D6D162849}" destId="{A205D047-1F7B-4DAE-9DD4-2EB7C1A43204}" srcOrd="1" destOrd="0" presId="urn:microsoft.com/office/officeart/2005/8/layout/pyramid2"/>
    <dgm:cxn modelId="{3281E833-C634-4CD4-A5F0-1D80EFAC8B68}" type="presParOf" srcId="{A205D047-1F7B-4DAE-9DD4-2EB7C1A43204}" destId="{D599264F-7EE7-4FBF-B121-4362242C5D50}" srcOrd="0" destOrd="0" presId="urn:microsoft.com/office/officeart/2005/8/layout/pyramid2"/>
    <dgm:cxn modelId="{51142D67-7CF4-46CB-B4ED-EA522A306703}" type="presParOf" srcId="{A205D047-1F7B-4DAE-9DD4-2EB7C1A43204}" destId="{DE7E4382-96DF-4181-BCEF-411FDB0D80F4}" srcOrd="1" destOrd="0" presId="urn:microsoft.com/office/officeart/2005/8/layout/pyramid2"/>
    <dgm:cxn modelId="{0875B3AE-428D-4F9C-AD64-BF65F6B6DC51}" type="presParOf" srcId="{A205D047-1F7B-4DAE-9DD4-2EB7C1A43204}" destId="{A8294B96-3F3A-461E-9AD2-CB8FB0247F4A}" srcOrd="2" destOrd="0" presId="urn:microsoft.com/office/officeart/2005/8/layout/pyramid2"/>
    <dgm:cxn modelId="{1A46110C-9135-4287-BDCC-E702DF2772C8}" type="presParOf" srcId="{A205D047-1F7B-4DAE-9DD4-2EB7C1A43204}" destId="{88A48CE7-F6A0-4CA1-A12D-B2408F3B15A8}" srcOrd="3" destOrd="0" presId="urn:microsoft.com/office/officeart/2005/8/layout/pyramid2"/>
    <dgm:cxn modelId="{7DDD1351-68CE-4CA9-8B59-90268387AA05}" type="presParOf" srcId="{A205D047-1F7B-4DAE-9DD4-2EB7C1A43204}" destId="{6FDCCA2C-83A0-4A48-B199-314E45D8F435}" srcOrd="4" destOrd="0" presId="urn:microsoft.com/office/officeart/2005/8/layout/pyramid2"/>
    <dgm:cxn modelId="{F8E520EC-F8AC-4CCA-BBF1-2348DA9AF38C}" type="presParOf" srcId="{A205D047-1F7B-4DAE-9DD4-2EB7C1A43204}" destId="{57C4CE3B-729D-4122-9AD7-B97D30200EDD}" srcOrd="5" destOrd="0" presId="urn:microsoft.com/office/officeart/2005/8/layout/pyramid2"/>
    <dgm:cxn modelId="{3A8C3535-1D40-4B8B-86F7-FC434D5BEC42}" type="presParOf" srcId="{A205D047-1F7B-4DAE-9DD4-2EB7C1A43204}" destId="{467283F8-1808-4074-A1FB-23D93B2A99AD}" srcOrd="6" destOrd="0" presId="urn:microsoft.com/office/officeart/2005/8/layout/pyramid2"/>
    <dgm:cxn modelId="{766F1ED8-FC1D-4DBA-ADFD-7475CFFB1C97}" type="presParOf" srcId="{A205D047-1F7B-4DAE-9DD4-2EB7C1A43204}" destId="{2A014371-21A7-4D9F-8CA1-44CAFA40B3D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C1470-F50C-4FB4-9F21-B379EF98921A}">
      <dsp:nvSpPr>
        <dsp:cNvPr id="0" name=""/>
        <dsp:cNvSpPr/>
      </dsp:nvSpPr>
      <dsp:spPr>
        <a:xfrm rot="5400000">
          <a:off x="-256887" y="257312"/>
          <a:ext cx="1712580" cy="11988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Проблема</a:t>
          </a:r>
          <a:endParaRPr lang="en-US" sz="1800" kern="1200" dirty="0"/>
        </a:p>
      </dsp:txBody>
      <dsp:txXfrm rot="5400000">
        <a:off x="-256887" y="257312"/>
        <a:ext cx="1712580" cy="1198806"/>
      </dsp:txXfrm>
    </dsp:sp>
    <dsp:sp modelId="{6812E45E-2C54-4ABA-B5F4-A9EA23CBEB22}">
      <dsp:nvSpPr>
        <dsp:cNvPr id="0" name=""/>
        <dsp:cNvSpPr/>
      </dsp:nvSpPr>
      <dsp:spPr>
        <a:xfrm rot="5400000">
          <a:off x="4157614" y="-2958382"/>
          <a:ext cx="1113177" cy="7030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Ідентифікація 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Аналіз причин та наслідків</a:t>
          </a:r>
          <a:endParaRPr lang="en-US" sz="2500" kern="1200" dirty="0"/>
        </a:p>
      </dsp:txBody>
      <dsp:txXfrm rot="5400000">
        <a:off x="4157614" y="-2958382"/>
        <a:ext cx="1113177" cy="7030793"/>
      </dsp:txXfrm>
    </dsp:sp>
    <dsp:sp modelId="{581BA9F0-9023-4CC9-90FE-EAA2644E5924}">
      <dsp:nvSpPr>
        <dsp:cNvPr id="0" name=""/>
        <dsp:cNvSpPr/>
      </dsp:nvSpPr>
      <dsp:spPr>
        <a:xfrm rot="5400000">
          <a:off x="-256887" y="1776860"/>
          <a:ext cx="1712580" cy="11988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Ідея</a:t>
          </a:r>
          <a:endParaRPr lang="en-US" sz="1800" kern="1200" dirty="0"/>
        </a:p>
      </dsp:txBody>
      <dsp:txXfrm rot="5400000">
        <a:off x="-256887" y="1776860"/>
        <a:ext cx="1712580" cy="1198806"/>
      </dsp:txXfrm>
    </dsp:sp>
    <dsp:sp modelId="{C73CEF09-46C5-4F57-9EC7-7330370231E8}">
      <dsp:nvSpPr>
        <dsp:cNvPr id="0" name=""/>
        <dsp:cNvSpPr/>
      </dsp:nvSpPr>
      <dsp:spPr>
        <a:xfrm rot="5400000">
          <a:off x="4157614" y="-1438834"/>
          <a:ext cx="1113177" cy="7030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Інновація 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Бенефіціари та стейкхолдери</a:t>
          </a:r>
          <a:endParaRPr lang="en-US" sz="2500" kern="1200" dirty="0"/>
        </a:p>
      </dsp:txBody>
      <dsp:txXfrm rot="5400000">
        <a:off x="4157614" y="-1438834"/>
        <a:ext cx="1113177" cy="7030793"/>
      </dsp:txXfrm>
    </dsp:sp>
    <dsp:sp modelId="{1AF57237-C80D-43A5-B2F2-541550E15ED9}">
      <dsp:nvSpPr>
        <dsp:cNvPr id="0" name=""/>
        <dsp:cNvSpPr/>
      </dsp:nvSpPr>
      <dsp:spPr>
        <a:xfrm rot="5400000">
          <a:off x="-256887" y="3296408"/>
          <a:ext cx="1712580" cy="119880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Рішення</a:t>
          </a:r>
          <a:endParaRPr lang="en-US" sz="1800" kern="1200" dirty="0"/>
        </a:p>
      </dsp:txBody>
      <dsp:txXfrm rot="5400000">
        <a:off x="-256887" y="3296408"/>
        <a:ext cx="1712580" cy="1198806"/>
      </dsp:txXfrm>
    </dsp:sp>
    <dsp:sp modelId="{79ACB1A2-B08E-4B48-8D7C-B26099EB2303}">
      <dsp:nvSpPr>
        <dsp:cNvPr id="0" name=""/>
        <dsp:cNvSpPr/>
      </dsp:nvSpPr>
      <dsp:spPr>
        <a:xfrm rot="5400000">
          <a:off x="4157614" y="80713"/>
          <a:ext cx="1113177" cy="70307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Результат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Вплив</a:t>
          </a:r>
          <a:endParaRPr lang="en-US" sz="2500" kern="1200" dirty="0"/>
        </a:p>
      </dsp:txBody>
      <dsp:txXfrm rot="5400000">
        <a:off x="4157614" y="80713"/>
        <a:ext cx="1113177" cy="7030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AF0DE2-381F-423B-A0B0-C1547DA841C2}">
      <dsp:nvSpPr>
        <dsp:cNvPr id="0" name=""/>
        <dsp:cNvSpPr/>
      </dsp:nvSpPr>
      <dsp:spPr>
        <a:xfrm>
          <a:off x="1613482" y="3187"/>
          <a:ext cx="2629792" cy="13148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Бенефіціари</a:t>
          </a:r>
          <a:endParaRPr lang="en-US" sz="2600" kern="1200" dirty="0"/>
        </a:p>
      </dsp:txBody>
      <dsp:txXfrm>
        <a:off x="1613482" y="3187"/>
        <a:ext cx="2629792" cy="1314896"/>
      </dsp:txXfrm>
    </dsp:sp>
    <dsp:sp modelId="{E60C8B0C-28C6-4B7E-B55C-E35D6A379598}">
      <dsp:nvSpPr>
        <dsp:cNvPr id="0" name=""/>
        <dsp:cNvSpPr/>
      </dsp:nvSpPr>
      <dsp:spPr>
        <a:xfrm>
          <a:off x="1876462" y="1318083"/>
          <a:ext cx="262979" cy="986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72"/>
              </a:lnTo>
              <a:lnTo>
                <a:pt x="262979" y="98617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3F87F-F337-4A38-BBEF-57E5EF35E7DD}">
      <dsp:nvSpPr>
        <dsp:cNvPr id="0" name=""/>
        <dsp:cNvSpPr/>
      </dsp:nvSpPr>
      <dsp:spPr>
        <a:xfrm>
          <a:off x="2139441" y="1646807"/>
          <a:ext cx="2103834" cy="1314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Кінцеві вигодоодержувачі</a:t>
          </a:r>
          <a:endParaRPr lang="en-US" sz="1600" kern="1200" dirty="0"/>
        </a:p>
      </dsp:txBody>
      <dsp:txXfrm>
        <a:off x="2139441" y="1646807"/>
        <a:ext cx="2103834" cy="1314896"/>
      </dsp:txXfrm>
    </dsp:sp>
    <dsp:sp modelId="{0E5056F2-CDDC-4053-B48F-56C8C471E08F}">
      <dsp:nvSpPr>
        <dsp:cNvPr id="0" name=""/>
        <dsp:cNvSpPr/>
      </dsp:nvSpPr>
      <dsp:spPr>
        <a:xfrm>
          <a:off x="1876462" y="1318083"/>
          <a:ext cx="262979" cy="262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792"/>
              </a:lnTo>
              <a:lnTo>
                <a:pt x="262979" y="262979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ED046-A5FB-486C-B154-6F7B3869062A}">
      <dsp:nvSpPr>
        <dsp:cNvPr id="0" name=""/>
        <dsp:cNvSpPr/>
      </dsp:nvSpPr>
      <dsp:spPr>
        <a:xfrm>
          <a:off x="2139441" y="3290428"/>
          <a:ext cx="2103834" cy="1314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Чітко визначена цільова група проекту</a:t>
          </a:r>
          <a:endParaRPr lang="en-US" sz="1600" kern="1200" dirty="0"/>
        </a:p>
      </dsp:txBody>
      <dsp:txXfrm>
        <a:off x="2139441" y="3290428"/>
        <a:ext cx="2103834" cy="1314896"/>
      </dsp:txXfrm>
    </dsp:sp>
    <dsp:sp modelId="{E6FCCB69-9622-4F08-9AA4-509C555E2784}">
      <dsp:nvSpPr>
        <dsp:cNvPr id="0" name=""/>
        <dsp:cNvSpPr/>
      </dsp:nvSpPr>
      <dsp:spPr>
        <a:xfrm>
          <a:off x="4900724" y="3187"/>
          <a:ext cx="2629792" cy="13148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Стейкхолдери</a:t>
          </a:r>
          <a:endParaRPr lang="en-US" sz="2600" kern="1200" dirty="0"/>
        </a:p>
      </dsp:txBody>
      <dsp:txXfrm>
        <a:off x="4900724" y="3187"/>
        <a:ext cx="2629792" cy="1314896"/>
      </dsp:txXfrm>
    </dsp:sp>
    <dsp:sp modelId="{CEFD4972-E8E7-4D02-BF0E-A68C31A99EF5}">
      <dsp:nvSpPr>
        <dsp:cNvPr id="0" name=""/>
        <dsp:cNvSpPr/>
      </dsp:nvSpPr>
      <dsp:spPr>
        <a:xfrm>
          <a:off x="5163703" y="1318083"/>
          <a:ext cx="262979" cy="986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72"/>
              </a:lnTo>
              <a:lnTo>
                <a:pt x="262979" y="98617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15203-7BDF-4C61-811F-BB26F118E9CE}">
      <dsp:nvSpPr>
        <dsp:cNvPr id="0" name=""/>
        <dsp:cNvSpPr/>
      </dsp:nvSpPr>
      <dsp:spPr>
        <a:xfrm>
          <a:off x="5426682" y="1646807"/>
          <a:ext cx="2103834" cy="1314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Особи, зацікавлені у результатах проекту</a:t>
          </a:r>
          <a:endParaRPr lang="en-US" sz="1600" kern="1200" dirty="0"/>
        </a:p>
      </dsp:txBody>
      <dsp:txXfrm>
        <a:off x="5426682" y="1646807"/>
        <a:ext cx="2103834" cy="1314896"/>
      </dsp:txXfrm>
    </dsp:sp>
    <dsp:sp modelId="{6195DB77-EEC0-4CAC-BD4A-5849FB886F0B}">
      <dsp:nvSpPr>
        <dsp:cNvPr id="0" name=""/>
        <dsp:cNvSpPr/>
      </dsp:nvSpPr>
      <dsp:spPr>
        <a:xfrm>
          <a:off x="5163703" y="1318083"/>
          <a:ext cx="262979" cy="262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792"/>
              </a:lnTo>
              <a:lnTo>
                <a:pt x="262979" y="262979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EEAD8-A840-411C-9D2A-8B0708F5965C}">
      <dsp:nvSpPr>
        <dsp:cNvPr id="0" name=""/>
        <dsp:cNvSpPr/>
      </dsp:nvSpPr>
      <dsp:spPr>
        <a:xfrm>
          <a:off x="5426682" y="3290428"/>
          <a:ext cx="2103834" cy="1314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Створюють можливості та провокують зміни</a:t>
          </a:r>
          <a:endParaRPr lang="en-US" sz="1600" kern="1200" dirty="0"/>
        </a:p>
      </dsp:txBody>
      <dsp:txXfrm>
        <a:off x="5426682" y="3290428"/>
        <a:ext cx="2103834" cy="13148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BAA60F-E85B-4821-B3B4-225E4A6CA026}">
      <dsp:nvSpPr>
        <dsp:cNvPr id="0" name=""/>
        <dsp:cNvSpPr/>
      </dsp:nvSpPr>
      <dsp:spPr>
        <a:xfrm>
          <a:off x="1756487" y="0"/>
          <a:ext cx="4896543" cy="489654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9264F-7EE7-4FBF-B121-4362242C5D50}">
      <dsp:nvSpPr>
        <dsp:cNvPr id="0" name=""/>
        <dsp:cNvSpPr/>
      </dsp:nvSpPr>
      <dsp:spPr>
        <a:xfrm>
          <a:off x="4204759" y="490132"/>
          <a:ext cx="3182753" cy="87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Впроваджено курс </a:t>
          </a:r>
          <a:r>
            <a:rPr lang="en-US" sz="1400" kern="1200" dirty="0" smtClean="0"/>
            <a:t>Academic Writing </a:t>
          </a:r>
          <a:r>
            <a:rPr lang="ru-RU" sz="1400" kern="1200" dirty="0" smtClean="0"/>
            <a:t>для науковців</a:t>
          </a:r>
          <a:r>
            <a:rPr lang="uk-UA" sz="1400" kern="1200" dirty="0" smtClean="0"/>
            <a:t> ЗНУ</a:t>
          </a:r>
          <a:endParaRPr lang="en-US" sz="1400" kern="1200" dirty="0"/>
        </a:p>
      </dsp:txBody>
      <dsp:txXfrm>
        <a:off x="4204759" y="490132"/>
        <a:ext cx="3182753" cy="870284"/>
      </dsp:txXfrm>
    </dsp:sp>
    <dsp:sp modelId="{A8294B96-3F3A-461E-9AD2-CB8FB0247F4A}">
      <dsp:nvSpPr>
        <dsp:cNvPr id="0" name=""/>
        <dsp:cNvSpPr/>
      </dsp:nvSpPr>
      <dsp:spPr>
        <a:xfrm>
          <a:off x="4204759" y="1469202"/>
          <a:ext cx="3182753" cy="87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Кількість </a:t>
          </a:r>
          <a:r>
            <a:rPr lang="en-US" sz="1400" kern="1200" dirty="0" smtClean="0"/>
            <a:t>SCOPUS-</a:t>
          </a:r>
          <a:r>
            <a:rPr lang="uk-UA" sz="1400" kern="1200" dirty="0" smtClean="0"/>
            <a:t>публікацій науковців ЗНУ збільшено на 30%</a:t>
          </a:r>
          <a:endParaRPr lang="en-US" sz="1400" kern="1200" dirty="0"/>
        </a:p>
      </dsp:txBody>
      <dsp:txXfrm>
        <a:off x="4204759" y="1469202"/>
        <a:ext cx="3182753" cy="870284"/>
      </dsp:txXfrm>
    </dsp:sp>
    <dsp:sp modelId="{6FDCCA2C-83A0-4A48-B199-314E45D8F435}">
      <dsp:nvSpPr>
        <dsp:cNvPr id="0" name=""/>
        <dsp:cNvSpPr/>
      </dsp:nvSpPr>
      <dsp:spPr>
        <a:xfrm>
          <a:off x="4204759" y="2448272"/>
          <a:ext cx="3182753" cy="87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Українська наука інтегрована у світовий науковий простір</a:t>
          </a:r>
          <a:endParaRPr lang="en-US" sz="1400" kern="1200" dirty="0"/>
        </a:p>
      </dsp:txBody>
      <dsp:txXfrm>
        <a:off x="4204759" y="2448272"/>
        <a:ext cx="3182753" cy="870284"/>
      </dsp:txXfrm>
    </dsp:sp>
    <dsp:sp modelId="{467283F8-1808-4074-A1FB-23D93B2A99AD}">
      <dsp:nvSpPr>
        <dsp:cNvPr id="0" name=""/>
        <dsp:cNvSpPr/>
      </dsp:nvSpPr>
      <dsp:spPr>
        <a:xfrm>
          <a:off x="4204759" y="3427341"/>
          <a:ext cx="3182753" cy="87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ЗНУ готує науковців нової генерації</a:t>
          </a:r>
          <a:endParaRPr lang="en-US" sz="1400" kern="1200" dirty="0"/>
        </a:p>
      </dsp:txBody>
      <dsp:txXfrm>
        <a:off x="4204759" y="3427341"/>
        <a:ext cx="3182753" cy="870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Erasmus+ KA2 Capacity Building: </a:t>
            </a:r>
            <a:r>
              <a:rPr lang="uk-UA" dirty="0" smtClean="0"/>
              <a:t>від проблеми до ідеї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 10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544616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Щорічні офіційні бюлетені </a:t>
            </a:r>
            <a:r>
              <a:rPr lang="en-US" dirty="0" smtClean="0"/>
              <a:t>EACEA</a:t>
            </a:r>
            <a:r>
              <a:rPr lang="uk-UA" dirty="0" smtClean="0"/>
              <a:t> та міжнародних профільних асоціацій</a:t>
            </a:r>
          </a:p>
          <a:p>
            <a:r>
              <a:rPr lang="uk-UA" dirty="0" smtClean="0"/>
              <a:t>Щорічні офіційні звіти МОН та НАНУ </a:t>
            </a:r>
          </a:p>
          <a:p>
            <a:r>
              <a:rPr lang="uk-UA" dirty="0" smtClean="0"/>
              <a:t>Публікації у профільних періодичних виданнях</a:t>
            </a:r>
          </a:p>
          <a:p>
            <a:r>
              <a:rPr lang="uk-UA" dirty="0" smtClean="0"/>
              <a:t>Статистичні дані та аналітика у галузі</a:t>
            </a:r>
          </a:p>
          <a:p>
            <a:r>
              <a:rPr lang="en-US" b="1" dirty="0" smtClean="0"/>
              <a:t>NB! </a:t>
            </a:r>
            <a:r>
              <a:rPr lang="uk-UA" b="1" dirty="0" smtClean="0"/>
              <a:t>Користуйтеся найсвіжішими </a:t>
            </a:r>
            <a:r>
              <a:rPr lang="uk-UA" b="1" dirty="0" smtClean="0"/>
              <a:t>даними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Обгрунтування актуальності проблеми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843" t="16240" r="41226" b="35433"/>
          <a:stretch>
            <a:fillRect/>
          </a:stretch>
        </p:blipFill>
        <p:spPr bwMode="auto">
          <a:xfrm>
            <a:off x="5868240" y="1700808"/>
            <a:ext cx="2961076" cy="42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976664" cy="4525963"/>
          </a:xfrm>
        </p:spPr>
        <p:txBody>
          <a:bodyPr/>
          <a:lstStyle/>
          <a:p>
            <a:r>
              <a:rPr lang="en-US" dirty="0" smtClean="0"/>
              <a:t>The Chronicle of Higher Education</a:t>
            </a:r>
          </a:p>
          <a:p>
            <a:r>
              <a:rPr lang="en-US" dirty="0" smtClean="0"/>
              <a:t>NMC Horizon Report</a:t>
            </a:r>
          </a:p>
          <a:p>
            <a:r>
              <a:rPr lang="en-US" dirty="0" smtClean="0"/>
              <a:t>HEFCE Report</a:t>
            </a:r>
          </a:p>
          <a:p>
            <a:r>
              <a:rPr lang="en-US" dirty="0" smtClean="0"/>
              <a:t>EACEA Thematic Reports </a:t>
            </a:r>
          </a:p>
          <a:p>
            <a:r>
              <a:rPr lang="en-US" dirty="0" smtClean="0"/>
              <a:t>NAFSA Annual Report</a:t>
            </a:r>
            <a:r>
              <a:rPr lang="uk-UA" dirty="0" smtClean="0"/>
              <a:t> та матеріали конференцій </a:t>
            </a:r>
            <a:endParaRPr lang="en-US" dirty="0" smtClean="0"/>
          </a:p>
          <a:p>
            <a:r>
              <a:rPr lang="en-US" dirty="0" smtClean="0"/>
              <a:t>EAIE Annual Report </a:t>
            </a:r>
            <a:r>
              <a:rPr lang="uk-UA" dirty="0" smtClean="0"/>
              <a:t>та матеріали конференцій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Обгрунтування актуальності: аналітика у нагоді</a:t>
            </a:r>
            <a:endParaRPr lang="en-US" dirty="0"/>
          </a:p>
        </p:txBody>
      </p:sp>
      <p:pic>
        <p:nvPicPr>
          <p:cNvPr id="5" name="Picture 4" descr="Картинки по запросу Association of international educa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615120" cy="1496637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Association of international educa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760" y="3140968"/>
            <a:ext cx="2743200" cy="1496566"/>
          </a:xfrm>
          <a:prstGeom prst="rect">
            <a:avLst/>
          </a:prstGeom>
          <a:noFill/>
        </p:spPr>
      </p:pic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376264" cy="145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dirty="0" smtClean="0"/>
              <a:t>Завдання 1. Дерево проблеми </a:t>
            </a:r>
            <a:endParaRPr lang="en-US" sz="3000" dirty="0"/>
          </a:p>
        </p:txBody>
      </p:sp>
      <p:pic>
        <p:nvPicPr>
          <p:cNvPr id="5" name="Picture 2" descr="Картинки по запросу дерево пробл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5"/>
            <a:ext cx="9144000" cy="4676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2. Діаграма Ісікави</a:t>
            </a:r>
            <a:endParaRPr lang="en-US" dirty="0"/>
          </a:p>
        </p:txBody>
      </p:sp>
      <p:pic>
        <p:nvPicPr>
          <p:cNvPr id="5" name="Picture 2" descr="Картинки по запросу диаграмма исика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107359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визначити вплив проекту?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0" y="1268760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ШУКАЄМО СТЕЙКХОЛДЕРІВ</a:t>
            </a:r>
            <a:endParaRPr lang="en-US" dirty="0"/>
          </a:p>
        </p:txBody>
      </p:sp>
      <p:pic>
        <p:nvPicPr>
          <p:cNvPr id="6" name="Picture 2" descr="Картинки по запросу tom gl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923928" y="1268760"/>
            <a:ext cx="4824536" cy="4608512"/>
          </a:xfrm>
          <a:prstGeom prst="wedgeRoundRectCallout">
            <a:avLst>
              <a:gd name="adj1" fmla="val -68668"/>
              <a:gd name="adj2" fmla="val 418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7944" y="1484784"/>
            <a:ext cx="4464496" cy="4248472"/>
          </a:xfrm>
        </p:spPr>
        <p:txBody>
          <a:bodyPr/>
          <a:lstStyle/>
          <a:p>
            <a:r>
              <a:rPr lang="ru-RU" dirty="0" smtClean="0"/>
              <a:t>Стейкхолдерів завжди на одного більше, ніж ви знаєте, а ті, про яких ви знаєте, мають щонайменше на одну потребу більше, ніж вам наразі відомо.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Том Гліб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3. Визначення впливу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2060848"/>
            <a:ext cx="8928992" cy="4072055"/>
          </a:xfrm>
        </p:spPr>
        <p:txBody>
          <a:bodyPr/>
          <a:lstStyle/>
          <a:p>
            <a:r>
              <a:rPr lang="uk-UA" dirty="0" smtClean="0"/>
              <a:t>Ідентифікуйте бенефіціарів та стейкхолдерів проекту, спрямованого на вирішення проблеми:</a:t>
            </a:r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i="1" dirty="0" smtClean="0"/>
              <a:t>Українські вчені мають замало публікацій у </a:t>
            </a:r>
            <a:r>
              <a:rPr lang="en-US" b="1" i="1" dirty="0" smtClean="0"/>
              <a:t>SCOPUS</a:t>
            </a:r>
            <a:endParaRPr lang="en-US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проектів </a:t>
            </a:r>
            <a:r>
              <a:rPr lang="en-US" dirty="0" smtClean="0"/>
              <a:t>Erasmus+ KA2 Capacity Building</a:t>
            </a:r>
            <a:endParaRPr lang="en-US" dirty="0"/>
          </a:p>
        </p:txBody>
      </p:sp>
      <p:pic>
        <p:nvPicPr>
          <p:cNvPr id="6" name="Picture 2" descr="Картинки по запросу challenge or problem"/>
          <p:cNvPicPr>
            <a:picLocks noChangeAspect="1" noChangeArrowheads="1"/>
          </p:cNvPicPr>
          <p:nvPr/>
        </p:nvPicPr>
        <p:blipFill>
          <a:blip r:embed="rId2" cstate="print"/>
          <a:srcRect l="11910" r="5955"/>
          <a:stretch>
            <a:fillRect/>
          </a:stretch>
        </p:blipFill>
        <p:spPr bwMode="auto">
          <a:xfrm>
            <a:off x="0" y="0"/>
            <a:ext cx="9139499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204864"/>
            <a:ext cx="3816424" cy="1066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ПРОБЛЕМА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ВИКЛИК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0" y="1412776"/>
            <a:ext cx="3744416" cy="1584176"/>
          </a:xfrm>
          <a:prstGeom prst="mathMultiply">
            <a:avLst/>
          </a:prstGeom>
          <a:solidFill>
            <a:srgbClr val="CA3B14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vision telescope"/>
          <p:cNvPicPr>
            <a:picLocks noChangeAspect="1" noChangeArrowheads="1"/>
          </p:cNvPicPr>
          <p:nvPr/>
        </p:nvPicPr>
        <p:blipFill>
          <a:blip r:embed="rId2" cstate="print"/>
          <a:srcRect l="14572" r="16106"/>
          <a:stretch>
            <a:fillRect/>
          </a:stretch>
        </p:blipFill>
        <p:spPr bwMode="auto">
          <a:xfrm>
            <a:off x="0" y="0"/>
            <a:ext cx="915198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5554960" cy="1066800"/>
          </a:xfrm>
        </p:spPr>
        <p:txBody>
          <a:bodyPr/>
          <a:lstStyle/>
          <a:p>
            <a:pPr algn="ctr"/>
            <a:r>
              <a:rPr lang="uk-UA" dirty="0" smtClean="0"/>
              <a:t>Візія проекту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2249424"/>
            <a:ext cx="5554960" cy="4325112"/>
          </a:xfrm>
        </p:spPr>
        <p:txBody>
          <a:bodyPr/>
          <a:lstStyle/>
          <a:p>
            <a:r>
              <a:rPr lang="uk-UA" dirty="0" smtClean="0"/>
              <a:t>Як зміниться ситуація у галузі після завершення проекту?</a:t>
            </a:r>
          </a:p>
          <a:p>
            <a:r>
              <a:rPr lang="uk-UA" dirty="0" smtClean="0"/>
              <a:t>Чи будуть ці зміни стійкими? </a:t>
            </a:r>
          </a:p>
          <a:p>
            <a:r>
              <a:rPr lang="uk-UA" dirty="0" smtClean="0"/>
              <a:t>“Реалістична мрія”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mission"/>
          <p:cNvPicPr>
            <a:picLocks noChangeAspect="1" noChangeArrowheads="1"/>
          </p:cNvPicPr>
          <p:nvPr/>
        </p:nvPicPr>
        <p:blipFill>
          <a:blip r:embed="rId2" cstate="print"/>
          <a:srcRect l="17480" r="22441"/>
          <a:stretch>
            <a:fillRect/>
          </a:stretch>
        </p:blipFill>
        <p:spPr bwMode="auto">
          <a:xfrm>
            <a:off x="-12014" y="0"/>
            <a:ext cx="91560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968552" cy="10668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Місія проекту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3970784" cy="432511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Що саме ми хочемо змінити і чому?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 який спосіб проект задовольнить вимоги бенефіціарів та стейкхолдерів?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606940"/>
            <a:ext cx="6912768" cy="4525963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Аналіз </a:t>
            </a:r>
            <a:r>
              <a:rPr lang="uk-UA" dirty="0" smtClean="0"/>
              <a:t>проблеми у контексті</a:t>
            </a:r>
          </a:p>
          <a:p>
            <a:r>
              <a:rPr lang="uk-UA" dirty="0" smtClean="0"/>
              <a:t>Оцінка потенціалу та впливу </a:t>
            </a:r>
          </a:p>
          <a:p>
            <a:r>
              <a:rPr lang="uk-UA" dirty="0" smtClean="0"/>
              <a:t>Візія, місія, мета, завдання</a:t>
            </a:r>
          </a:p>
          <a:p>
            <a:r>
              <a:rPr lang="en-US" dirty="0" smtClean="0"/>
              <a:t>Cover letter </a:t>
            </a:r>
            <a:endParaRPr lang="uk-UA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Erasmus+ KA2 Capacity Building:</a:t>
            </a:r>
            <a:br>
              <a:rPr lang="en-US" dirty="0" smtClean="0"/>
            </a:br>
            <a:r>
              <a:rPr lang="ru-RU" dirty="0" smtClean="0"/>
              <a:t>в</a:t>
            </a:r>
            <a:r>
              <a:rPr lang="uk-UA" dirty="0" smtClean="0"/>
              <a:t>ід проблеми до ідеї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goal"/>
          <p:cNvPicPr>
            <a:picLocks noChangeAspect="1" noChangeArrowheads="1"/>
          </p:cNvPicPr>
          <p:nvPr/>
        </p:nvPicPr>
        <p:blipFill>
          <a:blip r:embed="rId2" cstate="print"/>
          <a:srcRect l="23622"/>
          <a:stretch>
            <a:fillRect/>
          </a:stretch>
        </p:blipFill>
        <p:spPr bwMode="auto">
          <a:xfrm>
            <a:off x="-32704" y="0"/>
            <a:ext cx="917670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143000"/>
            <a:ext cx="4474840" cy="1066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Мета проекту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2249424"/>
            <a:ext cx="4474840" cy="432511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Кінцевий бажаний результат (продукт)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SMART-</a:t>
            </a:r>
            <a:r>
              <a:rPr lang="ru-RU" dirty="0" smtClean="0">
                <a:solidFill>
                  <a:schemeClr val="bg1"/>
                </a:solidFill>
              </a:rPr>
              <a:t>планування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NB! </a:t>
            </a:r>
            <a:r>
              <a:rPr lang="ru-RU" dirty="0" smtClean="0">
                <a:solidFill>
                  <a:schemeClr val="bg1"/>
                </a:solidFill>
              </a:rPr>
              <a:t>Важливо </a:t>
            </a:r>
            <a:r>
              <a:rPr lang="ru-RU" b="1" dirty="0" smtClean="0">
                <a:solidFill>
                  <a:schemeClr val="bg1"/>
                </a:solidFill>
              </a:rPr>
              <a:t>не плутати мету </a:t>
            </a:r>
            <a:r>
              <a:rPr lang="en-US" b="1" dirty="0" smtClean="0">
                <a:solidFill>
                  <a:schemeClr val="bg1"/>
                </a:solidFill>
              </a:rPr>
              <a:t>(goal)  </a:t>
            </a:r>
            <a:r>
              <a:rPr lang="ru-RU" b="1" dirty="0" smtClean="0">
                <a:solidFill>
                  <a:schemeClr val="bg1"/>
                </a:solidFill>
              </a:rPr>
              <a:t>і завдання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(objectives)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Як саме досягатиметься мета проекту? </a:t>
            </a:r>
          </a:p>
          <a:p>
            <a:r>
              <a:rPr lang="ru-RU" dirty="0" smtClean="0"/>
              <a:t>Не більше трьох основних завдань на етапі розробки ідеї </a:t>
            </a:r>
          </a:p>
          <a:p>
            <a:r>
              <a:rPr lang="en-US" b="1" dirty="0" smtClean="0"/>
              <a:t>NB!</a:t>
            </a:r>
            <a:r>
              <a:rPr lang="en-US" dirty="0" smtClean="0"/>
              <a:t> </a:t>
            </a:r>
            <a:r>
              <a:rPr lang="ru-RU" dirty="0" smtClean="0"/>
              <a:t>Завдання мають бути ор</a:t>
            </a:r>
            <a:r>
              <a:rPr lang="uk-UA" dirty="0" smtClean="0"/>
              <a:t>ієнтовані </a:t>
            </a:r>
            <a:r>
              <a:rPr lang="uk-UA" b="1" dirty="0" smtClean="0"/>
              <a:t>не на процес, а на результат</a:t>
            </a:r>
            <a:endParaRPr lang="en-US" b="1" dirty="0" smtClean="0"/>
          </a:p>
          <a:p>
            <a:r>
              <a:rPr lang="ru-RU" b="1" dirty="0" smtClean="0"/>
              <a:t>Заборонен</a:t>
            </a:r>
            <a:r>
              <a:rPr lang="uk-UA" b="1" dirty="0" smtClean="0"/>
              <a:t>і слова:</a:t>
            </a:r>
          </a:p>
          <a:p>
            <a:pPr>
              <a:buNone/>
            </a:pPr>
            <a:r>
              <a:rPr lang="uk-UA" b="1" dirty="0" smtClean="0"/>
              <a:t>			</a:t>
            </a:r>
            <a:r>
              <a:rPr lang="uk-UA" b="1" dirty="0" smtClean="0"/>
              <a:t>		</a:t>
            </a:r>
            <a:r>
              <a:rPr lang="uk-UA" dirty="0" smtClean="0"/>
              <a:t>підтримати</a:t>
            </a:r>
            <a:r>
              <a:rPr lang="uk-UA" dirty="0" smtClean="0"/>
              <a:t>, покращити, 	</a:t>
            </a:r>
            <a:r>
              <a:rPr lang="uk-UA" dirty="0" smtClean="0"/>
              <a:t>	</a:t>
            </a:r>
            <a:r>
              <a:rPr lang="uk-UA" dirty="0" smtClean="0"/>
              <a:t>			підсилити, сприяти, 			</a:t>
            </a:r>
            <a:r>
              <a:rPr lang="uk-UA" dirty="0" smtClean="0"/>
              <a:t>	</a:t>
            </a:r>
            <a:r>
              <a:rPr lang="uk-UA" dirty="0" smtClean="0"/>
              <a:t>		координувати, 					</a:t>
            </a:r>
            <a:r>
              <a:rPr lang="uk-UA" dirty="0" smtClean="0"/>
              <a:t>	</a:t>
            </a:r>
            <a:r>
              <a:rPr lang="uk-UA" dirty="0" smtClean="0"/>
              <a:t>	реформувати,</a:t>
            </a:r>
          </a:p>
          <a:p>
            <a:pPr>
              <a:buNone/>
            </a:pPr>
            <a:r>
              <a:rPr lang="uk-UA" b="1" dirty="0" smtClean="0"/>
              <a:t>			</a:t>
            </a:r>
            <a:r>
              <a:rPr lang="uk-UA" b="1" dirty="0" smtClean="0"/>
              <a:t>		</a:t>
            </a:r>
            <a:r>
              <a:rPr lang="uk-UA" dirty="0" smtClean="0"/>
              <a:t>пожвавити.	..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ВИЗНАЧА</a:t>
            </a:r>
            <a:r>
              <a:rPr lang="uk-UA" dirty="0" smtClean="0"/>
              <a:t>ЄМО ЗАВДАННЯ ПРОЕКТУ</a:t>
            </a:r>
            <a:endParaRPr lang="en-US" dirty="0"/>
          </a:p>
        </p:txBody>
      </p:sp>
      <p:pic>
        <p:nvPicPr>
          <p:cNvPr id="5" name="Picture 2" descr="Картинки по запросу objectives"/>
          <p:cNvPicPr>
            <a:picLocks noChangeAspect="1" noChangeArrowheads="1"/>
          </p:cNvPicPr>
          <p:nvPr/>
        </p:nvPicPr>
        <p:blipFill>
          <a:blip r:embed="rId2" cstate="print"/>
          <a:srcRect l="10079"/>
          <a:stretch>
            <a:fillRect/>
          </a:stretch>
        </p:blipFill>
        <p:spPr bwMode="auto">
          <a:xfrm>
            <a:off x="0" y="4044138"/>
            <a:ext cx="3795410" cy="281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4. Впорядкуйте піраміду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112474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stand out from the crowd"/>
          <p:cNvPicPr>
            <a:picLocks noChangeAspect="1" noChangeArrowheads="1"/>
          </p:cNvPicPr>
          <p:nvPr/>
        </p:nvPicPr>
        <p:blipFill>
          <a:blip r:embed="rId2" cstate="print"/>
          <a:srcRect r="9774"/>
          <a:stretch>
            <a:fillRect/>
          </a:stretch>
        </p:blipFill>
        <p:spPr bwMode="auto">
          <a:xfrm>
            <a:off x="-1" y="0"/>
            <a:ext cx="928152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Обгрунтування унікальності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Моніторинг проектів зі схожою тематикою (архіви проектів на сайті </a:t>
            </a:r>
            <a:r>
              <a:rPr lang="en-US" dirty="0" smtClean="0">
                <a:solidFill>
                  <a:schemeClr val="bg1"/>
                </a:solidFill>
              </a:rPr>
              <a:t>Erasmus+, NEO)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Моніторинг публікацій у відповідній галузі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Залучення національних МОН у якості асоціативного партнера для </a:t>
            </a:r>
            <a:r>
              <a:rPr lang="en-US" dirty="0" smtClean="0">
                <a:solidFill>
                  <a:schemeClr val="bg1"/>
                </a:solidFill>
              </a:rPr>
              <a:t>ENPI </a:t>
            </a:r>
            <a:r>
              <a:rPr lang="ru-RU" dirty="0" smtClean="0">
                <a:solidFill>
                  <a:schemeClr val="bg1"/>
                </a:solidFill>
              </a:rPr>
              <a:t>(лист підтримки МОН)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25441"/>
          <a:stretch>
            <a:fillRect/>
          </a:stretch>
        </p:blipFill>
        <p:spPr bwMode="auto">
          <a:xfrm>
            <a:off x="-2" y="0"/>
            <a:ext cx="9144002" cy="70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658822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Case Study: </a:t>
            </a:r>
            <a:r>
              <a:rPr lang="uk-UA" dirty="0" smtClean="0">
                <a:solidFill>
                  <a:schemeClr val="bg1"/>
                </a:solidFill>
              </a:rPr>
              <a:t>Інноваційний характер проекту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266928" cy="432511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 чому полягає інноваційність проекту, спрямованого на розробку курсу-тренінгу із написання публікацій </a:t>
            </a:r>
            <a:r>
              <a:rPr lang="en-US" dirty="0" smtClean="0">
                <a:solidFill>
                  <a:schemeClr val="bg1"/>
                </a:solidFill>
              </a:rPr>
              <a:t>Scopus </a:t>
            </a:r>
            <a:r>
              <a:rPr lang="ru-RU" dirty="0" smtClean="0">
                <a:solidFill>
                  <a:schemeClr val="bg1"/>
                </a:solidFill>
              </a:rPr>
              <a:t>для вчених партнерських кра</a:t>
            </a:r>
            <a:r>
              <a:rPr lang="uk-UA" dirty="0" smtClean="0">
                <a:solidFill>
                  <a:schemeClr val="bg1"/>
                </a:solidFill>
              </a:rPr>
              <a:t>їн </a:t>
            </a:r>
            <a:r>
              <a:rPr lang="en-US" dirty="0" smtClean="0">
                <a:solidFill>
                  <a:schemeClr val="bg1"/>
                </a:solidFill>
              </a:rPr>
              <a:t>(ENPI)?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ПОТЕНЦІАЛУ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06940"/>
            <a:ext cx="54006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Фахівці</a:t>
            </a:r>
          </a:p>
          <a:p>
            <a:r>
              <a:rPr lang="uk-UA" dirty="0" smtClean="0"/>
              <a:t>Управлінська структура</a:t>
            </a:r>
          </a:p>
          <a:p>
            <a:r>
              <a:rPr lang="uk-UA" dirty="0" smtClean="0"/>
              <a:t>Обладнання </a:t>
            </a:r>
          </a:p>
          <a:p>
            <a:r>
              <a:rPr lang="uk-UA" dirty="0" smtClean="0"/>
              <a:t>Послуги (друк, веб-дизайн, медіа) </a:t>
            </a:r>
          </a:p>
          <a:p>
            <a:r>
              <a:rPr lang="en-US" dirty="0" smtClean="0"/>
              <a:t>Networking </a:t>
            </a:r>
            <a:endParaRPr lang="uk-UA" dirty="0" smtClean="0"/>
          </a:p>
          <a:p>
            <a:r>
              <a:rPr lang="uk-UA" dirty="0" smtClean="0"/>
              <a:t>Інші ресурси </a:t>
            </a:r>
          </a:p>
          <a:p>
            <a:r>
              <a:rPr lang="en-US" b="1" dirty="0" smtClean="0"/>
              <a:t>NB! </a:t>
            </a:r>
            <a:r>
              <a:rPr lang="uk-UA" b="1" dirty="0" smtClean="0"/>
              <a:t>Оцінюйте потенціал організації </a:t>
            </a:r>
            <a:r>
              <a:rPr lang="uk-UA" b="1" u="sng" dirty="0" smtClean="0"/>
              <a:t>в </a:t>
            </a:r>
            <a:r>
              <a:rPr lang="uk-UA" b="1" u="sng" dirty="0" smtClean="0"/>
              <a:t>цілому </a:t>
            </a:r>
            <a:endParaRPr lang="en-US" b="1" u="sng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5984" r="21260"/>
          <a:stretch>
            <a:fillRect/>
          </a:stretch>
        </p:blipFill>
        <p:spPr bwMode="auto">
          <a:xfrm>
            <a:off x="5868144" y="1268760"/>
            <a:ext cx="3275856" cy="465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Картинки по запросу christening a 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	Приклади назв проектів: </a:t>
            </a:r>
          </a:p>
          <a:p>
            <a:r>
              <a:rPr lang="en-US" dirty="0" smtClean="0"/>
              <a:t>AIM </a:t>
            </a:r>
            <a:r>
              <a:rPr lang="en-US" dirty="0" smtClean="0"/>
              <a:t>– Advanced Internationalization Management</a:t>
            </a:r>
          </a:p>
          <a:p>
            <a:r>
              <a:rPr lang="en-US" dirty="0" smtClean="0"/>
              <a:t>ATHENA – Autonomous Higher Education in Eastern Neighborhood Area</a:t>
            </a:r>
            <a:endParaRPr lang="uk-UA" dirty="0" smtClean="0"/>
          </a:p>
          <a:p>
            <a:r>
              <a:rPr lang="en-US" dirty="0" smtClean="0"/>
              <a:t>IMPRESS – Improving the Efficiency of Student Services </a:t>
            </a:r>
          </a:p>
          <a:p>
            <a:r>
              <a:rPr lang="en-US" dirty="0" smtClean="0"/>
              <a:t>TEMPUS – Trans-European Mobility Program for University Studies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ОБИРАЄМО НАЗВУ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421288" cy="1066800"/>
          </a:xfrm>
        </p:spPr>
        <p:txBody>
          <a:bodyPr/>
          <a:lstStyle/>
          <a:p>
            <a:pPr algn="ctr"/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1628800"/>
            <a:ext cx="5626968" cy="4325112"/>
          </a:xfrm>
        </p:spPr>
        <p:txBody>
          <a:bodyPr/>
          <a:lstStyle/>
          <a:p>
            <a:r>
              <a:rPr lang="uk-UA" dirty="0" smtClean="0"/>
              <a:t>Стисла концепція проекту</a:t>
            </a:r>
          </a:p>
          <a:p>
            <a:r>
              <a:rPr lang="uk-UA" dirty="0" smtClean="0"/>
              <a:t>Містить візію, місію, мету та основні завдання</a:t>
            </a:r>
          </a:p>
          <a:p>
            <a:r>
              <a:rPr lang="en-US" dirty="0" smtClean="0"/>
              <a:t>Max 2000 </a:t>
            </a:r>
            <a:r>
              <a:rPr lang="uk-UA" dirty="0" smtClean="0"/>
              <a:t>знаків </a:t>
            </a:r>
          </a:p>
          <a:p>
            <a:r>
              <a:rPr lang="uk-UA" dirty="0" smtClean="0"/>
              <a:t>Використовується для пошуку партнерів, презентації проекту тощо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Користуючись рекомендаціями, наведеними у презентації, напишіть </a:t>
            </a:r>
            <a:r>
              <a:rPr lang="en-US" dirty="0" smtClean="0"/>
              <a:t>cover letter </a:t>
            </a:r>
            <a:r>
              <a:rPr lang="uk-UA" dirty="0" smtClean="0"/>
              <a:t>проекту, що вирішує поставлену проблему: 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marL="624078" indent="-514350" algn="ctr">
              <a:buNone/>
            </a:pPr>
            <a:r>
              <a:rPr lang="uk-UA" b="1" i="1" u="sng" dirty="0" smtClean="0"/>
              <a:t>Українські вчені мають замало публікацій </a:t>
            </a:r>
          </a:p>
          <a:p>
            <a:pPr marL="624078" indent="-514350" algn="ctr">
              <a:buNone/>
            </a:pPr>
            <a:r>
              <a:rPr lang="uk-UA" b="1" i="1" u="sng" dirty="0" smtClean="0"/>
              <a:t>у </a:t>
            </a:r>
            <a:r>
              <a:rPr lang="en-US" b="1" i="1" u="sng" dirty="0" smtClean="0"/>
              <a:t>SCOPUS </a:t>
            </a:r>
          </a:p>
          <a:p>
            <a:pPr>
              <a:buNone/>
            </a:pPr>
            <a:endParaRPr lang="uk-UA" dirty="0" smtClean="0"/>
          </a:p>
          <a:p>
            <a:r>
              <a:rPr lang="ru-RU" dirty="0" smtClean="0"/>
              <a:t>Запропонуйте влучну назву для проекту</a:t>
            </a:r>
          </a:p>
          <a:p>
            <a:endParaRPr lang="uk-UA" dirty="0" smtClean="0"/>
          </a:p>
          <a:p>
            <a:pPr marL="624078" indent="-514350"/>
            <a:endParaRPr lang="ru-RU" dirty="0" smtClean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Підсумкове завдання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0" name="AutoShape 2" descr="Картинки по запросу project mana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Картинки по запросу project 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47"/>
            <a:ext cx="9144000" cy="6865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Важливість та релевантність проекту – </a:t>
            </a:r>
            <a:r>
              <a:rPr lang="uk-UA" b="1" dirty="0" smtClean="0"/>
              <a:t>25</a:t>
            </a:r>
            <a:r>
              <a:rPr lang="uk-UA" dirty="0" smtClean="0"/>
              <a:t> балів </a:t>
            </a:r>
          </a:p>
          <a:p>
            <a:r>
              <a:rPr lang="uk-UA" dirty="0" smtClean="0"/>
              <a:t>Якість партнерства – </a:t>
            </a:r>
            <a:r>
              <a:rPr lang="uk-UA" b="1" dirty="0" smtClean="0"/>
              <a:t>20</a:t>
            </a:r>
            <a:r>
              <a:rPr lang="uk-UA" dirty="0" smtClean="0"/>
              <a:t> балів</a:t>
            </a:r>
          </a:p>
          <a:p>
            <a:r>
              <a:rPr lang="uk-UA" dirty="0" smtClean="0"/>
              <a:t>Зміст проекту і якість методів – </a:t>
            </a:r>
            <a:r>
              <a:rPr lang="uk-UA" b="1" dirty="0" smtClean="0"/>
              <a:t>25</a:t>
            </a:r>
            <a:r>
              <a:rPr lang="uk-UA" dirty="0" smtClean="0"/>
              <a:t> балів </a:t>
            </a:r>
          </a:p>
          <a:p>
            <a:r>
              <a:rPr lang="uk-UA" dirty="0" smtClean="0"/>
              <a:t>Вплив і усталеність результату – </a:t>
            </a:r>
            <a:r>
              <a:rPr lang="uk-UA" b="1" dirty="0" smtClean="0"/>
              <a:t>15 </a:t>
            </a:r>
            <a:r>
              <a:rPr lang="uk-UA" dirty="0" smtClean="0"/>
              <a:t>балів</a:t>
            </a:r>
            <a:endParaRPr lang="uk-UA" b="1" dirty="0" smtClean="0"/>
          </a:p>
          <a:p>
            <a:r>
              <a:rPr lang="uk-UA" dirty="0" smtClean="0"/>
              <a:t>Фінансовий план і рентабельність – </a:t>
            </a:r>
            <a:r>
              <a:rPr lang="uk-UA" b="1" dirty="0" smtClean="0"/>
              <a:t>15 </a:t>
            </a:r>
            <a:r>
              <a:rPr lang="uk-UA" dirty="0" smtClean="0"/>
              <a:t>балів</a:t>
            </a:r>
            <a:endParaRPr lang="uk-UA" b="1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en-US" dirty="0" smtClean="0"/>
              <a:t>NB! </a:t>
            </a:r>
            <a:r>
              <a:rPr lang="ru-RU" dirty="0" smtClean="0"/>
              <a:t>Проект – це </a:t>
            </a:r>
            <a:r>
              <a:rPr lang="ru-RU" b="1" dirty="0" smtClean="0"/>
              <a:t>єдина </a:t>
            </a:r>
            <a:r>
              <a:rPr lang="ru-RU" b="1" dirty="0" smtClean="0"/>
              <a:t>завершена </a:t>
            </a:r>
            <a:r>
              <a:rPr lang="ru-RU" b="1" dirty="0" smtClean="0"/>
              <a:t>концепція </a:t>
            </a:r>
            <a:r>
              <a:rPr lang="ru-RU" dirty="0" smtClean="0"/>
              <a:t>із наскрізним логічним взаємозв</a:t>
            </a:r>
            <a:r>
              <a:rPr lang="en-US" dirty="0" smtClean="0"/>
              <a:t>’</a:t>
            </a:r>
            <a:r>
              <a:rPr lang="uk-UA" dirty="0" smtClean="0"/>
              <a:t>язком елементів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Формула успіху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dirty="0" smtClean="0"/>
              <a:t>Відповідає вимогам категорії, в рамках якої подається;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 smtClean="0"/>
              <a:t>Враховує національні та/або регіональні пріоритети, пріоритети ЄС тощо;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 smtClean="0"/>
              <a:t>Цілі проекту реалістичні, базуються на адекватному аналізі поточних потреб;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 smtClean="0"/>
              <a:t>Містить </a:t>
            </a:r>
            <a:r>
              <a:rPr lang="ru-RU" dirty="0" smtClean="0"/>
              <a:t>реалістичний прогноз впливу на освітні системи або окремі виші;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dirty="0" smtClean="0"/>
              <a:t>Сприяє регіональному співробітництву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Заявка релевантна, якщо: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8" name="AutoShape 2" descr="Картинки по запросу top to bott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Картинки по запросу top to 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harvey fierstein hairspray"/>
          <p:cNvPicPr>
            <a:picLocks noChangeAspect="1" noChangeArrowheads="1"/>
          </p:cNvPicPr>
          <p:nvPr/>
        </p:nvPicPr>
        <p:blipFill>
          <a:blip r:embed="rId2" cstate="print"/>
          <a:srcRect l="5887" r="5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Картинки по запросу lightbulb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484784"/>
            <a:ext cx="762535" cy="9361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19672" y="476672"/>
            <a:ext cx="6086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Ідея чи команда?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dirty="0" smtClean="0"/>
              <a:t>Генерація ідеї: алгоритм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1628800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Case Study 1: </a:t>
            </a:r>
            <a:r>
              <a:rPr lang="uk-UA" sz="3000" dirty="0" smtClean="0"/>
              <a:t>Паспорт проблеми</a:t>
            </a:r>
            <a:endParaRPr lang="en-US" sz="3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5760640" cy="434234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Проблема: </a:t>
            </a:r>
            <a:r>
              <a:rPr lang="ru-RU" i="1" dirty="0" smtClean="0"/>
              <a:t>Укра</a:t>
            </a:r>
            <a:r>
              <a:rPr lang="uk-UA" i="1" dirty="0" smtClean="0"/>
              <a:t>їнські вчені мають замало публікацій у </a:t>
            </a:r>
            <a:r>
              <a:rPr lang="en-US" i="1" dirty="0" smtClean="0"/>
              <a:t>SCOPUS</a:t>
            </a:r>
          </a:p>
          <a:p>
            <a:pPr>
              <a:buFontTx/>
              <a:buChar char="-"/>
            </a:pPr>
            <a:r>
              <a:rPr lang="uk-UA" dirty="0" smtClean="0"/>
              <a:t>застаріла чи новітня? </a:t>
            </a:r>
          </a:p>
          <a:p>
            <a:pPr>
              <a:buFontTx/>
              <a:buChar char="-"/>
            </a:pPr>
            <a:r>
              <a:rPr lang="uk-UA" dirty="0" smtClean="0"/>
              <a:t>національна, регіональна чи глобальна? </a:t>
            </a:r>
          </a:p>
          <a:p>
            <a:pPr>
              <a:buFontTx/>
              <a:buChar char="-"/>
            </a:pPr>
            <a:r>
              <a:rPr lang="uk-UA" dirty="0" smtClean="0"/>
              <a:t>визнана чи не визнана офіційно? </a:t>
            </a:r>
          </a:p>
          <a:p>
            <a:pPr>
              <a:buFontTx/>
              <a:buChar char="-"/>
            </a:pPr>
            <a:r>
              <a:rPr lang="uk-UA" dirty="0" smtClean="0"/>
              <a:t>актуальна чи ні? Якщо так, то чому? </a:t>
            </a:r>
          </a:p>
          <a:p>
            <a:pPr>
              <a:buFontTx/>
              <a:buChar char="-"/>
            </a:pPr>
            <a:r>
              <a:rPr lang="uk-UA" dirty="0" smtClean="0"/>
              <a:t>як можна обгрунтувати актуальність?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en-US" i="1" dirty="0"/>
          </a:p>
        </p:txBody>
      </p:sp>
      <p:pic>
        <p:nvPicPr>
          <p:cNvPr id="15" name="Picture 2" descr="Картинки по запросу problem ident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736304" cy="4383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176</TotalTime>
  <Words>819</Words>
  <Application>Microsoft Office PowerPoint</Application>
  <PresentationFormat>On-screen Show (4:3)</PresentationFormat>
  <Paragraphs>168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шаблон для презентацій за проектом Жана Моне</vt:lpstr>
      <vt:lpstr>Открытая</vt:lpstr>
      <vt:lpstr>Erasmus+ KA2 Capacity Building: від проблеми до ідеї</vt:lpstr>
      <vt:lpstr>Erasmus+ KA2 Capacity Building: від проблеми до ідеї</vt:lpstr>
      <vt:lpstr>Slide 3</vt:lpstr>
      <vt:lpstr>Формула успіху</vt:lpstr>
      <vt:lpstr>Заявка релевантна, якщо:</vt:lpstr>
      <vt:lpstr>Slide 6</vt:lpstr>
      <vt:lpstr>Slide 7</vt:lpstr>
      <vt:lpstr>Генерація ідеї: алгоритм</vt:lpstr>
      <vt:lpstr>Case Study 1: Паспорт проблеми</vt:lpstr>
      <vt:lpstr>Обгрунтування актуальності проблеми</vt:lpstr>
      <vt:lpstr>Обгрунтування актуальності: аналітика у нагоді</vt:lpstr>
      <vt:lpstr>Завдання 1. Дерево проблеми </vt:lpstr>
      <vt:lpstr>Завдання 2. Діаграма Ісікави</vt:lpstr>
      <vt:lpstr>Як визначити вплив проекту?</vt:lpstr>
      <vt:lpstr>ШУКАЄМО СТЕЙКХОЛДЕРІВ</vt:lpstr>
      <vt:lpstr>Завдання 3. Визначення впливу</vt:lpstr>
      <vt:lpstr>Класифікація проектів Erasmus+ KA2 Capacity Building</vt:lpstr>
      <vt:lpstr>Візія проекту</vt:lpstr>
      <vt:lpstr>Місія проекту</vt:lpstr>
      <vt:lpstr>Мета проекту</vt:lpstr>
      <vt:lpstr>ВИЗНАЧАЄМО ЗАВДАННЯ ПРОЕКТУ</vt:lpstr>
      <vt:lpstr>Завдання 4. Впорядкуйте піраміду</vt:lpstr>
      <vt:lpstr>Обгрунтування унікальності</vt:lpstr>
      <vt:lpstr>Case Study: Інноваційний характер проекту</vt:lpstr>
      <vt:lpstr>ОЦІНКА ПОТЕНЦІАЛУ</vt:lpstr>
      <vt:lpstr>Slide 26</vt:lpstr>
      <vt:lpstr>ОБИРАЄМО НАЗВУ</vt:lpstr>
      <vt:lpstr>Cover Letter</vt:lpstr>
      <vt:lpstr>Підсумкове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5</cp:revision>
  <dcterms:created xsi:type="dcterms:W3CDTF">2017-12-14T18:44:42Z</dcterms:created>
  <dcterms:modified xsi:type="dcterms:W3CDTF">2018-01-03T16:45:50Z</dcterms:modified>
</cp:coreProperties>
</file>