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417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444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290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873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266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138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029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696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165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137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915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6A12-A2B3-4656-899F-BBDDDFDC1C3C}" type="datetimeFigureOut">
              <a:rPr lang="uk-UA" smtClean="0"/>
              <a:t>12.02.2021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34B04-9E8F-46CF-ADD9-5435C82383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293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Основи корекційної освіти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Презентац</a:t>
            </a:r>
            <a:r>
              <a:rPr lang="uk-UA" dirty="0" smtClean="0"/>
              <a:t>і</a:t>
            </a:r>
            <a:r>
              <a:rPr lang="ru-RU" dirty="0" smtClean="0"/>
              <a:t>я курсу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532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 цьому курсі ви отримаєте відповіді на такі важливі питання як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 чому різниця між дефектологією спеціальною освітою та </a:t>
            </a:r>
            <a:r>
              <a:rPr lang="uk-UA" dirty="0" err="1" smtClean="0"/>
              <a:t>корекційною</a:t>
            </a:r>
            <a:r>
              <a:rPr lang="uk-UA" dirty="0" smtClean="0"/>
              <a:t> освітою?</a:t>
            </a:r>
          </a:p>
          <a:p>
            <a:r>
              <a:rPr lang="uk-UA" dirty="0" smtClean="0"/>
              <a:t>Як сприймати осіб з інвалідністю без почуття жалості та пригнічення?</a:t>
            </a:r>
          </a:p>
          <a:p>
            <a:r>
              <a:rPr lang="uk-UA" dirty="0" smtClean="0"/>
              <a:t>Що робити, якщо у класі/групі є дитина з особливими освітніми потребами?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160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Політика курсу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Пропуски занять без поважної причини не толеруються</a:t>
            </a:r>
          </a:p>
          <a:p>
            <a:r>
              <a:rPr lang="uk-UA" dirty="0" smtClean="0"/>
              <a:t>Академічна недоброчесність категорично не толерується</a:t>
            </a:r>
          </a:p>
          <a:p>
            <a:r>
              <a:rPr lang="uk-UA" dirty="0" smtClean="0"/>
              <a:t>Креативний підхід до виконання завдань вітається;</a:t>
            </a:r>
          </a:p>
          <a:p>
            <a:r>
              <a:rPr lang="uk-UA" dirty="0" smtClean="0"/>
              <a:t>Використання ІКТ в процесі навчання з освітньою метою дозволяється під час більшості видів </a:t>
            </a:r>
            <a:r>
              <a:rPr lang="uk-UA" smtClean="0"/>
              <a:t>контрольних заходів </a:t>
            </a:r>
            <a:r>
              <a:rPr lang="uk-UA" dirty="0" smtClean="0"/>
              <a:t>окрім понятійних диктантів; тестувань та підсумкового контролю</a:t>
            </a:r>
          </a:p>
        </p:txBody>
      </p:sp>
    </p:spTree>
    <p:extLst>
      <p:ext uri="{BB962C8B-B14F-4D97-AF65-F5344CB8AC3E}">
        <p14:creationId xmlns:p14="http://schemas.microsoft.com/office/powerpoint/2010/main" val="15660401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97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Основи корекційної освіти</vt:lpstr>
      <vt:lpstr>На цьому курсі ви отримаєте відповіді на такі важливі питання як</vt:lpstr>
      <vt:lpstr>Політика курсу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корекційної освіти</dc:title>
  <dc:creator>Пользователь</dc:creator>
  <cp:lastModifiedBy>Пользователь</cp:lastModifiedBy>
  <cp:revision>1</cp:revision>
  <dcterms:created xsi:type="dcterms:W3CDTF">2021-02-12T00:02:56Z</dcterms:created>
  <dcterms:modified xsi:type="dcterms:W3CDTF">2021-02-12T00:12:31Z</dcterms:modified>
</cp:coreProperties>
</file>