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2" r:id="rId3"/>
    <p:sldId id="269" r:id="rId4"/>
    <p:sldId id="258" r:id="rId5"/>
    <p:sldId id="279" r:id="rId6"/>
    <p:sldId id="278" r:id="rId7"/>
    <p:sldId id="283" r:id="rId8"/>
    <p:sldId id="266" r:id="rId9"/>
    <p:sldId id="271" r:id="rId10"/>
    <p:sldId id="257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D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40995-8527-4BBD-8B52-10E06E2C3908}" type="doc">
      <dgm:prSet loTypeId="urn:microsoft.com/office/officeart/2005/8/layout/hList7" loCatId="relationship" qsTypeId="urn:microsoft.com/office/officeart/2005/8/quickstyle/simple1" qsCatId="simple" csTypeId="urn:microsoft.com/office/officeart/2005/8/colors/accent5_1" csCatId="accent5" phldr="1"/>
      <dgm:spPr/>
    </dgm:pt>
    <dgm:pt modelId="{DDCDF646-66DE-4548-A55B-52BEBBE11067}">
      <dgm:prSet phldrT="[Текст]" custT="1"/>
      <dgm:spPr/>
      <dgm:t>
        <a:bodyPr/>
        <a:lstStyle/>
        <a:p>
          <a:r>
            <a:rPr lang="ru-RU" sz="2800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різноманітність</a:t>
          </a:r>
          <a:r>
            <a:rPr lang="ru-RU" sz="33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3F7DDB3-0EFE-4C5A-B57C-504C201068A0}" type="parTrans" cxnId="{4EDC29AE-6A3B-4330-8BDE-E270A55A7B4E}">
      <dgm:prSet/>
      <dgm:spPr/>
      <dgm:t>
        <a:bodyPr/>
        <a:lstStyle/>
        <a:p>
          <a:endParaRPr lang="ru-RU"/>
        </a:p>
      </dgm:t>
    </dgm:pt>
    <dgm:pt modelId="{52608434-AE76-40DC-B97D-D8E62872C94B}" type="sibTrans" cxnId="{4EDC29AE-6A3B-4330-8BDE-E270A55A7B4E}">
      <dgm:prSet/>
      <dgm:spPr/>
      <dgm:t>
        <a:bodyPr/>
        <a:lstStyle/>
        <a:p>
          <a:endParaRPr lang="ru-RU"/>
        </a:p>
      </dgm:t>
    </dgm:pt>
    <dgm:pt modelId="{A5A67FF3-1DE7-498E-8F27-6A2D527809ED}">
      <dgm:prSet phldrT="[Текст]" custT="1"/>
      <dgm:spPr/>
      <dgm:t>
        <a:bodyPr/>
        <a:lstStyle/>
        <a:p>
          <a:r>
            <a:rPr lang="ru-RU" sz="2800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збалансованість</a:t>
          </a:r>
          <a:endParaRPr lang="ru-RU" sz="28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8072F-5E21-4EC4-96D0-DE51CC878953}" type="parTrans" cxnId="{8C09CC47-4B15-4859-9765-37586546BCE6}">
      <dgm:prSet/>
      <dgm:spPr/>
      <dgm:t>
        <a:bodyPr/>
        <a:lstStyle/>
        <a:p>
          <a:endParaRPr lang="ru-RU"/>
        </a:p>
      </dgm:t>
    </dgm:pt>
    <dgm:pt modelId="{219098F8-C734-4DBD-B3DA-12FFF26F0173}" type="sibTrans" cxnId="{8C09CC47-4B15-4859-9765-37586546BCE6}">
      <dgm:prSet/>
      <dgm:spPr/>
      <dgm:t>
        <a:bodyPr/>
        <a:lstStyle/>
        <a:p>
          <a:endParaRPr lang="ru-RU"/>
        </a:p>
      </dgm:t>
    </dgm:pt>
    <dgm:pt modelId="{C2B54815-40B7-4781-90E1-93C23271996F}">
      <dgm:prSet custT="1"/>
      <dgm:spPr/>
      <dgm:t>
        <a:bodyPr/>
        <a:lstStyle/>
        <a:p>
          <a:r>
            <a:rPr lang="ru-RU" sz="2800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помірність</a:t>
          </a:r>
          <a:endParaRPr lang="ru-RU" sz="28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7560E-4B6D-44E8-9E28-4CD451B7C2A7}" type="parTrans" cxnId="{264ED4EE-06A3-4400-BE99-29E6D019159F}">
      <dgm:prSet/>
      <dgm:spPr/>
      <dgm:t>
        <a:bodyPr/>
        <a:lstStyle/>
        <a:p>
          <a:endParaRPr lang="ru-RU"/>
        </a:p>
      </dgm:t>
    </dgm:pt>
    <dgm:pt modelId="{8A978135-A6E2-48C7-BABC-BF4352005F75}" type="sibTrans" cxnId="{264ED4EE-06A3-4400-BE99-29E6D019159F}">
      <dgm:prSet/>
      <dgm:spPr/>
      <dgm:t>
        <a:bodyPr/>
        <a:lstStyle/>
        <a:p>
          <a:endParaRPr lang="ru-RU"/>
        </a:p>
      </dgm:t>
    </dgm:pt>
    <dgm:pt modelId="{EA30A810-5E0B-43E2-89F4-361FC34BEF8E}" type="pres">
      <dgm:prSet presAssocID="{CEF40995-8527-4BBD-8B52-10E06E2C3908}" presName="Name0" presStyleCnt="0">
        <dgm:presLayoutVars>
          <dgm:dir/>
          <dgm:resizeHandles val="exact"/>
        </dgm:presLayoutVars>
      </dgm:prSet>
      <dgm:spPr/>
    </dgm:pt>
    <dgm:pt modelId="{7E1DBA61-80A6-4C99-9556-FE24FAAC686E}" type="pres">
      <dgm:prSet presAssocID="{CEF40995-8527-4BBD-8B52-10E06E2C3908}" presName="fgShape" presStyleLbl="fgShp" presStyleIdx="0" presStyleCnt="1" custLinFactNeighborX="0" custLinFactNeighborY="-9252"/>
      <dgm:spPr/>
    </dgm:pt>
    <dgm:pt modelId="{567BD4B0-A6E6-4ABB-B9F3-91E943398B80}" type="pres">
      <dgm:prSet presAssocID="{CEF40995-8527-4BBD-8B52-10E06E2C3908}" presName="linComp" presStyleCnt="0"/>
      <dgm:spPr/>
    </dgm:pt>
    <dgm:pt modelId="{51F2D491-A302-4E16-833C-4A292C9AA2B1}" type="pres">
      <dgm:prSet presAssocID="{DDCDF646-66DE-4548-A55B-52BEBBE11067}" presName="compNode" presStyleCnt="0"/>
      <dgm:spPr/>
    </dgm:pt>
    <dgm:pt modelId="{13AFA7E7-8015-41A2-AE37-94B92795C435}" type="pres">
      <dgm:prSet presAssocID="{DDCDF646-66DE-4548-A55B-52BEBBE11067}" presName="bkgdShape" presStyleLbl="node1" presStyleIdx="0" presStyleCnt="3"/>
      <dgm:spPr/>
    </dgm:pt>
    <dgm:pt modelId="{008BB090-9DC8-4C24-8838-258EE200BF96}" type="pres">
      <dgm:prSet presAssocID="{DDCDF646-66DE-4548-A55B-52BEBBE11067}" presName="nodeTx" presStyleLbl="node1" presStyleIdx="0" presStyleCnt="3">
        <dgm:presLayoutVars>
          <dgm:bulletEnabled val="1"/>
        </dgm:presLayoutVars>
      </dgm:prSet>
      <dgm:spPr/>
    </dgm:pt>
    <dgm:pt modelId="{4B1B332E-D2C3-45F6-BB1D-2C088AEBF4A2}" type="pres">
      <dgm:prSet presAssocID="{DDCDF646-66DE-4548-A55B-52BEBBE11067}" presName="invisiNode" presStyleLbl="node1" presStyleIdx="0" presStyleCnt="3"/>
      <dgm:spPr/>
    </dgm:pt>
    <dgm:pt modelId="{3192B8B7-C661-4D50-9B46-D9660C2C95F6}" type="pres">
      <dgm:prSet presAssocID="{DDCDF646-66DE-4548-A55B-52BEBBE11067}" presName="imagNode" presStyleLbl="fgImgPlace1" presStyleIdx="0" presStyleCnt="3" custScaleX="136358" custScaleY="145402" custLinFactNeighborX="2381" custLinFactNeighborY="101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419525-9B45-427D-B7EE-B1ABCB2F26BF}" type="pres">
      <dgm:prSet presAssocID="{52608434-AE76-40DC-B97D-D8E62872C94B}" presName="sibTrans" presStyleLbl="sibTrans2D1" presStyleIdx="0" presStyleCnt="0"/>
      <dgm:spPr/>
    </dgm:pt>
    <dgm:pt modelId="{2F6D8CA1-AACA-43B3-8ECD-46A5A76BB496}" type="pres">
      <dgm:prSet presAssocID="{A5A67FF3-1DE7-498E-8F27-6A2D527809ED}" presName="compNode" presStyleCnt="0"/>
      <dgm:spPr/>
    </dgm:pt>
    <dgm:pt modelId="{9C1DCFFB-FA82-4894-9B15-A1EA1DCA2288}" type="pres">
      <dgm:prSet presAssocID="{A5A67FF3-1DE7-498E-8F27-6A2D527809ED}" presName="bkgdShape" presStyleLbl="node1" presStyleIdx="1" presStyleCnt="3"/>
      <dgm:spPr/>
    </dgm:pt>
    <dgm:pt modelId="{7096971C-C4F4-446C-B96A-A10E5C581D1B}" type="pres">
      <dgm:prSet presAssocID="{A5A67FF3-1DE7-498E-8F27-6A2D527809ED}" presName="nodeTx" presStyleLbl="node1" presStyleIdx="1" presStyleCnt="3">
        <dgm:presLayoutVars>
          <dgm:bulletEnabled val="1"/>
        </dgm:presLayoutVars>
      </dgm:prSet>
      <dgm:spPr/>
    </dgm:pt>
    <dgm:pt modelId="{CDC2CBBB-7C7A-4D3F-9F10-E66ADC173454}" type="pres">
      <dgm:prSet presAssocID="{A5A67FF3-1DE7-498E-8F27-6A2D527809ED}" presName="invisiNode" presStyleLbl="node1" presStyleIdx="1" presStyleCnt="3"/>
      <dgm:spPr/>
    </dgm:pt>
    <dgm:pt modelId="{31399B00-5E59-48C2-84D9-C3012FB46232}" type="pres">
      <dgm:prSet presAssocID="{A5A67FF3-1DE7-498E-8F27-6A2D527809ED}" presName="imagNode" presStyleLbl="fgImgPlace1" presStyleIdx="1" presStyleCnt="3" custScaleX="138912" custScaleY="141314" custLinFactNeighborX="8467" custLinFactNeighborY="111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8EDADE4-36D9-43BD-B0AD-9F01A9A0E028}" type="pres">
      <dgm:prSet presAssocID="{219098F8-C734-4DBD-B3DA-12FFF26F0173}" presName="sibTrans" presStyleLbl="sibTrans2D1" presStyleIdx="0" presStyleCnt="0"/>
      <dgm:spPr/>
    </dgm:pt>
    <dgm:pt modelId="{6B2C91AF-E3B0-456D-8C0E-E96079277698}" type="pres">
      <dgm:prSet presAssocID="{C2B54815-40B7-4781-90E1-93C23271996F}" presName="compNode" presStyleCnt="0"/>
      <dgm:spPr/>
    </dgm:pt>
    <dgm:pt modelId="{CEE50864-A09C-4D12-A98A-1FF2ECC780FD}" type="pres">
      <dgm:prSet presAssocID="{C2B54815-40B7-4781-90E1-93C23271996F}" presName="bkgdShape" presStyleLbl="node1" presStyleIdx="2" presStyleCnt="3"/>
      <dgm:spPr/>
    </dgm:pt>
    <dgm:pt modelId="{DAA6A10C-DF37-416D-8277-074D68C73AEC}" type="pres">
      <dgm:prSet presAssocID="{C2B54815-40B7-4781-90E1-93C23271996F}" presName="nodeTx" presStyleLbl="node1" presStyleIdx="2" presStyleCnt="3">
        <dgm:presLayoutVars>
          <dgm:bulletEnabled val="1"/>
        </dgm:presLayoutVars>
      </dgm:prSet>
      <dgm:spPr/>
    </dgm:pt>
    <dgm:pt modelId="{32C4114A-9321-4E67-904E-F1041D61AC15}" type="pres">
      <dgm:prSet presAssocID="{C2B54815-40B7-4781-90E1-93C23271996F}" presName="invisiNode" presStyleLbl="node1" presStyleIdx="2" presStyleCnt="3"/>
      <dgm:spPr/>
    </dgm:pt>
    <dgm:pt modelId="{BB12D6F0-0A6D-4792-880C-ADBC93D51B8A}" type="pres">
      <dgm:prSet presAssocID="{C2B54815-40B7-4781-90E1-93C23271996F}" presName="imagNode" presStyleLbl="fgImgPlace1" presStyleIdx="2" presStyleCnt="3" custScaleX="132390" custScaleY="137146" custLinFactNeighborX="5358" custLinFactNeighborY="1012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344F026-0E50-472B-B567-EFD6FB6D35D9}" type="presOf" srcId="{DDCDF646-66DE-4548-A55B-52BEBBE11067}" destId="{008BB090-9DC8-4C24-8838-258EE200BF96}" srcOrd="1" destOrd="0" presId="urn:microsoft.com/office/officeart/2005/8/layout/hList7"/>
    <dgm:cxn modelId="{C2A78263-8AC4-47FA-B256-0A475389119E}" type="presOf" srcId="{A5A67FF3-1DE7-498E-8F27-6A2D527809ED}" destId="{9C1DCFFB-FA82-4894-9B15-A1EA1DCA2288}" srcOrd="0" destOrd="0" presId="urn:microsoft.com/office/officeart/2005/8/layout/hList7"/>
    <dgm:cxn modelId="{C0D04F64-7621-476C-B9E9-D46108FD61EE}" type="presOf" srcId="{DDCDF646-66DE-4548-A55B-52BEBBE11067}" destId="{13AFA7E7-8015-41A2-AE37-94B92795C435}" srcOrd="0" destOrd="0" presId="urn:microsoft.com/office/officeart/2005/8/layout/hList7"/>
    <dgm:cxn modelId="{8C09CC47-4B15-4859-9765-37586546BCE6}" srcId="{CEF40995-8527-4BBD-8B52-10E06E2C3908}" destId="{A5A67FF3-1DE7-498E-8F27-6A2D527809ED}" srcOrd="1" destOrd="0" parTransId="{84C8072F-5E21-4EC4-96D0-DE51CC878953}" sibTransId="{219098F8-C734-4DBD-B3DA-12FFF26F0173}"/>
    <dgm:cxn modelId="{7C07AD87-1B5E-4C45-B4FF-E4D05568A057}" type="presOf" srcId="{52608434-AE76-40DC-B97D-D8E62872C94B}" destId="{85419525-9B45-427D-B7EE-B1ABCB2F26BF}" srcOrd="0" destOrd="0" presId="urn:microsoft.com/office/officeart/2005/8/layout/hList7"/>
    <dgm:cxn modelId="{4C694F90-7DA0-4A0C-A4A8-45B6313CCA18}" type="presOf" srcId="{CEF40995-8527-4BBD-8B52-10E06E2C3908}" destId="{EA30A810-5E0B-43E2-89F4-361FC34BEF8E}" srcOrd="0" destOrd="0" presId="urn:microsoft.com/office/officeart/2005/8/layout/hList7"/>
    <dgm:cxn modelId="{CAD88CA3-A0F7-4299-97CF-09FA9D74649F}" type="presOf" srcId="{A5A67FF3-1DE7-498E-8F27-6A2D527809ED}" destId="{7096971C-C4F4-446C-B96A-A10E5C581D1B}" srcOrd="1" destOrd="0" presId="urn:microsoft.com/office/officeart/2005/8/layout/hList7"/>
    <dgm:cxn modelId="{4EDC29AE-6A3B-4330-8BDE-E270A55A7B4E}" srcId="{CEF40995-8527-4BBD-8B52-10E06E2C3908}" destId="{DDCDF646-66DE-4548-A55B-52BEBBE11067}" srcOrd="0" destOrd="0" parTransId="{03F7DDB3-0EFE-4C5A-B57C-504C201068A0}" sibTransId="{52608434-AE76-40DC-B97D-D8E62872C94B}"/>
    <dgm:cxn modelId="{CA4153D9-BDDE-4E0D-BB4B-4F18CEAD3ED9}" type="presOf" srcId="{C2B54815-40B7-4781-90E1-93C23271996F}" destId="{CEE50864-A09C-4D12-A98A-1FF2ECC780FD}" srcOrd="0" destOrd="0" presId="urn:microsoft.com/office/officeart/2005/8/layout/hList7"/>
    <dgm:cxn modelId="{914E00DF-00C4-4C0A-9DA6-CD65EEB247DB}" type="presOf" srcId="{219098F8-C734-4DBD-B3DA-12FFF26F0173}" destId="{28EDADE4-36D9-43BD-B0AD-9F01A9A0E028}" srcOrd="0" destOrd="0" presId="urn:microsoft.com/office/officeart/2005/8/layout/hList7"/>
    <dgm:cxn modelId="{264ED4EE-06A3-4400-BE99-29E6D019159F}" srcId="{CEF40995-8527-4BBD-8B52-10E06E2C3908}" destId="{C2B54815-40B7-4781-90E1-93C23271996F}" srcOrd="2" destOrd="0" parTransId="{0D97560E-4B6D-44E8-9E28-4CD451B7C2A7}" sibTransId="{8A978135-A6E2-48C7-BABC-BF4352005F75}"/>
    <dgm:cxn modelId="{319CC5F7-031F-47CC-A17B-1A924F91FC71}" type="presOf" srcId="{C2B54815-40B7-4781-90E1-93C23271996F}" destId="{DAA6A10C-DF37-416D-8277-074D68C73AEC}" srcOrd="1" destOrd="0" presId="urn:microsoft.com/office/officeart/2005/8/layout/hList7"/>
    <dgm:cxn modelId="{1AFB25DA-315E-40F2-BFBF-B7743C89C947}" type="presParOf" srcId="{EA30A810-5E0B-43E2-89F4-361FC34BEF8E}" destId="{7E1DBA61-80A6-4C99-9556-FE24FAAC686E}" srcOrd="0" destOrd="0" presId="urn:microsoft.com/office/officeart/2005/8/layout/hList7"/>
    <dgm:cxn modelId="{ACDE940F-0895-49EB-80EB-5EF399AAB468}" type="presParOf" srcId="{EA30A810-5E0B-43E2-89F4-361FC34BEF8E}" destId="{567BD4B0-A6E6-4ABB-B9F3-91E943398B80}" srcOrd="1" destOrd="0" presId="urn:microsoft.com/office/officeart/2005/8/layout/hList7"/>
    <dgm:cxn modelId="{3631BBCB-8075-4C0F-BAFA-DF12B3AD3BA2}" type="presParOf" srcId="{567BD4B0-A6E6-4ABB-B9F3-91E943398B80}" destId="{51F2D491-A302-4E16-833C-4A292C9AA2B1}" srcOrd="0" destOrd="0" presId="urn:microsoft.com/office/officeart/2005/8/layout/hList7"/>
    <dgm:cxn modelId="{C3B96D7F-D79F-4AF7-8805-62F0A60BD504}" type="presParOf" srcId="{51F2D491-A302-4E16-833C-4A292C9AA2B1}" destId="{13AFA7E7-8015-41A2-AE37-94B92795C435}" srcOrd="0" destOrd="0" presId="urn:microsoft.com/office/officeart/2005/8/layout/hList7"/>
    <dgm:cxn modelId="{1D5DB0C8-D3EA-4ADA-8460-702D79EE9D9B}" type="presParOf" srcId="{51F2D491-A302-4E16-833C-4A292C9AA2B1}" destId="{008BB090-9DC8-4C24-8838-258EE200BF96}" srcOrd="1" destOrd="0" presId="urn:microsoft.com/office/officeart/2005/8/layout/hList7"/>
    <dgm:cxn modelId="{565ED347-D9F6-4B81-AFAE-F14DB4C6F689}" type="presParOf" srcId="{51F2D491-A302-4E16-833C-4A292C9AA2B1}" destId="{4B1B332E-D2C3-45F6-BB1D-2C088AEBF4A2}" srcOrd="2" destOrd="0" presId="urn:microsoft.com/office/officeart/2005/8/layout/hList7"/>
    <dgm:cxn modelId="{A6005F07-32D3-400E-B217-01857EABE1A4}" type="presParOf" srcId="{51F2D491-A302-4E16-833C-4A292C9AA2B1}" destId="{3192B8B7-C661-4D50-9B46-D9660C2C95F6}" srcOrd="3" destOrd="0" presId="urn:microsoft.com/office/officeart/2005/8/layout/hList7"/>
    <dgm:cxn modelId="{62E86EDB-1B22-4CFD-BC92-9A07BA6CBA8B}" type="presParOf" srcId="{567BD4B0-A6E6-4ABB-B9F3-91E943398B80}" destId="{85419525-9B45-427D-B7EE-B1ABCB2F26BF}" srcOrd="1" destOrd="0" presId="urn:microsoft.com/office/officeart/2005/8/layout/hList7"/>
    <dgm:cxn modelId="{4178681D-BBE5-4B1E-A2BB-C74E178054EF}" type="presParOf" srcId="{567BD4B0-A6E6-4ABB-B9F3-91E943398B80}" destId="{2F6D8CA1-AACA-43B3-8ECD-46A5A76BB496}" srcOrd="2" destOrd="0" presId="urn:microsoft.com/office/officeart/2005/8/layout/hList7"/>
    <dgm:cxn modelId="{7600AE0A-EA17-4894-A92F-91CCA4A2FEA9}" type="presParOf" srcId="{2F6D8CA1-AACA-43B3-8ECD-46A5A76BB496}" destId="{9C1DCFFB-FA82-4894-9B15-A1EA1DCA2288}" srcOrd="0" destOrd="0" presId="urn:microsoft.com/office/officeart/2005/8/layout/hList7"/>
    <dgm:cxn modelId="{6CB687A9-C041-413D-8D86-0D96610EAAAD}" type="presParOf" srcId="{2F6D8CA1-AACA-43B3-8ECD-46A5A76BB496}" destId="{7096971C-C4F4-446C-B96A-A10E5C581D1B}" srcOrd="1" destOrd="0" presId="urn:microsoft.com/office/officeart/2005/8/layout/hList7"/>
    <dgm:cxn modelId="{B531B077-C19F-4586-8487-406697FAE3B2}" type="presParOf" srcId="{2F6D8CA1-AACA-43B3-8ECD-46A5A76BB496}" destId="{CDC2CBBB-7C7A-4D3F-9F10-E66ADC173454}" srcOrd="2" destOrd="0" presId="urn:microsoft.com/office/officeart/2005/8/layout/hList7"/>
    <dgm:cxn modelId="{91426CE1-A279-4BB0-BD96-3185E83C0131}" type="presParOf" srcId="{2F6D8CA1-AACA-43B3-8ECD-46A5A76BB496}" destId="{31399B00-5E59-48C2-84D9-C3012FB46232}" srcOrd="3" destOrd="0" presId="urn:microsoft.com/office/officeart/2005/8/layout/hList7"/>
    <dgm:cxn modelId="{A7402AB5-9FA2-4B77-877B-70132F1A2FBD}" type="presParOf" srcId="{567BD4B0-A6E6-4ABB-B9F3-91E943398B80}" destId="{28EDADE4-36D9-43BD-B0AD-9F01A9A0E028}" srcOrd="3" destOrd="0" presId="urn:microsoft.com/office/officeart/2005/8/layout/hList7"/>
    <dgm:cxn modelId="{80623161-41B9-4454-B73C-48283134C35E}" type="presParOf" srcId="{567BD4B0-A6E6-4ABB-B9F3-91E943398B80}" destId="{6B2C91AF-E3B0-456D-8C0E-E96079277698}" srcOrd="4" destOrd="0" presId="urn:microsoft.com/office/officeart/2005/8/layout/hList7"/>
    <dgm:cxn modelId="{E0308CCC-1FAE-4570-A0AA-C6082DF485E9}" type="presParOf" srcId="{6B2C91AF-E3B0-456D-8C0E-E96079277698}" destId="{CEE50864-A09C-4D12-A98A-1FF2ECC780FD}" srcOrd="0" destOrd="0" presId="urn:microsoft.com/office/officeart/2005/8/layout/hList7"/>
    <dgm:cxn modelId="{5AB8ABFB-08DF-4F13-BA0E-F8C7DC658BEC}" type="presParOf" srcId="{6B2C91AF-E3B0-456D-8C0E-E96079277698}" destId="{DAA6A10C-DF37-416D-8277-074D68C73AEC}" srcOrd="1" destOrd="0" presId="urn:microsoft.com/office/officeart/2005/8/layout/hList7"/>
    <dgm:cxn modelId="{336F8117-FA93-41D9-9638-706F2B99CDAA}" type="presParOf" srcId="{6B2C91AF-E3B0-456D-8C0E-E96079277698}" destId="{32C4114A-9321-4E67-904E-F1041D61AC15}" srcOrd="2" destOrd="0" presId="urn:microsoft.com/office/officeart/2005/8/layout/hList7"/>
    <dgm:cxn modelId="{7FBC73F3-6410-474B-BED5-6AB919D666D4}" type="presParOf" srcId="{6B2C91AF-E3B0-456D-8C0E-E96079277698}" destId="{BB12D6F0-0A6D-4792-880C-ADBC93D51B8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029894-92A0-4AD8-85D5-FEA9EAAD17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60B5FE67-EB7D-423D-A447-4B6A135144AD}">
      <dgm:prSet phldrT="[Текст]" custT="1"/>
      <dgm:spPr>
        <a:solidFill>
          <a:srgbClr val="33CC33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36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Різновиди</a:t>
          </a:r>
          <a:r>
            <a: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харчування</a:t>
          </a:r>
          <a:endParaRPr lang="ru-UA" sz="3600" dirty="0">
            <a:solidFill>
              <a:srgbClr val="7030A0"/>
            </a:solidFill>
          </a:endParaRPr>
        </a:p>
      </dgm:t>
    </dgm:pt>
    <dgm:pt modelId="{512B0F7F-EFB6-445B-891E-DDC4B49037FB}" type="parTrans" cxnId="{C5C16DBE-E39D-427F-8004-A0015481028F}">
      <dgm:prSet/>
      <dgm:spPr/>
      <dgm:t>
        <a:bodyPr/>
        <a:lstStyle/>
        <a:p>
          <a:endParaRPr lang="ru-UA"/>
        </a:p>
      </dgm:t>
    </dgm:pt>
    <dgm:pt modelId="{6CF8D84B-C543-4AAF-9862-3E8DD4A3FB3A}" type="sibTrans" cxnId="{C5C16DBE-E39D-427F-8004-A0015481028F}">
      <dgm:prSet/>
      <dgm:spPr/>
      <dgm:t>
        <a:bodyPr/>
        <a:lstStyle/>
        <a:p>
          <a:endParaRPr lang="ru-UA"/>
        </a:p>
      </dgm:t>
    </dgm:pt>
    <dgm:pt modelId="{AE2DE568-3EF3-438D-B037-74B298C5B58E}">
      <dgm:prSet phldrT="[Текст]" custT="1"/>
      <dgm:spPr>
        <a:solidFill>
          <a:srgbClr val="00B0F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Раціональне</a:t>
          </a:r>
          <a:r>
            <a: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defTabSz="2133600">
            <a:spcBef>
              <a:spcPct val="0"/>
            </a:spcBef>
            <a:spcAft>
              <a:spcPct val="35000"/>
            </a:spcAft>
          </a:pPr>
          <a:endParaRPr lang="ru-UA" dirty="0"/>
        </a:p>
      </dgm:t>
    </dgm:pt>
    <dgm:pt modelId="{673AFA6A-15A1-4C21-8C57-5D8D467ADCA4}" type="parTrans" cxnId="{9514EF28-4780-4560-A161-4F8A2694BF24}">
      <dgm:prSet/>
      <dgm:spPr/>
      <dgm:t>
        <a:bodyPr/>
        <a:lstStyle/>
        <a:p>
          <a:endParaRPr lang="ru-UA"/>
        </a:p>
      </dgm:t>
    </dgm:pt>
    <dgm:pt modelId="{D78D465F-968B-4C64-A99B-B028D402798C}" type="sibTrans" cxnId="{9514EF28-4780-4560-A161-4F8A2694BF24}">
      <dgm:prSet/>
      <dgm:spPr/>
      <dgm:t>
        <a:bodyPr/>
        <a:lstStyle/>
        <a:p>
          <a:endParaRPr lang="ru-UA"/>
        </a:p>
      </dgm:t>
    </dgm:pt>
    <dgm:pt modelId="{E3D033F2-8D3A-4AD2-A9D7-2BB241F4181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Превентивне</a:t>
          </a:r>
          <a:endParaRPr lang="ru-UA" sz="2000" dirty="0">
            <a:solidFill>
              <a:schemeClr val="bg2"/>
            </a:solidFill>
          </a:endParaRPr>
        </a:p>
      </dgm:t>
    </dgm:pt>
    <dgm:pt modelId="{C8D3216A-F33A-4DD3-ADAC-03C660F4BC86}" type="parTrans" cxnId="{2F977F6C-4075-4830-8A4A-8DC103591CE9}">
      <dgm:prSet/>
      <dgm:spPr/>
      <dgm:t>
        <a:bodyPr/>
        <a:lstStyle/>
        <a:p>
          <a:endParaRPr lang="ru-UA"/>
        </a:p>
      </dgm:t>
    </dgm:pt>
    <dgm:pt modelId="{D1A4B02A-C3EB-4F87-A739-2E746B70E5E0}" type="sibTrans" cxnId="{2F977F6C-4075-4830-8A4A-8DC103591CE9}">
      <dgm:prSet/>
      <dgm:spPr/>
      <dgm:t>
        <a:bodyPr/>
        <a:lstStyle/>
        <a:p>
          <a:endParaRPr lang="ru-UA"/>
        </a:p>
      </dgm:t>
    </dgm:pt>
    <dgm:pt modelId="{5B49B5AF-306A-4048-861E-B84D8E0176F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Лікувально-профілактичне</a:t>
          </a:r>
          <a:endParaRPr lang="ru-UA" dirty="0">
            <a:solidFill>
              <a:schemeClr val="bg2"/>
            </a:solidFill>
          </a:endParaRPr>
        </a:p>
      </dgm:t>
    </dgm:pt>
    <dgm:pt modelId="{A9606FDA-D795-42D7-B210-FD1BC37909CF}" type="parTrans" cxnId="{BBD87C40-84E7-48EA-9388-B264DCB570BF}">
      <dgm:prSet/>
      <dgm:spPr/>
      <dgm:t>
        <a:bodyPr/>
        <a:lstStyle/>
        <a:p>
          <a:endParaRPr lang="ru-UA"/>
        </a:p>
      </dgm:t>
    </dgm:pt>
    <dgm:pt modelId="{F0659172-00C8-4570-8603-18F64E471846}" type="sibTrans" cxnId="{BBD87C40-84E7-48EA-9388-B264DCB570BF}">
      <dgm:prSet/>
      <dgm:spPr/>
      <dgm:t>
        <a:bodyPr/>
        <a:lstStyle/>
        <a:p>
          <a:endParaRPr lang="ru-UA"/>
        </a:p>
      </dgm:t>
    </dgm:pt>
    <dgm:pt modelId="{03CF2FF5-BC63-4801-818F-8BCC144D49DF}">
      <dgm:prSet custT="1"/>
      <dgm:spPr>
        <a:solidFill>
          <a:srgbClr val="00B0F0"/>
        </a:solidFill>
      </dgm:spPr>
      <dgm:t>
        <a:bodyPr/>
        <a:lstStyle/>
        <a:p>
          <a:r>
            <a:rPr lang="ru-RU" sz="2000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Дієтичне</a:t>
          </a:r>
          <a:endParaRPr lang="ru-UA" sz="2000" dirty="0">
            <a:solidFill>
              <a:schemeClr val="bg2"/>
            </a:solidFill>
          </a:endParaRPr>
        </a:p>
      </dgm:t>
    </dgm:pt>
    <dgm:pt modelId="{89E6F9C8-A03E-4CB2-AE32-A14F2411BEC0}" type="parTrans" cxnId="{8185581D-B926-4CB2-90BD-CC794AAE4862}">
      <dgm:prSet/>
      <dgm:spPr/>
      <dgm:t>
        <a:bodyPr/>
        <a:lstStyle/>
        <a:p>
          <a:endParaRPr lang="ru-UA"/>
        </a:p>
      </dgm:t>
    </dgm:pt>
    <dgm:pt modelId="{2537AD8B-A97F-4CBE-AE44-5000D8F75B9F}" type="sibTrans" cxnId="{8185581D-B926-4CB2-90BD-CC794AAE4862}">
      <dgm:prSet/>
      <dgm:spPr/>
      <dgm:t>
        <a:bodyPr/>
        <a:lstStyle/>
        <a:p>
          <a:endParaRPr lang="ru-UA"/>
        </a:p>
      </dgm:t>
    </dgm:pt>
    <dgm:pt modelId="{91DD1963-3B79-4DA7-B56A-CCA268CF5885}" type="pres">
      <dgm:prSet presAssocID="{8E029894-92A0-4AD8-85D5-FEA9EAAD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6FFFE2-F780-41CF-BF2C-2DC972498B90}" type="pres">
      <dgm:prSet presAssocID="{60B5FE67-EB7D-423D-A447-4B6A135144AD}" presName="hierRoot1" presStyleCnt="0">
        <dgm:presLayoutVars>
          <dgm:hierBranch val="init"/>
        </dgm:presLayoutVars>
      </dgm:prSet>
      <dgm:spPr/>
    </dgm:pt>
    <dgm:pt modelId="{7A59B24A-1778-4DAE-8F08-F6A5735B3271}" type="pres">
      <dgm:prSet presAssocID="{60B5FE67-EB7D-423D-A447-4B6A135144AD}" presName="rootComposite1" presStyleCnt="0"/>
      <dgm:spPr/>
    </dgm:pt>
    <dgm:pt modelId="{F47FCC35-F6E6-43F3-BA0B-1CF93ADE3665}" type="pres">
      <dgm:prSet presAssocID="{60B5FE67-EB7D-423D-A447-4B6A135144AD}" presName="rootText1" presStyleLbl="node0" presStyleIdx="0" presStyleCnt="1" custScaleX="351378" custLinFactNeighborX="6794" custLinFactNeighborY="11022">
        <dgm:presLayoutVars>
          <dgm:chPref val="3"/>
        </dgm:presLayoutVars>
      </dgm:prSet>
      <dgm:spPr/>
    </dgm:pt>
    <dgm:pt modelId="{D6194A30-E678-4743-A237-E56AAF626784}" type="pres">
      <dgm:prSet presAssocID="{60B5FE67-EB7D-423D-A447-4B6A135144AD}" presName="rootConnector1" presStyleLbl="node1" presStyleIdx="0" presStyleCnt="0"/>
      <dgm:spPr/>
    </dgm:pt>
    <dgm:pt modelId="{A9D2340C-B96C-4903-A043-92882DA46D65}" type="pres">
      <dgm:prSet presAssocID="{60B5FE67-EB7D-423D-A447-4B6A135144AD}" presName="hierChild2" presStyleCnt="0"/>
      <dgm:spPr/>
    </dgm:pt>
    <dgm:pt modelId="{72BE9E98-1075-49D9-9058-1A0ADABD5F13}" type="pres">
      <dgm:prSet presAssocID="{673AFA6A-15A1-4C21-8C57-5D8D467ADCA4}" presName="Name37" presStyleLbl="parChTrans1D2" presStyleIdx="0" presStyleCnt="4"/>
      <dgm:spPr/>
    </dgm:pt>
    <dgm:pt modelId="{D79CAC37-75C7-40C9-90F9-B80C43221B59}" type="pres">
      <dgm:prSet presAssocID="{AE2DE568-3EF3-438D-B037-74B298C5B58E}" presName="hierRoot2" presStyleCnt="0">
        <dgm:presLayoutVars>
          <dgm:hierBranch val="init"/>
        </dgm:presLayoutVars>
      </dgm:prSet>
      <dgm:spPr/>
    </dgm:pt>
    <dgm:pt modelId="{66D50206-BCFC-456C-8F98-1AD9EFDCFB8C}" type="pres">
      <dgm:prSet presAssocID="{AE2DE568-3EF3-438D-B037-74B298C5B58E}" presName="rootComposite" presStyleCnt="0"/>
      <dgm:spPr/>
    </dgm:pt>
    <dgm:pt modelId="{D056FC8A-5184-4302-8F4F-071A43F0B2DF}" type="pres">
      <dgm:prSet presAssocID="{AE2DE568-3EF3-438D-B037-74B298C5B58E}" presName="rootText" presStyleLbl="node2" presStyleIdx="0" presStyleCnt="4">
        <dgm:presLayoutVars>
          <dgm:chPref val="3"/>
        </dgm:presLayoutVars>
      </dgm:prSet>
      <dgm:spPr/>
    </dgm:pt>
    <dgm:pt modelId="{FED4E4BB-49B7-4EB8-A6E5-385A6241AD0E}" type="pres">
      <dgm:prSet presAssocID="{AE2DE568-3EF3-438D-B037-74B298C5B58E}" presName="rootConnector" presStyleLbl="node2" presStyleIdx="0" presStyleCnt="4"/>
      <dgm:spPr/>
    </dgm:pt>
    <dgm:pt modelId="{CEDC3091-1E03-4C1B-AE7D-C8E923EEF6E2}" type="pres">
      <dgm:prSet presAssocID="{AE2DE568-3EF3-438D-B037-74B298C5B58E}" presName="hierChild4" presStyleCnt="0"/>
      <dgm:spPr/>
    </dgm:pt>
    <dgm:pt modelId="{8EB5FA71-07C7-4FD3-A667-1AF60F65313E}" type="pres">
      <dgm:prSet presAssocID="{AE2DE568-3EF3-438D-B037-74B298C5B58E}" presName="hierChild5" presStyleCnt="0"/>
      <dgm:spPr/>
    </dgm:pt>
    <dgm:pt modelId="{B2BBB298-2C8B-4110-8680-686454D0C833}" type="pres">
      <dgm:prSet presAssocID="{C8D3216A-F33A-4DD3-ADAC-03C660F4BC86}" presName="Name37" presStyleLbl="parChTrans1D2" presStyleIdx="1" presStyleCnt="4"/>
      <dgm:spPr/>
    </dgm:pt>
    <dgm:pt modelId="{D846B218-89AF-4578-81F0-094E1056E10F}" type="pres">
      <dgm:prSet presAssocID="{E3D033F2-8D3A-4AD2-A9D7-2BB241F41818}" presName="hierRoot2" presStyleCnt="0">
        <dgm:presLayoutVars>
          <dgm:hierBranch val="init"/>
        </dgm:presLayoutVars>
      </dgm:prSet>
      <dgm:spPr/>
    </dgm:pt>
    <dgm:pt modelId="{C2A77450-4553-4318-AC38-E2930DF77A19}" type="pres">
      <dgm:prSet presAssocID="{E3D033F2-8D3A-4AD2-A9D7-2BB241F41818}" presName="rootComposite" presStyleCnt="0"/>
      <dgm:spPr/>
    </dgm:pt>
    <dgm:pt modelId="{CA9ABC5D-6944-414F-B133-91995C9D025E}" type="pres">
      <dgm:prSet presAssocID="{E3D033F2-8D3A-4AD2-A9D7-2BB241F41818}" presName="rootText" presStyleLbl="node2" presStyleIdx="1" presStyleCnt="4">
        <dgm:presLayoutVars>
          <dgm:chPref val="3"/>
        </dgm:presLayoutVars>
      </dgm:prSet>
      <dgm:spPr/>
    </dgm:pt>
    <dgm:pt modelId="{D5E893BB-1AF1-4281-B51E-F5DCB9B1402C}" type="pres">
      <dgm:prSet presAssocID="{E3D033F2-8D3A-4AD2-A9D7-2BB241F41818}" presName="rootConnector" presStyleLbl="node2" presStyleIdx="1" presStyleCnt="4"/>
      <dgm:spPr/>
    </dgm:pt>
    <dgm:pt modelId="{3B87FDFF-1558-4C94-B07E-A0DAB928AD16}" type="pres">
      <dgm:prSet presAssocID="{E3D033F2-8D3A-4AD2-A9D7-2BB241F41818}" presName="hierChild4" presStyleCnt="0"/>
      <dgm:spPr/>
    </dgm:pt>
    <dgm:pt modelId="{E2E512A5-C26B-44AE-9D38-435489FE138F}" type="pres">
      <dgm:prSet presAssocID="{E3D033F2-8D3A-4AD2-A9D7-2BB241F41818}" presName="hierChild5" presStyleCnt="0"/>
      <dgm:spPr/>
    </dgm:pt>
    <dgm:pt modelId="{512984F6-34F3-452C-A487-DCFE0AE3D131}" type="pres">
      <dgm:prSet presAssocID="{A9606FDA-D795-42D7-B210-FD1BC37909CF}" presName="Name37" presStyleLbl="parChTrans1D2" presStyleIdx="2" presStyleCnt="4"/>
      <dgm:spPr/>
    </dgm:pt>
    <dgm:pt modelId="{4A519D55-FBAA-4F83-950C-F03C47FF93CE}" type="pres">
      <dgm:prSet presAssocID="{5B49B5AF-306A-4048-861E-B84D8E0176F3}" presName="hierRoot2" presStyleCnt="0">
        <dgm:presLayoutVars>
          <dgm:hierBranch val="init"/>
        </dgm:presLayoutVars>
      </dgm:prSet>
      <dgm:spPr/>
    </dgm:pt>
    <dgm:pt modelId="{0A3EA0FD-DA60-44D9-8AF4-36B58D2AE605}" type="pres">
      <dgm:prSet presAssocID="{5B49B5AF-306A-4048-861E-B84D8E0176F3}" presName="rootComposite" presStyleCnt="0"/>
      <dgm:spPr/>
    </dgm:pt>
    <dgm:pt modelId="{4905A1C4-9190-4B36-91AF-37B336A85EF9}" type="pres">
      <dgm:prSet presAssocID="{5B49B5AF-306A-4048-861E-B84D8E0176F3}" presName="rootText" presStyleLbl="node2" presStyleIdx="2" presStyleCnt="4">
        <dgm:presLayoutVars>
          <dgm:chPref val="3"/>
        </dgm:presLayoutVars>
      </dgm:prSet>
      <dgm:spPr/>
    </dgm:pt>
    <dgm:pt modelId="{07C09DFA-7356-4895-8B77-BC09BBDA2E29}" type="pres">
      <dgm:prSet presAssocID="{5B49B5AF-306A-4048-861E-B84D8E0176F3}" presName="rootConnector" presStyleLbl="node2" presStyleIdx="2" presStyleCnt="4"/>
      <dgm:spPr/>
    </dgm:pt>
    <dgm:pt modelId="{3BAC9D5A-A979-4C8B-B329-AC3AF0D245F6}" type="pres">
      <dgm:prSet presAssocID="{5B49B5AF-306A-4048-861E-B84D8E0176F3}" presName="hierChild4" presStyleCnt="0"/>
      <dgm:spPr/>
    </dgm:pt>
    <dgm:pt modelId="{EA3B2F47-C97F-452E-A65C-C0ED7481C044}" type="pres">
      <dgm:prSet presAssocID="{5B49B5AF-306A-4048-861E-B84D8E0176F3}" presName="hierChild5" presStyleCnt="0"/>
      <dgm:spPr/>
    </dgm:pt>
    <dgm:pt modelId="{A2C9A5F2-1BB2-4DA3-8992-525A9D2AB2AB}" type="pres">
      <dgm:prSet presAssocID="{89E6F9C8-A03E-4CB2-AE32-A14F2411BEC0}" presName="Name37" presStyleLbl="parChTrans1D2" presStyleIdx="3" presStyleCnt="4"/>
      <dgm:spPr/>
    </dgm:pt>
    <dgm:pt modelId="{B68FB00C-BFD8-4FAB-A35B-D279ED59DF6A}" type="pres">
      <dgm:prSet presAssocID="{03CF2FF5-BC63-4801-818F-8BCC144D49DF}" presName="hierRoot2" presStyleCnt="0">
        <dgm:presLayoutVars>
          <dgm:hierBranch val="init"/>
        </dgm:presLayoutVars>
      </dgm:prSet>
      <dgm:spPr/>
    </dgm:pt>
    <dgm:pt modelId="{0F7B5E2F-0F1C-4F13-A936-D10F653F3A21}" type="pres">
      <dgm:prSet presAssocID="{03CF2FF5-BC63-4801-818F-8BCC144D49DF}" presName="rootComposite" presStyleCnt="0"/>
      <dgm:spPr/>
    </dgm:pt>
    <dgm:pt modelId="{59490C3E-54FD-4B21-A00B-94B90A2D0EAF}" type="pres">
      <dgm:prSet presAssocID="{03CF2FF5-BC63-4801-818F-8BCC144D49DF}" presName="rootText" presStyleLbl="node2" presStyleIdx="3" presStyleCnt="4">
        <dgm:presLayoutVars>
          <dgm:chPref val="3"/>
        </dgm:presLayoutVars>
      </dgm:prSet>
      <dgm:spPr/>
    </dgm:pt>
    <dgm:pt modelId="{FF7C457C-42E4-4326-A119-189409E5F68C}" type="pres">
      <dgm:prSet presAssocID="{03CF2FF5-BC63-4801-818F-8BCC144D49DF}" presName="rootConnector" presStyleLbl="node2" presStyleIdx="3" presStyleCnt="4"/>
      <dgm:spPr/>
    </dgm:pt>
    <dgm:pt modelId="{33AAD3FD-69A0-4BC9-9603-E4E8C43D15D6}" type="pres">
      <dgm:prSet presAssocID="{03CF2FF5-BC63-4801-818F-8BCC144D49DF}" presName="hierChild4" presStyleCnt="0"/>
      <dgm:spPr/>
    </dgm:pt>
    <dgm:pt modelId="{01DCB939-39C3-42BC-900B-F3B04E59A65D}" type="pres">
      <dgm:prSet presAssocID="{03CF2FF5-BC63-4801-818F-8BCC144D49DF}" presName="hierChild5" presStyleCnt="0"/>
      <dgm:spPr/>
    </dgm:pt>
    <dgm:pt modelId="{B94EDA26-389A-47BE-A657-EC6CDADCBF6B}" type="pres">
      <dgm:prSet presAssocID="{60B5FE67-EB7D-423D-A447-4B6A135144AD}" presName="hierChild3" presStyleCnt="0"/>
      <dgm:spPr/>
    </dgm:pt>
  </dgm:ptLst>
  <dgm:cxnLst>
    <dgm:cxn modelId="{8185581D-B926-4CB2-90BD-CC794AAE4862}" srcId="{60B5FE67-EB7D-423D-A447-4B6A135144AD}" destId="{03CF2FF5-BC63-4801-818F-8BCC144D49DF}" srcOrd="3" destOrd="0" parTransId="{89E6F9C8-A03E-4CB2-AE32-A14F2411BEC0}" sibTransId="{2537AD8B-A97F-4CBE-AE44-5000D8F75B9F}"/>
    <dgm:cxn modelId="{CA607326-AEE6-41D2-A14D-8CBD28D065AD}" type="presOf" srcId="{673AFA6A-15A1-4C21-8C57-5D8D467ADCA4}" destId="{72BE9E98-1075-49D9-9058-1A0ADABD5F13}" srcOrd="0" destOrd="0" presId="urn:microsoft.com/office/officeart/2005/8/layout/orgChart1"/>
    <dgm:cxn modelId="{9514EF28-4780-4560-A161-4F8A2694BF24}" srcId="{60B5FE67-EB7D-423D-A447-4B6A135144AD}" destId="{AE2DE568-3EF3-438D-B037-74B298C5B58E}" srcOrd="0" destOrd="0" parTransId="{673AFA6A-15A1-4C21-8C57-5D8D467ADCA4}" sibTransId="{D78D465F-968B-4C64-A99B-B028D402798C}"/>
    <dgm:cxn modelId="{02CDBB39-1994-4FCE-A302-B4680496E1A1}" type="presOf" srcId="{60B5FE67-EB7D-423D-A447-4B6A135144AD}" destId="{F47FCC35-F6E6-43F3-BA0B-1CF93ADE3665}" srcOrd="0" destOrd="0" presId="urn:microsoft.com/office/officeart/2005/8/layout/orgChart1"/>
    <dgm:cxn modelId="{C66B293F-8E35-4100-94DA-144D03055691}" type="presOf" srcId="{03CF2FF5-BC63-4801-818F-8BCC144D49DF}" destId="{59490C3E-54FD-4B21-A00B-94B90A2D0EAF}" srcOrd="0" destOrd="0" presId="urn:microsoft.com/office/officeart/2005/8/layout/orgChart1"/>
    <dgm:cxn modelId="{BBD87C40-84E7-48EA-9388-B264DCB570BF}" srcId="{60B5FE67-EB7D-423D-A447-4B6A135144AD}" destId="{5B49B5AF-306A-4048-861E-B84D8E0176F3}" srcOrd="2" destOrd="0" parTransId="{A9606FDA-D795-42D7-B210-FD1BC37909CF}" sibTransId="{F0659172-00C8-4570-8603-18F64E471846}"/>
    <dgm:cxn modelId="{2F977F6C-4075-4830-8A4A-8DC103591CE9}" srcId="{60B5FE67-EB7D-423D-A447-4B6A135144AD}" destId="{E3D033F2-8D3A-4AD2-A9D7-2BB241F41818}" srcOrd="1" destOrd="0" parTransId="{C8D3216A-F33A-4DD3-ADAC-03C660F4BC86}" sibTransId="{D1A4B02A-C3EB-4F87-A739-2E746B70E5E0}"/>
    <dgm:cxn modelId="{23303456-5A76-4B27-93AB-89A5F24A10F3}" type="presOf" srcId="{03CF2FF5-BC63-4801-818F-8BCC144D49DF}" destId="{FF7C457C-42E4-4326-A119-189409E5F68C}" srcOrd="1" destOrd="0" presId="urn:microsoft.com/office/officeart/2005/8/layout/orgChart1"/>
    <dgm:cxn modelId="{1EABBE84-4B03-4E0D-90E3-8614ADC28B03}" type="presOf" srcId="{AE2DE568-3EF3-438D-B037-74B298C5B58E}" destId="{FED4E4BB-49B7-4EB8-A6E5-385A6241AD0E}" srcOrd="1" destOrd="0" presId="urn:microsoft.com/office/officeart/2005/8/layout/orgChart1"/>
    <dgm:cxn modelId="{94DAE086-B3E6-48A6-BFC8-1E7016F16C5A}" type="presOf" srcId="{89E6F9C8-A03E-4CB2-AE32-A14F2411BEC0}" destId="{A2C9A5F2-1BB2-4DA3-8992-525A9D2AB2AB}" srcOrd="0" destOrd="0" presId="urn:microsoft.com/office/officeart/2005/8/layout/orgChart1"/>
    <dgm:cxn modelId="{49770F9A-34FF-4493-9B0C-E8199ECF19DC}" type="presOf" srcId="{5B49B5AF-306A-4048-861E-B84D8E0176F3}" destId="{07C09DFA-7356-4895-8B77-BC09BBDA2E29}" srcOrd="1" destOrd="0" presId="urn:microsoft.com/office/officeart/2005/8/layout/orgChart1"/>
    <dgm:cxn modelId="{ED992AA9-A5DF-4139-A171-ED7AF09A7A75}" type="presOf" srcId="{A9606FDA-D795-42D7-B210-FD1BC37909CF}" destId="{512984F6-34F3-452C-A487-DCFE0AE3D131}" srcOrd="0" destOrd="0" presId="urn:microsoft.com/office/officeart/2005/8/layout/orgChart1"/>
    <dgm:cxn modelId="{814411AF-6FC7-4CC8-9771-909B66972EDD}" type="presOf" srcId="{E3D033F2-8D3A-4AD2-A9D7-2BB241F41818}" destId="{CA9ABC5D-6944-414F-B133-91995C9D025E}" srcOrd="0" destOrd="0" presId="urn:microsoft.com/office/officeart/2005/8/layout/orgChart1"/>
    <dgm:cxn modelId="{713B85B7-C01D-4B9B-83C5-B288491896F6}" type="presOf" srcId="{8E029894-92A0-4AD8-85D5-FEA9EAAD17D4}" destId="{91DD1963-3B79-4DA7-B56A-CCA268CF5885}" srcOrd="0" destOrd="0" presId="urn:microsoft.com/office/officeart/2005/8/layout/orgChart1"/>
    <dgm:cxn modelId="{D48E0DBA-B761-406C-92AE-32E8EAC3E687}" type="presOf" srcId="{60B5FE67-EB7D-423D-A447-4B6A135144AD}" destId="{D6194A30-E678-4743-A237-E56AAF626784}" srcOrd="1" destOrd="0" presId="urn:microsoft.com/office/officeart/2005/8/layout/orgChart1"/>
    <dgm:cxn modelId="{C5C16DBE-E39D-427F-8004-A0015481028F}" srcId="{8E029894-92A0-4AD8-85D5-FEA9EAAD17D4}" destId="{60B5FE67-EB7D-423D-A447-4B6A135144AD}" srcOrd="0" destOrd="0" parTransId="{512B0F7F-EFB6-445B-891E-DDC4B49037FB}" sibTransId="{6CF8D84B-C543-4AAF-9862-3E8DD4A3FB3A}"/>
    <dgm:cxn modelId="{177800D1-CCFC-431C-A809-6FA0BCDF7113}" type="presOf" srcId="{AE2DE568-3EF3-438D-B037-74B298C5B58E}" destId="{D056FC8A-5184-4302-8F4F-071A43F0B2DF}" srcOrd="0" destOrd="0" presId="urn:microsoft.com/office/officeart/2005/8/layout/orgChart1"/>
    <dgm:cxn modelId="{CB38E6E9-A404-42E1-A6BB-505A11CAA44D}" type="presOf" srcId="{E3D033F2-8D3A-4AD2-A9D7-2BB241F41818}" destId="{D5E893BB-1AF1-4281-B51E-F5DCB9B1402C}" srcOrd="1" destOrd="0" presId="urn:microsoft.com/office/officeart/2005/8/layout/orgChart1"/>
    <dgm:cxn modelId="{A2CBA8ED-92AF-4351-854A-FD90973CACE2}" type="presOf" srcId="{5B49B5AF-306A-4048-861E-B84D8E0176F3}" destId="{4905A1C4-9190-4B36-91AF-37B336A85EF9}" srcOrd="0" destOrd="0" presId="urn:microsoft.com/office/officeart/2005/8/layout/orgChart1"/>
    <dgm:cxn modelId="{20C29FFE-1457-4DC1-8D35-FF4756A2A09A}" type="presOf" srcId="{C8D3216A-F33A-4DD3-ADAC-03C660F4BC86}" destId="{B2BBB298-2C8B-4110-8680-686454D0C833}" srcOrd="0" destOrd="0" presId="urn:microsoft.com/office/officeart/2005/8/layout/orgChart1"/>
    <dgm:cxn modelId="{25383AC1-C9FB-4DAD-A520-B41A3495F6FA}" type="presParOf" srcId="{91DD1963-3B79-4DA7-B56A-CCA268CF5885}" destId="{FA6FFFE2-F780-41CF-BF2C-2DC972498B90}" srcOrd="0" destOrd="0" presId="urn:microsoft.com/office/officeart/2005/8/layout/orgChart1"/>
    <dgm:cxn modelId="{BFDB2E98-00D2-499A-B221-DED74DED363D}" type="presParOf" srcId="{FA6FFFE2-F780-41CF-BF2C-2DC972498B90}" destId="{7A59B24A-1778-4DAE-8F08-F6A5735B3271}" srcOrd="0" destOrd="0" presId="urn:microsoft.com/office/officeart/2005/8/layout/orgChart1"/>
    <dgm:cxn modelId="{E9CA0659-CD00-47FB-89A0-059DD5DE79C8}" type="presParOf" srcId="{7A59B24A-1778-4DAE-8F08-F6A5735B3271}" destId="{F47FCC35-F6E6-43F3-BA0B-1CF93ADE3665}" srcOrd="0" destOrd="0" presId="urn:microsoft.com/office/officeart/2005/8/layout/orgChart1"/>
    <dgm:cxn modelId="{F2BC76BD-3423-47D6-9EE8-8A4A55F58FC8}" type="presParOf" srcId="{7A59B24A-1778-4DAE-8F08-F6A5735B3271}" destId="{D6194A30-E678-4743-A237-E56AAF626784}" srcOrd="1" destOrd="0" presId="urn:microsoft.com/office/officeart/2005/8/layout/orgChart1"/>
    <dgm:cxn modelId="{BC0D0672-5C4F-42CD-982D-8C89BDC132EB}" type="presParOf" srcId="{FA6FFFE2-F780-41CF-BF2C-2DC972498B90}" destId="{A9D2340C-B96C-4903-A043-92882DA46D65}" srcOrd="1" destOrd="0" presId="urn:microsoft.com/office/officeart/2005/8/layout/orgChart1"/>
    <dgm:cxn modelId="{F6C5E2DA-ADE4-4099-B22D-5CC3BEB8CCE2}" type="presParOf" srcId="{A9D2340C-B96C-4903-A043-92882DA46D65}" destId="{72BE9E98-1075-49D9-9058-1A0ADABD5F13}" srcOrd="0" destOrd="0" presId="urn:microsoft.com/office/officeart/2005/8/layout/orgChart1"/>
    <dgm:cxn modelId="{2AB88FE1-1BAE-49AB-9853-F2D120885174}" type="presParOf" srcId="{A9D2340C-B96C-4903-A043-92882DA46D65}" destId="{D79CAC37-75C7-40C9-90F9-B80C43221B59}" srcOrd="1" destOrd="0" presId="urn:microsoft.com/office/officeart/2005/8/layout/orgChart1"/>
    <dgm:cxn modelId="{75CBC4E8-792A-42A3-BDE8-F3C82C963647}" type="presParOf" srcId="{D79CAC37-75C7-40C9-90F9-B80C43221B59}" destId="{66D50206-BCFC-456C-8F98-1AD9EFDCFB8C}" srcOrd="0" destOrd="0" presId="urn:microsoft.com/office/officeart/2005/8/layout/orgChart1"/>
    <dgm:cxn modelId="{55660767-B1C2-4EC8-AC89-6170834C80D6}" type="presParOf" srcId="{66D50206-BCFC-456C-8F98-1AD9EFDCFB8C}" destId="{D056FC8A-5184-4302-8F4F-071A43F0B2DF}" srcOrd="0" destOrd="0" presId="urn:microsoft.com/office/officeart/2005/8/layout/orgChart1"/>
    <dgm:cxn modelId="{62A39F3E-E513-456D-A240-D3A2FC7727F3}" type="presParOf" srcId="{66D50206-BCFC-456C-8F98-1AD9EFDCFB8C}" destId="{FED4E4BB-49B7-4EB8-A6E5-385A6241AD0E}" srcOrd="1" destOrd="0" presId="urn:microsoft.com/office/officeart/2005/8/layout/orgChart1"/>
    <dgm:cxn modelId="{E59CBB03-C3FC-4936-B603-42C6875279D6}" type="presParOf" srcId="{D79CAC37-75C7-40C9-90F9-B80C43221B59}" destId="{CEDC3091-1E03-4C1B-AE7D-C8E923EEF6E2}" srcOrd="1" destOrd="0" presId="urn:microsoft.com/office/officeart/2005/8/layout/orgChart1"/>
    <dgm:cxn modelId="{007077C8-3CF9-4585-B00D-8905419B1738}" type="presParOf" srcId="{D79CAC37-75C7-40C9-90F9-B80C43221B59}" destId="{8EB5FA71-07C7-4FD3-A667-1AF60F65313E}" srcOrd="2" destOrd="0" presId="urn:microsoft.com/office/officeart/2005/8/layout/orgChart1"/>
    <dgm:cxn modelId="{F7059636-72F1-412F-AC31-85F42E4A4EE9}" type="presParOf" srcId="{A9D2340C-B96C-4903-A043-92882DA46D65}" destId="{B2BBB298-2C8B-4110-8680-686454D0C833}" srcOrd="2" destOrd="0" presId="urn:microsoft.com/office/officeart/2005/8/layout/orgChart1"/>
    <dgm:cxn modelId="{D12B75A8-B9C1-4280-817E-3B34F2379664}" type="presParOf" srcId="{A9D2340C-B96C-4903-A043-92882DA46D65}" destId="{D846B218-89AF-4578-81F0-094E1056E10F}" srcOrd="3" destOrd="0" presId="urn:microsoft.com/office/officeart/2005/8/layout/orgChart1"/>
    <dgm:cxn modelId="{696C849F-DD9A-4DC9-AC70-9FDD1183C74B}" type="presParOf" srcId="{D846B218-89AF-4578-81F0-094E1056E10F}" destId="{C2A77450-4553-4318-AC38-E2930DF77A19}" srcOrd="0" destOrd="0" presId="urn:microsoft.com/office/officeart/2005/8/layout/orgChart1"/>
    <dgm:cxn modelId="{B375CBD0-E1C2-4D44-B704-1400840D0855}" type="presParOf" srcId="{C2A77450-4553-4318-AC38-E2930DF77A19}" destId="{CA9ABC5D-6944-414F-B133-91995C9D025E}" srcOrd="0" destOrd="0" presId="urn:microsoft.com/office/officeart/2005/8/layout/orgChart1"/>
    <dgm:cxn modelId="{D501FA08-65A7-4A3D-9802-B2B64F2F8015}" type="presParOf" srcId="{C2A77450-4553-4318-AC38-E2930DF77A19}" destId="{D5E893BB-1AF1-4281-B51E-F5DCB9B1402C}" srcOrd="1" destOrd="0" presId="urn:microsoft.com/office/officeart/2005/8/layout/orgChart1"/>
    <dgm:cxn modelId="{78C52122-8D63-42C0-BC98-B3C103A7B447}" type="presParOf" srcId="{D846B218-89AF-4578-81F0-094E1056E10F}" destId="{3B87FDFF-1558-4C94-B07E-A0DAB928AD16}" srcOrd="1" destOrd="0" presId="urn:microsoft.com/office/officeart/2005/8/layout/orgChart1"/>
    <dgm:cxn modelId="{F7A6F015-B94F-4B8C-AE38-12637D6DE21C}" type="presParOf" srcId="{D846B218-89AF-4578-81F0-094E1056E10F}" destId="{E2E512A5-C26B-44AE-9D38-435489FE138F}" srcOrd="2" destOrd="0" presId="urn:microsoft.com/office/officeart/2005/8/layout/orgChart1"/>
    <dgm:cxn modelId="{223C054C-65D9-4651-85AC-F535C001C9AA}" type="presParOf" srcId="{A9D2340C-B96C-4903-A043-92882DA46D65}" destId="{512984F6-34F3-452C-A487-DCFE0AE3D131}" srcOrd="4" destOrd="0" presId="urn:microsoft.com/office/officeart/2005/8/layout/orgChart1"/>
    <dgm:cxn modelId="{A41A252F-B3C4-4E6F-9A11-3FA905FE9647}" type="presParOf" srcId="{A9D2340C-B96C-4903-A043-92882DA46D65}" destId="{4A519D55-FBAA-4F83-950C-F03C47FF93CE}" srcOrd="5" destOrd="0" presId="urn:microsoft.com/office/officeart/2005/8/layout/orgChart1"/>
    <dgm:cxn modelId="{BBA5F098-335B-44B6-8E5A-BD58B9A16DF6}" type="presParOf" srcId="{4A519D55-FBAA-4F83-950C-F03C47FF93CE}" destId="{0A3EA0FD-DA60-44D9-8AF4-36B58D2AE605}" srcOrd="0" destOrd="0" presId="urn:microsoft.com/office/officeart/2005/8/layout/orgChart1"/>
    <dgm:cxn modelId="{545E63EC-BBBC-4BF0-B751-E8E9E291D0E4}" type="presParOf" srcId="{0A3EA0FD-DA60-44D9-8AF4-36B58D2AE605}" destId="{4905A1C4-9190-4B36-91AF-37B336A85EF9}" srcOrd="0" destOrd="0" presId="urn:microsoft.com/office/officeart/2005/8/layout/orgChart1"/>
    <dgm:cxn modelId="{7271C965-8CBF-42AA-A705-32A18A314894}" type="presParOf" srcId="{0A3EA0FD-DA60-44D9-8AF4-36B58D2AE605}" destId="{07C09DFA-7356-4895-8B77-BC09BBDA2E29}" srcOrd="1" destOrd="0" presId="urn:microsoft.com/office/officeart/2005/8/layout/orgChart1"/>
    <dgm:cxn modelId="{46CD4497-E21C-4981-831B-80458A310704}" type="presParOf" srcId="{4A519D55-FBAA-4F83-950C-F03C47FF93CE}" destId="{3BAC9D5A-A979-4C8B-B329-AC3AF0D245F6}" srcOrd="1" destOrd="0" presId="urn:microsoft.com/office/officeart/2005/8/layout/orgChart1"/>
    <dgm:cxn modelId="{066AEF3E-3906-4E51-A72A-C1F602046EA0}" type="presParOf" srcId="{4A519D55-FBAA-4F83-950C-F03C47FF93CE}" destId="{EA3B2F47-C97F-452E-A65C-C0ED7481C044}" srcOrd="2" destOrd="0" presId="urn:microsoft.com/office/officeart/2005/8/layout/orgChart1"/>
    <dgm:cxn modelId="{9FE24E86-CA9E-4CB4-BE7C-E14727DC861A}" type="presParOf" srcId="{A9D2340C-B96C-4903-A043-92882DA46D65}" destId="{A2C9A5F2-1BB2-4DA3-8992-525A9D2AB2AB}" srcOrd="6" destOrd="0" presId="urn:microsoft.com/office/officeart/2005/8/layout/orgChart1"/>
    <dgm:cxn modelId="{DB4C57B8-F8C4-4561-8BC3-DB7D9E5557D2}" type="presParOf" srcId="{A9D2340C-B96C-4903-A043-92882DA46D65}" destId="{B68FB00C-BFD8-4FAB-A35B-D279ED59DF6A}" srcOrd="7" destOrd="0" presId="urn:microsoft.com/office/officeart/2005/8/layout/orgChart1"/>
    <dgm:cxn modelId="{88CF3876-5CA3-4E1B-81D9-B94D14C3FF93}" type="presParOf" srcId="{B68FB00C-BFD8-4FAB-A35B-D279ED59DF6A}" destId="{0F7B5E2F-0F1C-4F13-A936-D10F653F3A21}" srcOrd="0" destOrd="0" presId="urn:microsoft.com/office/officeart/2005/8/layout/orgChart1"/>
    <dgm:cxn modelId="{454147E4-6847-44B3-BD54-1AD666EFE3BA}" type="presParOf" srcId="{0F7B5E2F-0F1C-4F13-A936-D10F653F3A21}" destId="{59490C3E-54FD-4B21-A00B-94B90A2D0EAF}" srcOrd="0" destOrd="0" presId="urn:microsoft.com/office/officeart/2005/8/layout/orgChart1"/>
    <dgm:cxn modelId="{30CA8469-EAD7-4292-9986-51D347414E2E}" type="presParOf" srcId="{0F7B5E2F-0F1C-4F13-A936-D10F653F3A21}" destId="{FF7C457C-42E4-4326-A119-189409E5F68C}" srcOrd="1" destOrd="0" presId="urn:microsoft.com/office/officeart/2005/8/layout/orgChart1"/>
    <dgm:cxn modelId="{7681C7E2-D959-44AC-8AC7-ACECE16470C3}" type="presParOf" srcId="{B68FB00C-BFD8-4FAB-A35B-D279ED59DF6A}" destId="{33AAD3FD-69A0-4BC9-9603-E4E8C43D15D6}" srcOrd="1" destOrd="0" presId="urn:microsoft.com/office/officeart/2005/8/layout/orgChart1"/>
    <dgm:cxn modelId="{AE881DA2-D1B0-46C7-A40A-DD5D98C8245B}" type="presParOf" srcId="{B68FB00C-BFD8-4FAB-A35B-D279ED59DF6A}" destId="{01DCB939-39C3-42BC-900B-F3B04E59A65D}" srcOrd="2" destOrd="0" presId="urn:microsoft.com/office/officeart/2005/8/layout/orgChart1"/>
    <dgm:cxn modelId="{4A540762-7B4E-431B-9A6C-AA6061B098B6}" type="presParOf" srcId="{FA6FFFE2-F780-41CF-BF2C-2DC972498B90}" destId="{B94EDA26-389A-47BE-A657-EC6CDADCBF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FA7E7-8015-41A2-AE37-94B92795C435}">
      <dsp:nvSpPr>
        <dsp:cNvPr id="0" name=""/>
        <dsp:cNvSpPr/>
      </dsp:nvSpPr>
      <dsp:spPr>
        <a:xfrm>
          <a:off x="1829" y="29027"/>
          <a:ext cx="2846179" cy="3722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різноманітність</a:t>
          </a:r>
          <a:r>
            <a:rPr lang="ru-RU" sz="33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829" y="1518152"/>
        <a:ext cx="2846179" cy="1489124"/>
      </dsp:txXfrm>
    </dsp:sp>
    <dsp:sp modelId="{3192B8B7-C661-4D50-9B46-D9660C2C95F6}">
      <dsp:nvSpPr>
        <dsp:cNvPr id="0" name=""/>
        <dsp:cNvSpPr/>
      </dsp:nvSpPr>
      <dsp:spPr>
        <a:xfrm>
          <a:off x="609223" y="96442"/>
          <a:ext cx="1690425" cy="18025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DCFFB-FA82-4894-9B15-A1EA1DCA2288}">
      <dsp:nvSpPr>
        <dsp:cNvPr id="0" name=""/>
        <dsp:cNvSpPr/>
      </dsp:nvSpPr>
      <dsp:spPr>
        <a:xfrm>
          <a:off x="2933394" y="16357"/>
          <a:ext cx="2846179" cy="3722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збалансованість</a:t>
          </a:r>
          <a:endParaRPr lang="ru-RU" sz="2800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3394" y="1505482"/>
        <a:ext cx="2846179" cy="1489124"/>
      </dsp:txXfrm>
    </dsp:sp>
    <dsp:sp modelId="{31399B00-5E59-48C2-84D9-C3012FB46232}">
      <dsp:nvSpPr>
        <dsp:cNvPr id="0" name=""/>
        <dsp:cNvSpPr/>
      </dsp:nvSpPr>
      <dsp:spPr>
        <a:xfrm>
          <a:off x="3600405" y="122413"/>
          <a:ext cx="1722087" cy="175186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50864-A09C-4D12-A98A-1FF2ECC780FD}">
      <dsp:nvSpPr>
        <dsp:cNvPr id="0" name=""/>
        <dsp:cNvSpPr/>
      </dsp:nvSpPr>
      <dsp:spPr>
        <a:xfrm>
          <a:off x="5864959" y="3440"/>
          <a:ext cx="2846179" cy="3722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помірність</a:t>
          </a:r>
          <a:endParaRPr lang="ru-RU" sz="2800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4959" y="1492564"/>
        <a:ext cx="2846179" cy="1489124"/>
      </dsp:txXfrm>
    </dsp:sp>
    <dsp:sp modelId="{BB12D6F0-0A6D-4792-880C-ADBC93D51B8A}">
      <dsp:nvSpPr>
        <dsp:cNvPr id="0" name=""/>
        <dsp:cNvSpPr/>
      </dsp:nvSpPr>
      <dsp:spPr>
        <a:xfrm>
          <a:off x="6533854" y="122029"/>
          <a:ext cx="1641234" cy="170019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DBA61-80A6-4C99-9556-FE24FAAC686E}">
      <dsp:nvSpPr>
        <dsp:cNvPr id="0" name=""/>
        <dsp:cNvSpPr/>
      </dsp:nvSpPr>
      <dsp:spPr>
        <a:xfrm>
          <a:off x="348518" y="2926584"/>
          <a:ext cx="8015930" cy="558421"/>
        </a:xfrm>
        <a:prstGeom prst="left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9A5F2-1BB2-4DA3-8992-525A9D2AB2AB}">
      <dsp:nvSpPr>
        <dsp:cNvPr id="0" name=""/>
        <dsp:cNvSpPr/>
      </dsp:nvSpPr>
      <dsp:spPr>
        <a:xfrm>
          <a:off x="4373026" y="1492712"/>
          <a:ext cx="3202875" cy="283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63"/>
              </a:lnTo>
              <a:lnTo>
                <a:pt x="3202875" y="91463"/>
              </a:lnTo>
              <a:lnTo>
                <a:pt x="3202875" y="2839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984F6-34F3-452C-A487-DCFE0AE3D131}">
      <dsp:nvSpPr>
        <dsp:cNvPr id="0" name=""/>
        <dsp:cNvSpPr/>
      </dsp:nvSpPr>
      <dsp:spPr>
        <a:xfrm>
          <a:off x="4373026" y="1492712"/>
          <a:ext cx="984589" cy="283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63"/>
              </a:lnTo>
              <a:lnTo>
                <a:pt x="984589" y="91463"/>
              </a:lnTo>
              <a:lnTo>
                <a:pt x="984589" y="2839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BB298-2C8B-4110-8680-686454D0C833}">
      <dsp:nvSpPr>
        <dsp:cNvPr id="0" name=""/>
        <dsp:cNvSpPr/>
      </dsp:nvSpPr>
      <dsp:spPr>
        <a:xfrm>
          <a:off x="3139328" y="1492712"/>
          <a:ext cx="1233697" cy="283958"/>
        </a:xfrm>
        <a:custGeom>
          <a:avLst/>
          <a:gdLst/>
          <a:ahLst/>
          <a:cxnLst/>
          <a:rect l="0" t="0" r="0" b="0"/>
          <a:pathLst>
            <a:path>
              <a:moveTo>
                <a:pt x="1233697" y="0"/>
              </a:moveTo>
              <a:lnTo>
                <a:pt x="1233697" y="91463"/>
              </a:lnTo>
              <a:lnTo>
                <a:pt x="0" y="91463"/>
              </a:lnTo>
              <a:lnTo>
                <a:pt x="0" y="2839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E9E98-1075-49D9-9058-1A0ADABD5F13}">
      <dsp:nvSpPr>
        <dsp:cNvPr id="0" name=""/>
        <dsp:cNvSpPr/>
      </dsp:nvSpPr>
      <dsp:spPr>
        <a:xfrm>
          <a:off x="921042" y="1492712"/>
          <a:ext cx="3451983" cy="283958"/>
        </a:xfrm>
        <a:custGeom>
          <a:avLst/>
          <a:gdLst/>
          <a:ahLst/>
          <a:cxnLst/>
          <a:rect l="0" t="0" r="0" b="0"/>
          <a:pathLst>
            <a:path>
              <a:moveTo>
                <a:pt x="3451983" y="0"/>
              </a:moveTo>
              <a:lnTo>
                <a:pt x="3451983" y="91463"/>
              </a:lnTo>
              <a:lnTo>
                <a:pt x="0" y="91463"/>
              </a:lnTo>
              <a:lnTo>
                <a:pt x="0" y="2839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FCC35-F6E6-43F3-BA0B-1CF93ADE3665}">
      <dsp:nvSpPr>
        <dsp:cNvPr id="0" name=""/>
        <dsp:cNvSpPr/>
      </dsp:nvSpPr>
      <dsp:spPr>
        <a:xfrm>
          <a:off x="1152129" y="576065"/>
          <a:ext cx="6441793" cy="916647"/>
        </a:xfrm>
        <a:prstGeom prst="rect">
          <a:avLst/>
        </a:prstGeom>
        <a:solidFill>
          <a:srgbClr val="33CC33"/>
        </a:solidFill>
        <a:ln w="190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Різновиди</a:t>
          </a:r>
          <a:r>
            <a:rPr lang="ru-RU" sz="36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харчування</a:t>
          </a:r>
          <a:endParaRPr lang="ru-UA" sz="3600" kern="1200" dirty="0">
            <a:solidFill>
              <a:srgbClr val="7030A0"/>
            </a:solidFill>
          </a:endParaRPr>
        </a:p>
      </dsp:txBody>
      <dsp:txXfrm>
        <a:off x="1152129" y="576065"/>
        <a:ext cx="6441793" cy="916647"/>
      </dsp:txXfrm>
    </dsp:sp>
    <dsp:sp modelId="{D056FC8A-5184-4302-8F4F-071A43F0B2DF}">
      <dsp:nvSpPr>
        <dsp:cNvPr id="0" name=""/>
        <dsp:cNvSpPr/>
      </dsp:nvSpPr>
      <dsp:spPr>
        <a:xfrm>
          <a:off x="4395" y="1776671"/>
          <a:ext cx="1833294" cy="916647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Раціональне</a:t>
          </a:r>
          <a:r>
            <a:rPr lang="ru-RU" sz="20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2133600">
            <a:spcBef>
              <a:spcPct val="0"/>
            </a:spcBef>
            <a:spcAft>
              <a:spcPct val="35000"/>
            </a:spcAft>
            <a:buNone/>
          </a:pPr>
          <a:endParaRPr lang="ru-UA" kern="1200" dirty="0"/>
        </a:p>
      </dsp:txBody>
      <dsp:txXfrm>
        <a:off x="4395" y="1776671"/>
        <a:ext cx="1833294" cy="916647"/>
      </dsp:txXfrm>
    </dsp:sp>
    <dsp:sp modelId="{CA9ABC5D-6944-414F-B133-91995C9D025E}">
      <dsp:nvSpPr>
        <dsp:cNvPr id="0" name=""/>
        <dsp:cNvSpPr/>
      </dsp:nvSpPr>
      <dsp:spPr>
        <a:xfrm>
          <a:off x="2222681" y="1776671"/>
          <a:ext cx="1833294" cy="916647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Превентивне</a:t>
          </a:r>
          <a:endParaRPr lang="ru-UA" sz="2000" kern="1200" dirty="0">
            <a:solidFill>
              <a:schemeClr val="bg2"/>
            </a:solidFill>
          </a:endParaRPr>
        </a:p>
      </dsp:txBody>
      <dsp:txXfrm>
        <a:off x="2222681" y="1776671"/>
        <a:ext cx="1833294" cy="916647"/>
      </dsp:txXfrm>
    </dsp:sp>
    <dsp:sp modelId="{4905A1C4-9190-4B36-91AF-37B336A85EF9}">
      <dsp:nvSpPr>
        <dsp:cNvPr id="0" name=""/>
        <dsp:cNvSpPr/>
      </dsp:nvSpPr>
      <dsp:spPr>
        <a:xfrm>
          <a:off x="4440967" y="1776671"/>
          <a:ext cx="1833294" cy="916647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Лікувально-профілактичне</a:t>
          </a:r>
          <a:endParaRPr lang="ru-UA" sz="2200" kern="1200" dirty="0">
            <a:solidFill>
              <a:schemeClr val="bg2"/>
            </a:solidFill>
          </a:endParaRPr>
        </a:p>
      </dsp:txBody>
      <dsp:txXfrm>
        <a:off x="4440967" y="1776671"/>
        <a:ext cx="1833294" cy="916647"/>
      </dsp:txXfrm>
    </dsp:sp>
    <dsp:sp modelId="{59490C3E-54FD-4B21-A00B-94B90A2D0EAF}">
      <dsp:nvSpPr>
        <dsp:cNvPr id="0" name=""/>
        <dsp:cNvSpPr/>
      </dsp:nvSpPr>
      <dsp:spPr>
        <a:xfrm>
          <a:off x="6659254" y="1776671"/>
          <a:ext cx="1833294" cy="916647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Дієтичне</a:t>
          </a:r>
          <a:endParaRPr lang="ru-UA" sz="2000" kern="1200" dirty="0">
            <a:solidFill>
              <a:schemeClr val="bg2"/>
            </a:solidFill>
          </a:endParaRPr>
        </a:p>
      </dsp:txBody>
      <dsp:txXfrm>
        <a:off x="6659254" y="1776671"/>
        <a:ext cx="1833294" cy="916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A150B-46F1-46A0-9207-486AAADD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B24E7F-BD30-4F39-BB76-224E05766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AAC04F-E1EA-4494-A399-181159667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B334CE-805B-4ECD-BF27-314B74BA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68F8-4B7C-416D-95AE-381FCC39B4C5}" type="datetimeFigureOut">
              <a:rPr lang="aa-ET" smtClean="0"/>
              <a:t>10/01/2020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25C903-652D-4DC4-847D-83FB770D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78B92-E5E6-4FEC-BAB6-92D28577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D435-1E76-4293-9051-EED0F26CD86B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7159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488832" cy="2160240"/>
          </a:xfrm>
        </p:spPr>
        <p:txBody>
          <a:bodyPr/>
          <a:lstStyle/>
          <a:p>
            <a:pPr algn="ctr"/>
            <a:r>
              <a:rPr lang="uk-UA" sz="4800" dirty="0">
                <a:solidFill>
                  <a:srgbClr val="7030A0"/>
                </a:solidFill>
              </a:rPr>
              <a:t>ГЕНЕТИЧНІ ОСНОВИ ЗДОРОВОГО ХАРЧУВАННЯ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4" name="Picture 2" descr="E:\ИРА\ДИСЦИПЛИНЫ\ГЕНЕТИЧНІ ОСНОВИ ЗДОРОВОГО ХАРЧУВАННЯ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40474"/>
            <a:ext cx="2880320" cy="210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Як правильно схуднути, щоб зайві кілограми не повернулись">
            <a:extLst>
              <a:ext uri="{FF2B5EF4-FFF2-40B4-BE49-F238E27FC236}">
                <a16:creationId xmlns:a16="http://schemas.microsoft.com/office/drawing/2014/main" id="{FFD33FD4-821E-419F-B91A-D7FC8176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9861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9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832C79-0847-4496-BD3C-5524B8F8C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38" t="24357" r="17691" b="7230"/>
          <a:stretch/>
        </p:blipFill>
        <p:spPr>
          <a:xfrm>
            <a:off x="93634" y="1141922"/>
            <a:ext cx="9011362" cy="4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3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the-village.com.ua/the-village.com.ua/post_image-image/hEZNpYooPmt7Ye_q_w1DPA-wide.jpg">
            <a:extLst>
              <a:ext uri="{FF2B5EF4-FFF2-40B4-BE49-F238E27FC236}">
                <a16:creationId xmlns:a16="http://schemas.microsoft.com/office/drawing/2014/main" id="{07D6B708-89D4-4A94-90A2-0850B7A24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74" y="1626707"/>
            <a:ext cx="2990236" cy="233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2E4674-7857-49C0-8F10-A5302238DC43}"/>
              </a:ext>
            </a:extLst>
          </p:cNvPr>
          <p:cNvSpPr txBox="1"/>
          <p:nvPr/>
        </p:nvSpPr>
        <p:spPr>
          <a:xfrm>
            <a:off x="323529" y="256082"/>
            <a:ext cx="8435424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2"/>
                </a:solidFill>
              </a:rPr>
              <a:t>ДНК- тести для визначення певної генетичної схильності</a:t>
            </a:r>
          </a:p>
          <a:p>
            <a:endParaRPr lang="aa-ET" sz="1350" dirty="0"/>
          </a:p>
        </p:txBody>
      </p:sp>
      <p:pic>
        <p:nvPicPr>
          <p:cNvPr id="1028" name="Picture 4" descr="https://img.the-village.com.ua/the-village.com.ua/post_image-image/2A_FL79ce3xw_-J-n1dI1g-wide.jpg">
            <a:extLst>
              <a:ext uri="{FF2B5EF4-FFF2-40B4-BE49-F238E27FC236}">
                <a16:creationId xmlns:a16="http://schemas.microsoft.com/office/drawing/2014/main" id="{21FC38FC-3B2B-4C2F-8A62-F7EAD6C6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6" y="1188098"/>
            <a:ext cx="2399717" cy="17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the-village.com.ua/the-village.com.ua/post_image-image/rtTO3ulCvgStPCzUSqkR8g-wide.png">
            <a:extLst>
              <a:ext uri="{FF2B5EF4-FFF2-40B4-BE49-F238E27FC236}">
                <a16:creationId xmlns:a16="http://schemas.microsoft.com/office/drawing/2014/main" id="{8B7D0BC4-59A1-4273-A31D-2CEECFB2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1" y="3643657"/>
            <a:ext cx="1931419" cy="19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the-village.com.ua/the-village.com.ua/post_image-image/OUVtLBDkhxqfD8s6qSvFFA-wide.jpg">
            <a:extLst>
              <a:ext uri="{FF2B5EF4-FFF2-40B4-BE49-F238E27FC236}">
                <a16:creationId xmlns:a16="http://schemas.microsoft.com/office/drawing/2014/main" id="{37178969-5D3C-4A5F-A1A8-A9CABCC87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94" y="3548831"/>
            <a:ext cx="2026245" cy="20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.the-village.com.ua/the-village.com.ua/post_image-image/SeqcnbdWtf5P4n0aki-Tpg-wide.jpg">
            <a:extLst>
              <a:ext uri="{FF2B5EF4-FFF2-40B4-BE49-F238E27FC236}">
                <a16:creationId xmlns:a16="http://schemas.microsoft.com/office/drawing/2014/main" id="{FCB24BB1-DF0D-4AAB-B796-267EA713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2" y="1271758"/>
            <a:ext cx="2016818" cy="20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B93CB2-9650-4BAA-A811-6EDB74C2B37F}"/>
              </a:ext>
            </a:extLst>
          </p:cNvPr>
          <p:cNvSpPr/>
          <p:nvPr/>
        </p:nvSpPr>
        <p:spPr>
          <a:xfrm>
            <a:off x="3593964" y="3962237"/>
            <a:ext cx="169110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Тест «Моя 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турбота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»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147967-6BE3-4B72-94FA-52698BDA9223}"/>
              </a:ext>
            </a:extLst>
          </p:cNvPr>
          <p:cNvSpPr/>
          <p:nvPr/>
        </p:nvSpPr>
        <p:spPr>
          <a:xfrm>
            <a:off x="6359237" y="3015961"/>
            <a:ext cx="25643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Тест «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Мій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 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раціон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»/«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Моє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 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вегетаріанство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69EF18-36E9-4FF3-A917-35212D8E4CD0}"/>
              </a:ext>
            </a:extLst>
          </p:cNvPr>
          <p:cNvSpPr/>
          <p:nvPr/>
        </p:nvSpPr>
        <p:spPr>
          <a:xfrm>
            <a:off x="117419" y="5602098"/>
            <a:ext cx="31422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Тест «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Вплив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 і 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залежність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 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від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 алкоголю»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4E87F1-DBC0-4939-A83F-2DEC651B4C65}"/>
              </a:ext>
            </a:extLst>
          </p:cNvPr>
          <p:cNvSpPr/>
          <p:nvPr/>
        </p:nvSpPr>
        <p:spPr>
          <a:xfrm>
            <a:off x="6008912" y="5623196"/>
            <a:ext cx="301845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Тест «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Вплив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 і 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залежність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 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від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 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кофеїну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F50B13-1CFD-4A91-82BB-5B7AEB66EC2A}"/>
              </a:ext>
            </a:extLst>
          </p:cNvPr>
          <p:cNvSpPr/>
          <p:nvPr/>
        </p:nvSpPr>
        <p:spPr>
          <a:xfrm>
            <a:off x="116826" y="3243534"/>
            <a:ext cx="263623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350" b="1">
                <a:solidFill>
                  <a:srgbClr val="000000"/>
                </a:solidFill>
                <a:latin typeface="var(--stk-f_family)"/>
              </a:rPr>
              <a:t>Тест «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Непереносимість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 </a:t>
            </a:r>
            <a:r>
              <a:rPr lang="ru-RU" sz="1350" b="1" dirty="0" err="1">
                <a:solidFill>
                  <a:srgbClr val="000000"/>
                </a:solidFill>
                <a:latin typeface="var(--stk-f_family)"/>
              </a:rPr>
              <a:t>лактози</a:t>
            </a:r>
            <a:r>
              <a:rPr lang="ru-RU" sz="1350" b="1" dirty="0">
                <a:solidFill>
                  <a:srgbClr val="000000"/>
                </a:solidFill>
                <a:latin typeface="var(--stk-f_family)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0284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685801"/>
            <a:ext cx="7185992" cy="5407495"/>
          </a:xfrm>
        </p:spPr>
        <p:txBody>
          <a:bodyPr/>
          <a:lstStyle/>
          <a:p>
            <a:pPr marL="18288" indent="0" algn="just">
              <a:buNone/>
            </a:pP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ВОЗ, </a:t>
            </a: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68–74% </a:t>
            </a: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08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endParaRPr lang="ru-RU" sz="28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282980"/>
              </p:ext>
            </p:extLst>
          </p:nvPr>
        </p:nvGraphicFramePr>
        <p:xfrm>
          <a:off x="410472" y="692696"/>
          <a:ext cx="8712968" cy="372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18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РА\ДИСЦИПЛИНЫ\ГЕНЕТИЧНІ ОСНОВИ ЗДОРОВОГО ХАРЧУВАННЯ\Здорове харчування_т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797"/>
            <a:ext cx="4599461" cy="65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id="{EFF59AEE-F777-4F7F-9DD5-CAA626CB7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3940" y="176797"/>
            <a:ext cx="4300060" cy="3401485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4BA305-9C48-4927-B69C-69A11D89A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719084"/>
            <a:ext cx="3809421" cy="29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651472"/>
            <a:ext cx="3480966" cy="2750315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14843A8-022B-41EB-827C-3F0EECAA4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19584"/>
              </p:ext>
            </p:extLst>
          </p:nvPr>
        </p:nvGraphicFramePr>
        <p:xfrm>
          <a:off x="395536" y="476672"/>
          <a:ext cx="84969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682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928" y="2236925"/>
            <a:ext cx="2021411" cy="16886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767" y="539639"/>
            <a:ext cx="7886700" cy="230563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обгрунтовані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дієтні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</a:t>
            </a:r>
            <a:r>
              <a:rPr lang="uk-UA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(режими харчування):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Вегетаріанство (</a:t>
            </a:r>
            <a:r>
              <a:rPr lang="uk-UA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веганство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лакто-вегетаріантсво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-вегетаріанство, </a:t>
            </a:r>
            <a:r>
              <a:rPr lang="uk-UA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лакто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-вегетаріанство)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Середземноморська дієта.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Дієта 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Розвантажувальні дієти.</a:t>
            </a:r>
          </a:p>
          <a:p>
            <a:pPr marL="0" indent="0">
              <a:buNone/>
            </a:pPr>
            <a:endParaRPr lang="uk-UA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68" y="4088049"/>
            <a:ext cx="3234905" cy="2387360"/>
          </a:xfrm>
          <a:prstGeom prst="rect">
            <a:avLst/>
          </a:prstGeom>
        </p:spPr>
      </p:pic>
      <p:pic>
        <p:nvPicPr>
          <p:cNvPr id="3074" name="Picture 2" descr="Вегетарианец или Веган, в чем отличие и опасность?">
            <a:extLst>
              <a:ext uri="{FF2B5EF4-FFF2-40B4-BE49-F238E27FC236}">
                <a16:creationId xmlns:a16="http://schemas.microsoft.com/office/drawing/2014/main" id="{4D0B2334-39DE-4F76-BD80-40119EAE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21" y="2235149"/>
            <a:ext cx="3476198" cy="195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ередземноморська дієта - справжній порятунок від внутрішнього ожиріння |  trueua">
            <a:extLst>
              <a:ext uri="{FF2B5EF4-FFF2-40B4-BE49-F238E27FC236}">
                <a16:creationId xmlns:a16="http://schemas.microsoft.com/office/drawing/2014/main" id="{DEFF8E22-6C5F-4A67-8916-834A35BC3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24" y="4622851"/>
            <a:ext cx="3368061" cy="189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3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енетичний паспорт харчування — Алерголог медичний центр">
            <a:extLst>
              <a:ext uri="{FF2B5EF4-FFF2-40B4-BE49-F238E27FC236}">
                <a16:creationId xmlns:a16="http://schemas.microsoft.com/office/drawing/2014/main" id="{B639AF96-6089-4364-8B27-0DAE0459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9" y="2288774"/>
            <a:ext cx="2294373" cy="27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0A245F-85DA-4377-9997-BB34110977C0}"/>
              </a:ext>
            </a:extLst>
          </p:cNvPr>
          <p:cNvSpPr txBox="1"/>
          <p:nvPr/>
        </p:nvSpPr>
        <p:spPr>
          <a:xfrm>
            <a:off x="1619672" y="404664"/>
            <a:ext cx="6516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Генетичне харчування або </a:t>
            </a:r>
            <a:r>
              <a:rPr lang="uk-UA" sz="2800" b="1" dirty="0" err="1">
                <a:solidFill>
                  <a:srgbClr val="FF0000"/>
                </a:solidFill>
              </a:rPr>
              <a:t>Нутрієнтна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 err="1">
                <a:solidFill>
                  <a:srgbClr val="FF0000"/>
                </a:solidFill>
              </a:rPr>
              <a:t>геноміка</a:t>
            </a:r>
            <a:endParaRPr lang="ru-UA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086B8A-0CBF-46EA-AFE1-A61CBCEFE997}"/>
              </a:ext>
            </a:extLst>
          </p:cNvPr>
          <p:cNvSpPr/>
          <p:nvPr/>
        </p:nvSpPr>
        <p:spPr>
          <a:xfrm>
            <a:off x="3864512" y="1810094"/>
            <a:ext cx="4771242" cy="402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557213" algn="l"/>
              </a:tabLst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uk-UA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нутрієнтів</a:t>
            </a: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компонентів харчування в процесах регуляції структури експресії та стабільності </a:t>
            </a:r>
            <a:r>
              <a:rPr lang="uk-UA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геному</a:t>
            </a: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57175" indent="-257175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557213" algn="l"/>
              </a:tabLst>
            </a:pPr>
            <a:endParaRPr lang="uk-UA" sz="240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557213" algn="l"/>
              </a:tabLst>
            </a:pPr>
            <a:endParaRPr lang="uk-UA" sz="240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557213" algn="l"/>
              </a:tabLst>
            </a:pPr>
            <a:endParaRPr lang="ru-UA" sz="2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557213" algn="l"/>
              </a:tabLst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 генетичних варіацій  (поліморфізму) на індивідуальні </a:t>
            </a:r>
            <a:r>
              <a:rPr lang="uk-UA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нутрієнтні</a:t>
            </a: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потреби.</a:t>
            </a:r>
            <a:endParaRPr lang="ru-UA" sz="2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9CAD6F-2CFF-42A0-BCBB-CC4D8F6DA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8991" y="1229474"/>
            <a:ext cx="1144079" cy="3313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ІЖА</a:t>
            </a:r>
            <a:endParaRPr lang="aa-ET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2339E9-F1B1-46EF-BEF0-7E0DB6C2E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6942" y="1211698"/>
            <a:ext cx="1188695" cy="394691"/>
          </a:xfr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БІОХІМІЯ</a:t>
            </a:r>
            <a:endParaRPr lang="aa-ET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0D873A5F-467A-4286-84BC-28F4B166E960}"/>
              </a:ext>
            </a:extLst>
          </p:cNvPr>
          <p:cNvSpPr txBox="1">
            <a:spLocks/>
          </p:cNvSpPr>
          <p:nvPr/>
        </p:nvSpPr>
        <p:spPr>
          <a:xfrm>
            <a:off x="7507432" y="1211699"/>
            <a:ext cx="1052129" cy="2860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ГЕНИ</a:t>
            </a:r>
            <a:endParaRPr lang="aa-ET" sz="21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964" y="1679854"/>
            <a:ext cx="2646390" cy="38981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3" y="1796049"/>
            <a:ext cx="2836160" cy="3642564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1598462" y="1273849"/>
            <a:ext cx="2243606" cy="2042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трелка влево 18"/>
          <p:cNvSpPr/>
          <p:nvPr/>
        </p:nvSpPr>
        <p:spPr>
          <a:xfrm>
            <a:off x="5115637" y="1293016"/>
            <a:ext cx="2310556" cy="204269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464" y="3262024"/>
            <a:ext cx="1536735" cy="1586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655" y="3262024"/>
            <a:ext cx="1605641" cy="161196"/>
          </a:xfrm>
          <a:prstGeom prst="rect">
            <a:avLst/>
          </a:prstGeom>
        </p:spPr>
      </p:pic>
      <p:pic>
        <p:nvPicPr>
          <p:cNvPr id="7172" name="Picture 4" descr="Лекція №2. Білки — Студопедія">
            <a:extLst>
              <a:ext uri="{FF2B5EF4-FFF2-40B4-BE49-F238E27FC236}">
                <a16:creationId xmlns:a16="http://schemas.microsoft.com/office/drawing/2014/main" id="{A6974AAB-83F9-4968-8703-6A58992F6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35" y="2575322"/>
            <a:ext cx="1628048" cy="184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5407495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7030A0"/>
                </a:solidFill>
                <a:effectLst/>
              </a:rPr>
              <a:t>Генетичне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харчування</a:t>
            </a:r>
            <a:r>
              <a:rPr lang="ru-RU" dirty="0">
                <a:solidFill>
                  <a:srgbClr val="7030A0"/>
                </a:solidFill>
                <a:effectLst/>
              </a:rPr>
              <a:t> – </a:t>
            </a:r>
            <a:r>
              <a:rPr lang="ru-RU" dirty="0" err="1">
                <a:solidFill>
                  <a:srgbClr val="7030A0"/>
                </a:solidFill>
                <a:effectLst/>
              </a:rPr>
              <a:t>це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харчування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відповідно</a:t>
            </a:r>
            <a:r>
              <a:rPr lang="ru-RU" dirty="0">
                <a:solidFill>
                  <a:srgbClr val="7030A0"/>
                </a:solidFill>
                <a:effectLst/>
              </a:rPr>
              <a:t> до </a:t>
            </a:r>
            <a:r>
              <a:rPr lang="ru-RU" dirty="0" err="1">
                <a:solidFill>
                  <a:srgbClr val="7030A0"/>
                </a:solidFill>
                <a:effectLst/>
              </a:rPr>
              <a:t>вашої</a:t>
            </a:r>
            <a:r>
              <a:rPr lang="ru-RU" dirty="0">
                <a:solidFill>
                  <a:srgbClr val="7030A0"/>
                </a:solidFill>
                <a:effectLst/>
              </a:rPr>
              <a:t> генетики. </a:t>
            </a:r>
          </a:p>
          <a:p>
            <a:endParaRPr lang="ru-RU" dirty="0">
              <a:solidFill>
                <a:srgbClr val="7030A0"/>
              </a:solidFill>
              <a:effectLst/>
            </a:endParaRPr>
          </a:p>
          <a:p>
            <a:r>
              <a:rPr lang="ru-RU" dirty="0" err="1">
                <a:solidFill>
                  <a:srgbClr val="7030A0"/>
                </a:solidFill>
                <a:effectLst/>
              </a:rPr>
              <a:t>Це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харчування</a:t>
            </a:r>
            <a:r>
              <a:rPr lang="ru-RU" dirty="0">
                <a:solidFill>
                  <a:srgbClr val="7030A0"/>
                </a:solidFill>
                <a:effectLst/>
              </a:rPr>
              <a:t> з  </a:t>
            </a:r>
            <a:r>
              <a:rPr lang="ru-RU" dirty="0" err="1">
                <a:solidFill>
                  <a:srgbClr val="7030A0"/>
                </a:solidFill>
                <a:effectLst/>
              </a:rPr>
              <a:t>врахуванням</a:t>
            </a:r>
            <a:r>
              <a:rPr lang="ru-RU" dirty="0">
                <a:solidFill>
                  <a:srgbClr val="7030A0"/>
                </a:solidFill>
                <a:effectLst/>
              </a:rPr>
              <a:t> </a:t>
            </a:r>
            <a:r>
              <a:rPr lang="ru-RU" dirty="0" err="1">
                <a:solidFill>
                  <a:srgbClr val="7030A0"/>
                </a:solidFill>
                <a:effectLst/>
              </a:rPr>
              <a:t>особливості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роботи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саме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вашого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організму</a:t>
            </a:r>
            <a:r>
              <a:rPr lang="ru-RU" dirty="0">
                <a:solidFill>
                  <a:srgbClr val="7030A0"/>
                </a:solidFill>
                <a:effectLst/>
              </a:rPr>
              <a:t>. </a:t>
            </a:r>
          </a:p>
          <a:p>
            <a:endParaRPr lang="ru-RU" dirty="0">
              <a:solidFill>
                <a:srgbClr val="7030A0"/>
              </a:solidFill>
              <a:effectLst/>
            </a:endParaRPr>
          </a:p>
          <a:p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Кожен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із</a:t>
            </a:r>
            <a:r>
              <a:rPr lang="ru-RU" dirty="0">
                <a:solidFill>
                  <a:srgbClr val="7030A0"/>
                </a:solidFill>
                <a:effectLst/>
              </a:rPr>
              <a:t> нас </a:t>
            </a:r>
            <a:r>
              <a:rPr lang="ru-RU" dirty="0" err="1">
                <a:solidFill>
                  <a:srgbClr val="7030A0"/>
                </a:solidFill>
                <a:effectLst/>
              </a:rPr>
              <a:t>розуміє</a:t>
            </a:r>
            <a:r>
              <a:rPr lang="ru-RU" dirty="0">
                <a:solidFill>
                  <a:srgbClr val="7030A0"/>
                </a:solidFill>
                <a:effectLst/>
              </a:rPr>
              <a:t>, </a:t>
            </a:r>
            <a:r>
              <a:rPr lang="ru-RU" dirty="0" err="1">
                <a:solidFill>
                  <a:srgbClr val="7030A0"/>
                </a:solidFill>
                <a:effectLst/>
              </a:rPr>
              <a:t>що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кожна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людина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індивідуальна</a:t>
            </a:r>
            <a:r>
              <a:rPr lang="ru-RU" dirty="0">
                <a:solidFill>
                  <a:srgbClr val="7030A0"/>
                </a:solidFill>
                <a:effectLst/>
              </a:rPr>
              <a:t> і у </a:t>
            </a:r>
            <a:r>
              <a:rPr lang="ru-RU" dirty="0" err="1">
                <a:solidFill>
                  <a:srgbClr val="7030A0"/>
                </a:solidFill>
                <a:effectLst/>
              </a:rPr>
              <a:t>кожної</a:t>
            </a:r>
            <a:r>
              <a:rPr lang="ru-RU" dirty="0">
                <a:solidFill>
                  <a:srgbClr val="7030A0"/>
                </a:solidFill>
                <a:effectLst/>
              </a:rPr>
              <a:t> своя ДНК. </a:t>
            </a:r>
          </a:p>
          <a:p>
            <a:pPr marL="18288" indent="0">
              <a:buNone/>
            </a:pPr>
            <a:endParaRPr lang="ru-RU" dirty="0">
              <a:solidFill>
                <a:srgbClr val="7030A0"/>
              </a:solidFill>
              <a:effectLst/>
            </a:endParaRPr>
          </a:p>
          <a:p>
            <a:r>
              <a:rPr lang="ru-RU" dirty="0">
                <a:solidFill>
                  <a:srgbClr val="7030A0"/>
                </a:solidFill>
                <a:effectLst/>
              </a:rPr>
              <a:t>Ми </a:t>
            </a:r>
            <a:r>
              <a:rPr lang="ru-RU" dirty="0" err="1">
                <a:solidFill>
                  <a:srgbClr val="7030A0"/>
                </a:solidFill>
                <a:effectLst/>
              </a:rPr>
              <a:t>повинні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вживати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продукти</a:t>
            </a:r>
            <a:r>
              <a:rPr lang="ru-RU" dirty="0">
                <a:solidFill>
                  <a:srgbClr val="7030A0"/>
                </a:solidFill>
                <a:effectLst/>
              </a:rPr>
              <a:t>, </a:t>
            </a:r>
            <a:r>
              <a:rPr lang="ru-RU" dirty="0" err="1">
                <a:solidFill>
                  <a:srgbClr val="7030A0"/>
                </a:solidFill>
                <a:effectLst/>
              </a:rPr>
              <a:t>які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підходять</a:t>
            </a:r>
            <a:r>
              <a:rPr lang="ru-RU" dirty="0">
                <a:solidFill>
                  <a:srgbClr val="7030A0"/>
                </a:solidFill>
                <a:effectLst/>
              </a:rPr>
              <a:t> нам, </a:t>
            </a:r>
            <a:r>
              <a:rPr lang="ru-RU" dirty="0" err="1">
                <a:solidFill>
                  <a:srgbClr val="7030A0"/>
                </a:solidFill>
                <a:effectLst/>
              </a:rPr>
              <a:t>які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відновлюють</a:t>
            </a:r>
            <a:r>
              <a:rPr lang="ru-RU" dirty="0">
                <a:solidFill>
                  <a:srgbClr val="7030A0"/>
                </a:solidFill>
                <a:effectLst/>
              </a:rPr>
              <a:t>, </a:t>
            </a:r>
            <a:r>
              <a:rPr lang="ru-RU" dirty="0" err="1">
                <a:solidFill>
                  <a:srgbClr val="7030A0"/>
                </a:solidFill>
                <a:effectLst/>
              </a:rPr>
              <a:t>оздоровлюють</a:t>
            </a:r>
            <a:r>
              <a:rPr lang="ru-RU" dirty="0">
                <a:solidFill>
                  <a:srgbClr val="7030A0"/>
                </a:solidFill>
                <a:effectLst/>
              </a:rPr>
              <a:t>, </a:t>
            </a:r>
            <a:r>
              <a:rPr lang="ru-RU" dirty="0" err="1">
                <a:solidFill>
                  <a:srgbClr val="7030A0"/>
                </a:solidFill>
                <a:effectLst/>
              </a:rPr>
              <a:t>омолоджують</a:t>
            </a:r>
            <a:r>
              <a:rPr lang="ru-RU" dirty="0">
                <a:solidFill>
                  <a:srgbClr val="7030A0"/>
                </a:solidFill>
                <a:effectLst/>
              </a:rPr>
              <a:t> наш </a:t>
            </a:r>
            <a:r>
              <a:rPr lang="ru-RU" dirty="0" err="1">
                <a:solidFill>
                  <a:srgbClr val="7030A0"/>
                </a:solidFill>
                <a:effectLst/>
              </a:rPr>
              <a:t>організм</a:t>
            </a:r>
            <a:r>
              <a:rPr lang="ru-RU" dirty="0">
                <a:solidFill>
                  <a:srgbClr val="7030A0"/>
                </a:solidFill>
                <a:effectLst/>
              </a:rPr>
              <a:t>, є </a:t>
            </a:r>
            <a:r>
              <a:rPr lang="ru-RU" dirty="0" err="1">
                <a:solidFill>
                  <a:srgbClr val="7030A0"/>
                </a:solidFill>
                <a:effectLst/>
              </a:rPr>
              <a:t>будівельним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матеріалом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гормонів</a:t>
            </a:r>
            <a:r>
              <a:rPr lang="ru-RU" dirty="0">
                <a:solidFill>
                  <a:srgbClr val="7030A0"/>
                </a:solidFill>
                <a:effectLst/>
              </a:rPr>
              <a:t>, </a:t>
            </a:r>
            <a:r>
              <a:rPr lang="ru-RU" dirty="0" err="1">
                <a:solidFill>
                  <a:srgbClr val="7030A0"/>
                </a:solidFill>
                <a:effectLst/>
              </a:rPr>
              <a:t>імунної</a:t>
            </a:r>
            <a:r>
              <a:rPr lang="ru-RU" dirty="0">
                <a:solidFill>
                  <a:srgbClr val="7030A0"/>
                </a:solidFill>
                <a:effectLst/>
              </a:rPr>
              <a:t> </a:t>
            </a:r>
            <a:r>
              <a:rPr lang="ru-RU" dirty="0" err="1">
                <a:solidFill>
                  <a:srgbClr val="7030A0"/>
                </a:solidFill>
                <a:effectLst/>
              </a:rPr>
              <a:t>системи</a:t>
            </a:r>
            <a:r>
              <a:rPr lang="ru-RU" dirty="0">
                <a:solidFill>
                  <a:srgbClr val="7030A0"/>
                </a:solidFill>
                <a:effectLst/>
              </a:rPr>
              <a:t>, </a:t>
            </a:r>
            <a:r>
              <a:rPr lang="ru-RU" dirty="0" err="1">
                <a:solidFill>
                  <a:srgbClr val="7030A0"/>
                </a:solidFill>
                <a:effectLst/>
              </a:rPr>
              <a:t>органів</a:t>
            </a:r>
            <a:r>
              <a:rPr lang="ru-RU" dirty="0">
                <a:solidFill>
                  <a:srgbClr val="7030A0"/>
                </a:solidFill>
                <a:effectLst/>
              </a:rPr>
              <a:t> і систем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31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Другая 1">
      <a:dk1>
        <a:srgbClr val="92D050"/>
      </a:dk1>
      <a:lt1>
        <a:srgbClr val="A0F6A2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136</TotalTime>
  <Words>165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Palatino Linotype</vt:lpstr>
      <vt:lpstr>Symbol</vt:lpstr>
      <vt:lpstr>Times New Roman</vt:lpstr>
      <vt:lpstr>var(--stk-f_family)</vt:lpstr>
      <vt:lpstr>Wingdings</vt:lpstr>
      <vt:lpstr>Базовая</vt:lpstr>
      <vt:lpstr>ГЕНЕТИЧНІ ОСНОВИ ЗДОРОВОГО ХАРЧУВАННЯ</vt:lpstr>
      <vt:lpstr>Презентация PowerPoint</vt:lpstr>
      <vt:lpstr>Основні принципи раціонального харчування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определения гумуса в почве</dc:title>
  <dc:creator>Машенька</dc:creator>
  <cp:lastModifiedBy>helenVoit@gmail.com</cp:lastModifiedBy>
  <cp:revision>19</cp:revision>
  <dcterms:created xsi:type="dcterms:W3CDTF">2018-11-27T19:47:41Z</dcterms:created>
  <dcterms:modified xsi:type="dcterms:W3CDTF">2020-10-01T03:48:47Z</dcterms:modified>
</cp:coreProperties>
</file>