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0" r:id="rId3"/>
    <p:sldId id="306" r:id="rId4"/>
    <p:sldId id="344" r:id="rId5"/>
    <p:sldId id="348" r:id="rId6"/>
    <p:sldId id="349" r:id="rId7"/>
    <p:sldId id="351" r:id="rId8"/>
    <p:sldId id="350" r:id="rId9"/>
    <p:sldId id="325" r:id="rId10"/>
    <p:sldId id="321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24" autoAdjust="0"/>
  </p:normalViewPr>
  <p:slideViewPr>
    <p:cSldViewPr>
      <p:cViewPr varScale="1">
        <p:scale>
          <a:sx n="49" d="100"/>
          <a:sy n="49" d="100"/>
        </p:scale>
        <p:origin x="-922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24.11.2020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maltsev-worldwide.com/" TargetMode="External"/><Relationship Id="rId4" Type="http://schemas.openxmlformats.org/officeDocument/2006/relationships/hyperlink" Target="https://szondi.c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sts.org/szondi/szondi-ru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агресії та злочинності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 СУДЬБОАНАЛІЗУ </a:t>
            </a:r>
            <a:b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ЛЕОПОЛЬДА СОНДІ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Леопольд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Сонді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Leopold </a:t>
            </a:r>
            <a:r>
              <a:rPr lang="en-GB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Szondi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38150" y="1857364"/>
            <a:ext cx="45513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893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–19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Венгерський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швейцарський психоаналітик. Автор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долеаналітичної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теорії та авторської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психодіагностичної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методики.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4" descr="Леопольд Зонд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0" name="Picture 8" descr="Леопольд Сонди: теория судьбоанали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0"/>
            <a:ext cx="6984359" cy="6868725"/>
          </a:xfrm>
          <a:prstGeom prst="rect">
            <a:avLst/>
          </a:prstGeom>
          <a:noFill/>
        </p:spPr>
      </p:pic>
      <p:pic>
        <p:nvPicPr>
          <p:cNvPr id="8202" name="Picture 10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94"/>
            <a:ext cx="3743325" cy="14478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585789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https://szondi.ch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8480" y="5929330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5"/>
              </a:rPr>
              <a:t>http://maltsev-worldwide.com</a:t>
            </a:r>
            <a:r>
              <a:rPr lang="en-GB" dirty="0" smtClean="0">
                <a:hlinkClick r:id="rId5"/>
              </a:rPr>
              <a:t>/</a:t>
            </a:r>
            <a:r>
              <a:rPr lang="uk-UA" dirty="0" smtClean="0"/>
              <a:t> </a:t>
            </a:r>
            <a:endParaRPr lang="en-GB" dirty="0"/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4298" y="3857628"/>
            <a:ext cx="2124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Основні роботи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Леопольда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Сонді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4496" y="1785926"/>
            <a:ext cx="60722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Л.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Сонді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є одним із послідовників З.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Фройда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(неофрейдист). Він аналізує особливості вибудовування долі людини через аналіз виборів, які визначаються </a:t>
            </a:r>
            <a:r>
              <a:rPr lang="uk-UA" sz="28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латентними спадковими елементами </a:t>
            </a:r>
            <a:r>
              <a:rPr lang="uk-UA" sz="2800" u="sng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безсвідомого</a:t>
            </a:r>
            <a:r>
              <a:rPr lang="uk-UA" sz="28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. </a:t>
            </a:r>
            <a:endParaRPr lang="en-US" sz="2800" u="sng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Книга: &quot;Учебник экспериментальной диагностики влечений.  Глубинно-психологическая диагностика&quot; - Леопольд Сонди. Купить книгу,  читать рецензии | Lehrbuch der experimentellen Triebdiagnostik | ISBN  979-5-89353-136-6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66" y="1785926"/>
            <a:ext cx="2095500" cy="3028950"/>
          </a:xfrm>
          <a:prstGeom prst="rect">
            <a:avLst/>
          </a:prstGeom>
          <a:noFill/>
        </p:spPr>
      </p:pic>
      <p:pic>
        <p:nvPicPr>
          <p:cNvPr id="5" name="Picture 4" descr="три квадрата» москва 2007 -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74" y="1785926"/>
            <a:ext cx="2149914" cy="3078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464349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1500174"/>
            <a:ext cx="4714908" cy="4000528"/>
          </a:xfrm>
        </p:spPr>
        <p:txBody>
          <a:bodyPr rtlCol="0"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itchFamily="18" charset="0"/>
              </a:rPr>
              <a:t>Доля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– вся сукупність проявів людського існування в світі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itchFamily="18" charset="0"/>
              </a:rPr>
              <a:t>Долеаналіз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– вчення про вибір людини.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О судьбе | Радио Лого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9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1500174"/>
            <a:ext cx="4714908" cy="4000528"/>
          </a:xfrm>
        </p:spPr>
        <p:txBody>
          <a:bodyPr rtlCol="0">
            <a:noAutofit/>
          </a:bodyPr>
          <a:lstStyle/>
          <a:p>
            <a:pPr algn="l"/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Кожен вибір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безсвідомо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визначається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Times New Roman" pitchFamily="18" charset="0"/>
              </a:rPr>
              <a:t> латентними елементами спадковості (генами)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та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визначає нашу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долю в наступних 5 життєвих сферах: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1. любов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2. дружба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3. професія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4. хвороба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5. смерть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3554" name="Picture 2" descr="https://i2.wp.com/oleg-maltsev.com/wp-content/uploads/2019/12/oblojka_sudba-bez-vybora-fatalnost-sudby.jpg?fit=640%2C389&amp;ssl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1686" y="1214422"/>
            <a:ext cx="6096000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09522" y="1714488"/>
            <a:ext cx="7143800" cy="4000528"/>
          </a:xfrm>
        </p:spPr>
        <p:txBody>
          <a:bodyPr rtlCol="0">
            <a:noAutofit/>
          </a:bodyPr>
          <a:lstStyle/>
          <a:p>
            <a:pPr algn="l"/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ТЕСТ ВИБОРУ ФОТОГРАФІЇ СОНДІ </a:t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є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інструментом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для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реєстрації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індивідуальної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структури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рушійних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процесів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людини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.</a:t>
            </a: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 якості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стимульного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матеріалу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Сонді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відібрав 48 портретів (6 блоків по 8 карток) психічно хворих 8 категорій: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1. епілепсія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2. істерія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3. садизм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4. гомосексуалізм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5. кататонія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6.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параноїдальна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шизофренія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7. депресія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8. манія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5602" name="Picture 2" descr="The Szondi Test Is An 80 Y.O. Psychology Test That Can Reveal Your Hidden  Personality Traits - Success Life Loun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99" y="-1"/>
            <a:ext cx="4595802" cy="69068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6646" y="1428736"/>
            <a:ext cx="8001056" cy="4000528"/>
          </a:xfrm>
        </p:spPr>
        <p:txBody>
          <a:bodyPr rtlCol="0">
            <a:noAutofit/>
          </a:bodyPr>
          <a:lstStyle/>
          <a:p>
            <a:pPr algn="l"/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Результати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тесту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представлені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в </a:t>
            </a:r>
            <a:b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вигляді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4 </a:t>
            </a:r>
            <a:r>
              <a:rPr lang="ru-RU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базових</a:t>
            </a:r>
            <a:r>
              <a:rPr lang="ru-RU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блок</a:t>
            </a:r>
            <a:r>
              <a:rPr lang="uk-UA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ів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, які породжують долю людини:</a:t>
            </a:r>
            <a:b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1. </a:t>
            </a:r>
            <a:r>
              <a:rPr lang="uk-UA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Сенсорика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: ніжність (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h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 </a:t>
            </a:r>
            <a:r>
              <a:rPr lang="uk-UA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-активність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(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s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2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. Почуття: грубі емоції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(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e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 – ніжні емоції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(</a:t>
            </a:r>
            <a:r>
              <a:rPr lang="en-GB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hy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 </a:t>
            </a:r>
            <a:b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3. Мислення: мати (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k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 – бути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(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p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 </a:t>
            </a:r>
            <a:b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4. </a:t>
            </a:r>
            <a:r>
              <a:rPr lang="uk-UA" sz="2800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Інтуіція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: зміни (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d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 - опора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(</a:t>
            </a:r>
            <a:r>
              <a:rPr lang="en-GB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m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" panose="020B0604020202020204" pitchFamily="34" charset="0"/>
                <a:cs typeface="Times New Roman" pitchFamily="18" charset="0"/>
              </a:rPr>
              <a:t>)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6626" name="Picture 2" descr="Метод сонди: Тест Сонди. Методика восьми влечений. Метод портретных выборов  (МПВ), модификация Собчик. Опросник — судьбоанализ. — ГБУ ЦСПСиД «Печатники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702" y="285728"/>
            <a:ext cx="7639050" cy="59817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9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95274" y="928670"/>
            <a:ext cx="4643470" cy="4929222"/>
          </a:xfrm>
        </p:spPr>
        <p:txBody>
          <a:bodyPr rtlCol="0"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en-GB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ДОЛЕАНАЛІЗ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Аналітична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долева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психотерапія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прагне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активізувати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корисні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позитивні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творчі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захисні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ресурси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в рамках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системи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рушійних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сил. У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цьому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контексті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спадковий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потенціал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людини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вивільняється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допомогою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терапевтичного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втручання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на шляху до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підтримки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прагнення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до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зміцнення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Его</a:t>
            </a:r>
            <a:r>
              <a:rPr lang="ru-RU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28" y="1"/>
            <a:ext cx="69677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662" y="285728"/>
            <a:ext cx="7772400" cy="64294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Підведення</a:t>
            </a:r>
            <a:r>
              <a:rPr lang="ru-RU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cs typeface="Times New Roman" pitchFamily="18" charset="0"/>
              </a:rPr>
              <a:t>підсумків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381092" y="928670"/>
            <a:ext cx="9572692" cy="1384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Поділіться Вашими враженнями про участь у занятті: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Обговоріть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що було цікавим та корисним для Вас?</a:t>
            </a:r>
            <a:endParaRPr 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Розкажіть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що 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Ви </a:t>
            </a: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ще хотіли б дізнатися?</a:t>
            </a:r>
            <a:endParaRPr lang="uk-UA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81224" y="2928934"/>
            <a:ext cx="77724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Завдання</a:t>
            </a:r>
            <a:r>
              <a:rPr kumimoji="0" lang="ru-RU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en-GB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https://</a:t>
            </a:r>
            <a:r>
              <a:rPr lang="en-GB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  <a:hlinkClick r:id="rId3"/>
              </a:rPr>
              <a:t>psytests.org/szondi/szondi-run.html</a:t>
            </a:r>
            <a:endParaRPr lang="uk-UA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Перейдіть за посиланням та пройдіть</a:t>
            </a:r>
            <a:r>
              <a:rPr kumimoji="0" lang="uk-UA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тест </a:t>
            </a:r>
            <a:r>
              <a:rPr kumimoji="0" lang="uk-UA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Сонді</a:t>
            </a:r>
            <a:r>
              <a:rPr kumimoji="0" lang="uk-UA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</a:t>
            </a:r>
            <a:r>
              <a:rPr kumimoji="0" lang="uk-UA" sz="2800" b="1" i="0" u="none" strike="noStrike" kern="1200" cap="none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онлайн-форматі</a:t>
            </a:r>
            <a:r>
              <a:rPr kumimoji="0" lang="uk-UA" sz="2800" b="1" i="0" u="none" strike="noStrike" kern="1200" cap="none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uk-UA" sz="2800" b="1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Проаналізуйте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власні результати з огляду на розглянуті нами 4 блоки </a:t>
            </a:r>
            <a:r>
              <a:rPr lang="uk-UA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долеаналізу</a:t>
            </a: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148</Words>
  <Application>Microsoft Office PowerPoint</Application>
  <PresentationFormat>Произвольный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Соціологія агресії та злочинності  ТЕОРІЯ СУДЬБОАНАЛІЗУ  ЛЕОПОЛЬДА СОНДІ</vt:lpstr>
      <vt:lpstr>Леопольд Сонді Leopold Szondi </vt:lpstr>
      <vt:lpstr>Основні роботи Леопольда Сонді</vt:lpstr>
      <vt:lpstr> Доля – вся сукупність проявів людського існування в світі  Долеаналіз – вчення про вибір людини. </vt:lpstr>
      <vt:lpstr> Кожен вибір безсвідомо визначається латентними елементами спадковості (генами) та визначає нашу долю в наступних 5 життєвих сферах: 1. любов 2. дружба 3. професія 4. хвороба  5. смерть  </vt:lpstr>
      <vt:lpstr>  ТЕСТ ВИБОРУ ФОТОГРАФІЇ СОНДІ  є інструментом для реєстрації індивідуальної структури рушійних процесів людини. В якості стимульного матеріалу Сонді відібрав 48 портретів (6 блоків по 8 карток) психічно хворих 8 категорій: 1. епілепсія 2. істерія 3. садизм 4. гомосексуалізм 5. кататонія 6. параноїдальна шизофренія 7. депресія 8. манія   </vt:lpstr>
      <vt:lpstr>  Результати тесту представлені в  вигляді 4 базових блоків, які породжують долю людини: 1. Сенсорика: ніжність (h) -активність (s) 2. Почуття: грубі емоції (e) – ніжні емоції (hy)  3. Мислення: мати (k) – бути (p)  4. Інтуіція: зміни (d) - опора (m)    </vt:lpstr>
      <vt:lpstr>  ДОЛЕАНАЛІЗ  Аналітична долева психотерапія прагне активізувати корисні, позитивні, творчі та захисні ресурси людини в рамках системи рушійних сил. У цьому контексті спадковий потенціал людини вивільняється за допомогою терапевтичного втручання на шляху до підтримки прагнення до зміцнення Его.  </vt:lpstr>
      <vt:lpstr>Підведення підсумків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323</cp:revision>
  <dcterms:created xsi:type="dcterms:W3CDTF">2014-05-17T18:57:21Z</dcterms:created>
  <dcterms:modified xsi:type="dcterms:W3CDTF">2020-11-24T11:19:06Z</dcterms:modified>
</cp:coreProperties>
</file>