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6"/>
  </p:handoutMasterIdLst>
  <p:sldIdLst>
    <p:sldId id="256" r:id="rId2"/>
    <p:sldId id="369" r:id="rId3"/>
    <p:sldId id="370" r:id="rId4"/>
    <p:sldId id="371" r:id="rId5"/>
    <p:sldId id="372" r:id="rId6"/>
    <p:sldId id="373" r:id="rId7"/>
    <p:sldId id="374" r:id="rId8"/>
    <p:sldId id="389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90" r:id="rId22"/>
    <p:sldId id="387" r:id="rId23"/>
    <p:sldId id="388" r:id="rId24"/>
    <p:sldId id="391" r:id="rId25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1648BC-169E-4725-8DFF-3B5C49B9BF5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9508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C7A3-7A3C-416A-841E-A3382DD4517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1D1A-E4DD-43CF-9951-0A7F7AA4559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56CE-DDD4-4DCD-9C81-5F9BA1ABB94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54D6-6EB2-48A6-943B-A159E5C4139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6BD2-71F4-4FE9-AAB0-767CC4F954D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8834-AA06-441B-B94F-4DCE9F84436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B8D8-3E85-49E2-888A-40B5CA659D4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87-04EA-410B-A7A3-6F1A314BA22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338D-0EE1-4048-941F-0521FAEF38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F828-FF1E-479F-9EB7-C940A0C94E5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D8E5-36FA-4D92-9AFB-11ACD1873A9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132F1C5-3DEA-44FB-A28B-B0702D18B9C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ЕЛЕКТРОНІКА БЕЗПІЛОТНИХ ЛІТАЮЧИХ АПАРАТІВ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/>
              <a:t>ОСНОВНІ ТИПИ БПЛА</a:t>
            </a:r>
            <a:endParaRPr lang="ru-RU" sz="2800" dirty="0" smtClean="0"/>
          </a:p>
          <a:p>
            <a:pPr algn="ctr" eaLnBrk="1" hangingPunct="1">
              <a:buFontTx/>
              <a:buNone/>
            </a:pPr>
            <a:endParaRPr lang="uk-UA" sz="2800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85" y="1628800"/>
            <a:ext cx="6053314" cy="340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4457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98029"/>
            <a:ext cx="5688632" cy="384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49911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49434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2" y="3140968"/>
            <a:ext cx="4876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5010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96098"/>
            <a:ext cx="48577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4" y="533450"/>
            <a:ext cx="4810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629"/>
            <a:ext cx="48577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25" y="4797152"/>
            <a:ext cx="51244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3925"/>
            <a:ext cx="38862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9125"/>
            <a:ext cx="52387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40" y="3356992"/>
            <a:ext cx="45339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3925"/>
            <a:ext cx="36766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5654"/>
            <a:ext cx="3590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5157961" cy="15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09120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300"/>
            <a:ext cx="3363357" cy="477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4998"/>
            <a:ext cx="3348392" cy="398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65627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474377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300"/>
            <a:ext cx="48196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8" y="1895525"/>
            <a:ext cx="4819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4781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89240"/>
            <a:ext cx="4200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6" y="476300"/>
            <a:ext cx="48291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8577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32856"/>
            <a:ext cx="214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857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0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6" y="495747"/>
            <a:ext cx="49053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57" y="908720"/>
            <a:ext cx="3333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48150"/>
            <a:ext cx="49244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2" y="548680"/>
            <a:ext cx="49625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4953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48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8" y="490042"/>
            <a:ext cx="4848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47053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4311471" cy="325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4648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18" y="1660054"/>
            <a:ext cx="4600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4724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926"/>
            <a:ext cx="48577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" y="2322959"/>
            <a:ext cx="4762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4" y="2345758"/>
            <a:ext cx="4104456" cy="226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6" y="4941168"/>
            <a:ext cx="3924485" cy="17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89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521269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3409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34469"/>
            <a:ext cx="18288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40" y="3089151"/>
            <a:ext cx="4457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4" y="4437112"/>
            <a:ext cx="46863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98" y="5589637"/>
            <a:ext cx="4810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300"/>
            <a:ext cx="53054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2" y="548680"/>
            <a:ext cx="50006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5162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7" y="764704"/>
            <a:ext cx="50101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48387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4863083"/>
            <a:ext cx="1866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4867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655679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7" y="620688"/>
            <a:ext cx="4743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620688"/>
            <a:ext cx="4524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4457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1425"/>
            <a:ext cx="5274344" cy="192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75386"/>
            <a:ext cx="4772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1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ОСНОВНІ ТИПИ БПЛА. ЕЛЕКТРОННА СКЛАДОВА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608512" cy="33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5660"/>
            <a:ext cx="4462252" cy="272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5859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ЕЛЕКТРОНІКА БЕЗПІЛОТНИХ ЛІТАЮЧИХ АПАРАТІВ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202</cp:revision>
  <dcterms:created xsi:type="dcterms:W3CDTF">2011-04-07T06:39:14Z</dcterms:created>
  <dcterms:modified xsi:type="dcterms:W3CDTF">2024-10-02T08:45:41Z</dcterms:modified>
</cp:coreProperties>
</file>