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FFFF00"/>
                </a:solidFill>
              </a:rPr>
              <a:t>Лекція</a:t>
            </a:r>
            <a:r>
              <a:rPr lang="ru-RU" sz="2800" dirty="0">
                <a:solidFill>
                  <a:srgbClr val="FFFF00"/>
                </a:solidFill>
              </a:rPr>
              <a:t> 4Ринок </a:t>
            </a:r>
            <a:r>
              <a:rPr lang="ru-RU" sz="2800" dirty="0" err="1">
                <a:solidFill>
                  <a:srgbClr val="FFFF00"/>
                </a:solidFill>
              </a:rPr>
              <a:t>туристичних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послуг</a:t>
            </a:r>
            <a:r>
              <a:rPr lang="ru-RU" sz="2800" dirty="0">
                <a:solidFill>
                  <a:srgbClr val="FFFF00"/>
                </a:solidFill>
              </a:rPr>
              <a:t> ,характеристика і </a:t>
            </a:r>
            <a:r>
              <a:rPr lang="ru-RU" sz="2800">
                <a:solidFill>
                  <a:srgbClr val="FFFF00"/>
                </a:solidFill>
              </a:rPr>
              <a:t>учасники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250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 4Ринок туристичних послуг ,характеристика і учасники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4</cp:revision>
  <dcterms:created xsi:type="dcterms:W3CDTF">2023-09-10T20:58:31Z</dcterms:created>
  <dcterms:modified xsi:type="dcterms:W3CDTF">2023-09-22T22:39:10Z</dcterms:modified>
</cp:coreProperties>
</file>