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265C6-7DF0-4C4B-8952-E2E83EE8B94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70CBC-E4BD-48CB-9D7D-3AE7C6A87131}">
      <dgm:prSet phldrT="[Текст]" custT="1"/>
      <dgm:spPr/>
      <dgm:t>
        <a:bodyPr/>
        <a:lstStyle/>
        <a:p>
          <a:pPr algn="ctr"/>
          <a:r>
            <a:rPr lang="ru-RU" sz="1400" dirty="0" smtClean="0"/>
            <a:t>3. </a:t>
          </a:r>
          <a:r>
            <a:rPr lang="ru-RU" sz="1400" dirty="0" err="1" smtClean="0"/>
            <a:t>Основні</a:t>
          </a:r>
          <a:r>
            <a:rPr lang="ru-RU" sz="1400" dirty="0" smtClean="0"/>
            <a:t> </a:t>
          </a:r>
          <a:r>
            <a:rPr lang="ru-RU" sz="1400" dirty="0" err="1" smtClean="0"/>
            <a:t>ринкові</a:t>
          </a:r>
          <a:r>
            <a:rPr lang="ru-RU" sz="1400" dirty="0" smtClean="0"/>
            <a:t> </a:t>
          </a:r>
          <a:r>
            <a:rPr lang="ru-RU" sz="1400" dirty="0" err="1" smtClean="0"/>
            <a:t>показники</a:t>
          </a:r>
          <a:r>
            <a:rPr lang="ru-RU" sz="1400" dirty="0" smtClean="0"/>
            <a:t> </a:t>
          </a:r>
          <a:r>
            <a:rPr lang="ru-RU" sz="1400" dirty="0" err="1" smtClean="0"/>
            <a:t>зарубіжної</a:t>
          </a:r>
          <a:r>
            <a:rPr lang="ru-RU" sz="1400" dirty="0" smtClean="0"/>
            <a:t> </a:t>
          </a:r>
          <a:r>
            <a:rPr lang="ru-RU" sz="1400" dirty="0" err="1" smtClean="0"/>
            <a:t>країни</a:t>
          </a:r>
          <a:r>
            <a:rPr lang="ru-RU" sz="1400" dirty="0" smtClean="0"/>
            <a:t>: </a:t>
          </a:r>
        </a:p>
        <a:p>
          <a:pPr algn="ctr"/>
          <a:r>
            <a:rPr lang="ru-RU" sz="1400" dirty="0" smtClean="0">
              <a:effectLst/>
            </a:rPr>
            <a:t>Стан </a:t>
          </a:r>
          <a:r>
            <a:rPr lang="ru-RU" sz="1400" dirty="0" err="1" smtClean="0">
              <a:effectLst/>
            </a:rPr>
            <a:t>попиту</a:t>
          </a:r>
          <a:r>
            <a:rPr lang="ru-RU" sz="1400" dirty="0" smtClean="0">
              <a:effectLst/>
            </a:rPr>
            <a:t> і </a:t>
          </a:r>
          <a:r>
            <a:rPr lang="ru-RU" sz="1400" dirty="0" err="1" smtClean="0">
              <a:effectLst/>
            </a:rPr>
            <a:t>пропозиції</a:t>
          </a:r>
          <a:r>
            <a:rPr lang="ru-RU" sz="1400" dirty="0" smtClean="0">
              <a:effectLst/>
            </a:rPr>
            <a:t>; </a:t>
          </a:r>
        </a:p>
        <a:p>
          <a:pPr algn="ctr"/>
          <a:r>
            <a:rPr lang="ru-RU" sz="1400" dirty="0" err="1" smtClean="0">
              <a:effectLst/>
            </a:rPr>
            <a:t>Потенціал</a:t>
          </a:r>
          <a:r>
            <a:rPr lang="ru-RU" sz="1400" dirty="0" smtClean="0">
              <a:effectLst/>
            </a:rPr>
            <a:t> і </a:t>
          </a:r>
          <a:r>
            <a:rPr lang="ru-RU" sz="1400" dirty="0" err="1" smtClean="0">
              <a:effectLst/>
            </a:rPr>
            <a:t>ємність</a:t>
          </a:r>
          <a:r>
            <a:rPr lang="ru-RU" sz="1400" dirty="0" smtClean="0">
              <a:effectLst/>
            </a:rPr>
            <a:t> ринку; </a:t>
          </a:r>
        </a:p>
        <a:p>
          <a:pPr algn="ctr"/>
          <a:r>
            <a:rPr lang="ru-RU" sz="1400" dirty="0" err="1" smtClean="0">
              <a:effectLst/>
            </a:rPr>
            <a:t>Доступність</a:t>
          </a:r>
          <a:r>
            <a:rPr lang="ru-RU" sz="1400" dirty="0" smtClean="0">
              <a:effectLst/>
            </a:rPr>
            <a:t> ринку; </a:t>
          </a:r>
        </a:p>
        <a:p>
          <a:pPr algn="ctr"/>
          <a:r>
            <a:rPr lang="ru-RU" sz="1400" dirty="0" err="1" smtClean="0">
              <a:effectLst/>
            </a:rPr>
            <a:t>Рівень</a:t>
          </a:r>
          <a:r>
            <a:rPr lang="ru-RU" sz="1400" dirty="0" smtClean="0">
              <a:effectLst/>
            </a:rPr>
            <a:t> </a:t>
          </a:r>
          <a:r>
            <a:rPr lang="ru-RU" sz="1400" dirty="0" err="1" smtClean="0">
              <a:effectLst/>
            </a:rPr>
            <a:t>цін</a:t>
          </a:r>
          <a:r>
            <a:rPr lang="ru-RU" sz="1400" dirty="0" smtClean="0">
              <a:effectLst/>
            </a:rPr>
            <a:t>; </a:t>
          </a:r>
        </a:p>
        <a:p>
          <a:pPr algn="ctr"/>
          <a:r>
            <a:rPr lang="ru-RU" sz="1400" dirty="0" smtClean="0">
              <a:effectLst/>
            </a:rPr>
            <a:t>Стан </a:t>
          </a:r>
          <a:r>
            <a:rPr lang="ru-RU" sz="1400" dirty="0" err="1" smtClean="0">
              <a:effectLst/>
            </a:rPr>
            <a:t>конкуренції</a:t>
          </a:r>
          <a:r>
            <a:rPr lang="ru-RU" sz="1400" dirty="0" smtClean="0">
              <a:effectLst/>
            </a:rPr>
            <a:t> та </a:t>
          </a:r>
          <a:r>
            <a:rPr lang="ru-RU" sz="1400" dirty="0" err="1" smtClean="0">
              <a:effectLst/>
            </a:rPr>
            <a:t>її</a:t>
          </a:r>
          <a:r>
            <a:rPr lang="ru-RU" sz="1400" dirty="0" smtClean="0">
              <a:effectLst/>
            </a:rPr>
            <a:t> структура; </a:t>
          </a:r>
        </a:p>
        <a:p>
          <a:pPr algn="ctr"/>
          <a:r>
            <a:rPr lang="ru-RU" sz="1400" dirty="0" err="1" smtClean="0">
              <a:effectLst/>
            </a:rPr>
            <a:t>Основні</a:t>
          </a:r>
          <a:r>
            <a:rPr lang="ru-RU" sz="1400" dirty="0" smtClean="0">
              <a:effectLst/>
            </a:rPr>
            <a:t> </a:t>
          </a:r>
          <a:r>
            <a:rPr lang="ru-RU" sz="1400" dirty="0" err="1" smtClean="0">
              <a:effectLst/>
            </a:rPr>
            <a:t>постачальники</a:t>
          </a:r>
          <a:r>
            <a:rPr lang="ru-RU" sz="1400" dirty="0" smtClean="0">
              <a:effectLst/>
            </a:rPr>
            <a:t>, </a:t>
          </a:r>
          <a:r>
            <a:rPr lang="ru-RU" sz="1400" dirty="0" err="1" smtClean="0">
              <a:effectLst/>
            </a:rPr>
            <a:t>посередники</a:t>
          </a:r>
          <a:r>
            <a:rPr lang="ru-RU" sz="1400" dirty="0" smtClean="0">
              <a:effectLst/>
            </a:rPr>
            <a:t>, </a:t>
          </a:r>
          <a:r>
            <a:rPr lang="ru-RU" sz="1400" dirty="0" err="1" smtClean="0">
              <a:effectLst/>
            </a:rPr>
            <a:t>споживачі</a:t>
          </a:r>
          <a:r>
            <a:rPr lang="ru-RU" sz="1400" dirty="0" smtClean="0">
              <a:effectLst/>
            </a:rPr>
            <a:t>; </a:t>
          </a:r>
        </a:p>
        <a:p>
          <a:pPr algn="ctr"/>
          <a:r>
            <a:rPr lang="ru-RU" sz="1400" dirty="0" err="1" smtClean="0">
              <a:effectLst/>
            </a:rPr>
            <a:t>Вимоги</a:t>
          </a:r>
          <a:r>
            <a:rPr lang="ru-RU" sz="1400" dirty="0" smtClean="0">
              <a:effectLst/>
            </a:rPr>
            <a:t> до </a:t>
          </a:r>
          <a:r>
            <a:rPr lang="ru-RU" sz="1400" dirty="0" err="1" smtClean="0">
              <a:effectLst/>
            </a:rPr>
            <a:t>якості</a:t>
          </a:r>
          <a:r>
            <a:rPr lang="ru-RU" sz="1400" dirty="0" smtClean="0">
              <a:effectLst/>
            </a:rPr>
            <a:t>, </a:t>
          </a:r>
          <a:r>
            <a:rPr lang="ru-RU" sz="1400" dirty="0" err="1" smtClean="0">
              <a:effectLst/>
            </a:rPr>
            <a:t>безпеки</a:t>
          </a:r>
          <a:r>
            <a:rPr lang="ru-RU" sz="1400" dirty="0" smtClean="0">
              <a:effectLst/>
            </a:rPr>
            <a:t>, </a:t>
          </a:r>
          <a:r>
            <a:rPr lang="ru-RU" sz="1400" dirty="0" err="1" smtClean="0">
              <a:effectLst/>
            </a:rPr>
            <a:t>реклами</a:t>
          </a:r>
          <a:r>
            <a:rPr lang="ru-RU" sz="1400" dirty="0" smtClean="0">
              <a:effectLst/>
            </a:rPr>
            <a:t>, упаковки, </a:t>
          </a:r>
          <a:r>
            <a:rPr lang="ru-RU" sz="1400" dirty="0" err="1" smtClean="0">
              <a:effectLst/>
            </a:rPr>
            <a:t>маркування</a:t>
          </a:r>
          <a:r>
            <a:rPr lang="ru-RU" sz="1400" dirty="0" smtClean="0">
              <a:effectLst/>
            </a:rPr>
            <a:t>. </a:t>
          </a:r>
          <a:r>
            <a:rPr lang="en-US" sz="1400" dirty="0" smtClean="0"/>
            <a:t/>
          </a:r>
          <a:br>
            <a:rPr lang="en-US" sz="1400" dirty="0" smtClean="0"/>
          </a:br>
          <a:endParaRPr lang="ru-RU" sz="1400" dirty="0"/>
        </a:p>
      </dgm:t>
    </dgm:pt>
    <dgm:pt modelId="{072B7D66-4D6B-4BD3-A186-ABB6B7BE49E8}" type="parTrans" cxnId="{5666989F-F428-4504-BE30-7D1341FA664E}">
      <dgm:prSet/>
      <dgm:spPr/>
      <dgm:t>
        <a:bodyPr/>
        <a:lstStyle/>
        <a:p>
          <a:endParaRPr lang="ru-RU"/>
        </a:p>
      </dgm:t>
    </dgm:pt>
    <dgm:pt modelId="{50F2DC5B-A8F4-4145-ADEE-469B78920B94}" type="sibTrans" cxnId="{5666989F-F428-4504-BE30-7D1341FA664E}">
      <dgm:prSet/>
      <dgm:spPr/>
      <dgm:t>
        <a:bodyPr/>
        <a:lstStyle/>
        <a:p>
          <a:endParaRPr lang="ru-RU"/>
        </a:p>
      </dgm:t>
    </dgm:pt>
    <dgm:pt modelId="{64221628-FAC9-451B-924F-82502F4D4A62}">
      <dgm:prSet phldrT="[Текст]" custT="1"/>
      <dgm:spPr/>
      <dgm:t>
        <a:bodyPr/>
        <a:lstStyle/>
        <a:p>
          <a:r>
            <a:rPr lang="ru-RU" sz="1200" dirty="0" smtClean="0"/>
            <a:t>2. </a:t>
          </a:r>
          <a:r>
            <a:rPr lang="ru-RU" sz="1200" dirty="0" err="1" smtClean="0"/>
            <a:t>Основні</a:t>
          </a:r>
          <a:r>
            <a:rPr lang="ru-RU" sz="1200" dirty="0" smtClean="0"/>
            <a:t> </a:t>
          </a:r>
          <a:r>
            <a:rPr lang="ru-RU" sz="1200" dirty="0" err="1" smtClean="0"/>
            <a:t>макроекономічні</a:t>
          </a:r>
          <a:r>
            <a:rPr lang="ru-RU" sz="1200" dirty="0" smtClean="0"/>
            <a:t> </a:t>
          </a:r>
          <a:r>
            <a:rPr lang="ru-RU" sz="1200" dirty="0" err="1" smtClean="0"/>
            <a:t>показники</a:t>
          </a:r>
          <a:r>
            <a:rPr lang="ru-RU" sz="1200" dirty="0" smtClean="0"/>
            <a:t> </a:t>
          </a:r>
          <a:r>
            <a:rPr lang="ru-RU" sz="1200" dirty="0" err="1" smtClean="0"/>
            <a:t>розвитку</a:t>
          </a:r>
          <a:r>
            <a:rPr lang="ru-RU" sz="1200" dirty="0" smtClean="0"/>
            <a:t> </a:t>
          </a:r>
          <a:r>
            <a:rPr lang="ru-RU" sz="1200" dirty="0" err="1" smtClean="0"/>
            <a:t>країн</a:t>
          </a:r>
          <a:r>
            <a:rPr lang="ru-RU" sz="1200" dirty="0" smtClean="0"/>
            <a:t> (ВВП, </a:t>
          </a:r>
          <a:r>
            <a:rPr lang="ru-RU" sz="1200" dirty="0" err="1" smtClean="0"/>
            <a:t>інфляція</a:t>
          </a:r>
          <a:r>
            <a:rPr lang="ru-RU" sz="1200" dirty="0" smtClean="0"/>
            <a:t>, </a:t>
          </a:r>
          <a:r>
            <a:rPr lang="ru-RU" sz="1200" dirty="0" err="1" smtClean="0"/>
            <a:t>валютна</a:t>
          </a:r>
          <a:r>
            <a:rPr lang="ru-RU" sz="1200" dirty="0" smtClean="0"/>
            <a:t> система, </a:t>
          </a:r>
          <a:r>
            <a:rPr lang="ru-RU" sz="1200" dirty="0" err="1" smtClean="0"/>
            <a:t>платіжний</a:t>
          </a:r>
          <a:r>
            <a:rPr lang="ru-RU" sz="1200" dirty="0" smtClean="0"/>
            <a:t> баланс, </a:t>
          </a:r>
          <a:r>
            <a:rPr lang="ru-RU" sz="1200" dirty="0" err="1" smtClean="0"/>
            <a:t>рівень</a:t>
          </a:r>
          <a:r>
            <a:rPr lang="ru-RU" sz="1200" dirty="0" smtClean="0"/>
            <a:t> і структура </a:t>
          </a:r>
          <a:r>
            <a:rPr lang="ru-RU" sz="1200" dirty="0" err="1" smtClean="0"/>
            <a:t>безробіття</a:t>
          </a:r>
          <a:r>
            <a:rPr lang="ru-RU" sz="1200" dirty="0" smtClean="0"/>
            <a:t>, </a:t>
          </a:r>
          <a:r>
            <a:rPr lang="ru-RU" sz="1200" dirty="0" err="1" smtClean="0"/>
            <a:t>рівень</a:t>
          </a:r>
          <a:r>
            <a:rPr lang="ru-RU" sz="1200" dirty="0" smtClean="0"/>
            <a:t> </a:t>
          </a:r>
          <a:r>
            <a:rPr lang="ru-RU" sz="1200" dirty="0" err="1" smtClean="0"/>
            <a:t>життя</a:t>
          </a:r>
          <a:r>
            <a:rPr lang="ru-RU" sz="1200" dirty="0" smtClean="0"/>
            <a:t> </a:t>
          </a:r>
          <a:r>
            <a:rPr lang="ru-RU" sz="1200" dirty="0" err="1" smtClean="0"/>
            <a:t>населення</a:t>
          </a:r>
          <a:r>
            <a:rPr lang="ru-RU" sz="1200" dirty="0" smtClean="0"/>
            <a:t> і </a:t>
          </a:r>
          <a:r>
            <a:rPr lang="ru-RU" sz="1200" dirty="0" err="1" smtClean="0"/>
            <a:t>його</a:t>
          </a:r>
          <a:r>
            <a:rPr lang="ru-RU" sz="1200" dirty="0" smtClean="0"/>
            <a:t> </a:t>
          </a:r>
          <a:r>
            <a:rPr lang="ru-RU" sz="1200" dirty="0" err="1" smtClean="0"/>
            <a:t>купівельна</a:t>
          </a:r>
          <a:r>
            <a:rPr lang="ru-RU" sz="1200" dirty="0" smtClean="0"/>
            <a:t> </a:t>
          </a:r>
          <a:r>
            <a:rPr lang="ru-RU" sz="1200" dirty="0" err="1" smtClean="0"/>
            <a:t>спроможність</a:t>
          </a:r>
          <a:r>
            <a:rPr lang="ru-RU" sz="1200" dirty="0" smtClean="0"/>
            <a:t>, </a:t>
          </a:r>
          <a:r>
            <a:rPr lang="ru-RU" sz="1200" dirty="0" err="1" smtClean="0"/>
            <a:t>рівень</a:t>
          </a:r>
          <a:r>
            <a:rPr lang="ru-RU" sz="1200" dirty="0" smtClean="0"/>
            <a:t> </a:t>
          </a:r>
          <a:r>
            <a:rPr lang="ru-RU" sz="1200" dirty="0" err="1" smtClean="0"/>
            <a:t>доходів</a:t>
          </a:r>
          <a:r>
            <a:rPr lang="ru-RU" sz="1200" dirty="0" smtClean="0"/>
            <a:t> на душу </a:t>
          </a:r>
          <a:r>
            <a:rPr lang="ru-RU" sz="1200" dirty="0" err="1" smtClean="0"/>
            <a:t>населення</a:t>
          </a:r>
          <a:r>
            <a:rPr lang="ru-RU" sz="1200" dirty="0" smtClean="0"/>
            <a:t>, структура </a:t>
          </a:r>
          <a:r>
            <a:rPr lang="ru-RU" sz="1200" dirty="0" err="1" smtClean="0"/>
            <a:t>витрат</a:t>
          </a:r>
          <a:r>
            <a:rPr lang="ru-RU" sz="1200" dirty="0" smtClean="0"/>
            <a:t>, сфера </a:t>
          </a:r>
          <a:r>
            <a:rPr lang="ru-RU" sz="1200" dirty="0" err="1" smtClean="0"/>
            <a:t>бізнесу</a:t>
          </a:r>
          <a:r>
            <a:rPr lang="ru-RU" sz="1200" dirty="0" smtClean="0"/>
            <a:t>, </a:t>
          </a:r>
          <a:r>
            <a:rPr lang="ru-RU" sz="1200" dirty="0" err="1" smtClean="0"/>
            <a:t>рівень</a:t>
          </a:r>
          <a:r>
            <a:rPr lang="ru-RU" sz="1200" dirty="0" smtClean="0"/>
            <a:t> </a:t>
          </a:r>
          <a:r>
            <a:rPr lang="ru-RU" sz="1200" dirty="0" err="1" smtClean="0"/>
            <a:t>її</a:t>
          </a:r>
          <a:r>
            <a:rPr lang="ru-RU" sz="1200" dirty="0" smtClean="0"/>
            <a:t> </a:t>
          </a:r>
          <a:r>
            <a:rPr lang="ru-RU" sz="1200" dirty="0" err="1" smtClean="0"/>
            <a:t>розвитку</a:t>
          </a:r>
          <a:r>
            <a:rPr lang="ru-RU" sz="1200" dirty="0" smtClean="0"/>
            <a:t>, </a:t>
          </a:r>
          <a:r>
            <a:rPr lang="ru-RU" sz="1200" dirty="0" err="1" smtClean="0"/>
            <a:t>особливості</a:t>
          </a:r>
          <a:r>
            <a:rPr lang="ru-RU" sz="1200" dirty="0" smtClean="0"/>
            <a:t> і </a:t>
          </a:r>
          <a:r>
            <a:rPr lang="ru-RU" sz="1200" dirty="0" err="1" smtClean="0"/>
            <a:t>перспективи</a:t>
          </a:r>
          <a:r>
            <a:rPr lang="ru-RU" sz="1200" dirty="0" smtClean="0"/>
            <a:t>). </a:t>
          </a:r>
          <a:endParaRPr lang="ru-RU" sz="1200" dirty="0"/>
        </a:p>
      </dgm:t>
    </dgm:pt>
    <dgm:pt modelId="{9F4441E6-C3BE-486F-B871-59CE433E314A}" type="parTrans" cxnId="{BAF98230-B354-4C51-B22A-0541620503C9}">
      <dgm:prSet/>
      <dgm:spPr/>
      <dgm:t>
        <a:bodyPr/>
        <a:lstStyle/>
        <a:p>
          <a:endParaRPr lang="ru-RU"/>
        </a:p>
      </dgm:t>
    </dgm:pt>
    <dgm:pt modelId="{15AE0280-6AC3-4FEF-8F90-6D9FCF78A6AA}" type="sibTrans" cxnId="{BAF98230-B354-4C51-B22A-0541620503C9}">
      <dgm:prSet/>
      <dgm:spPr/>
      <dgm:t>
        <a:bodyPr/>
        <a:lstStyle/>
        <a:p>
          <a:endParaRPr lang="ru-RU"/>
        </a:p>
      </dgm:t>
    </dgm:pt>
    <dgm:pt modelId="{C4A0E929-0361-4D81-894F-2A21359066DC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dirty="0" err="1" smtClean="0"/>
            <a:t>Загальна</a:t>
          </a:r>
          <a:r>
            <a:rPr lang="ru-RU" dirty="0" smtClean="0"/>
            <a:t> характеристика типу </a:t>
          </a:r>
          <a:r>
            <a:rPr lang="ru-RU" dirty="0" err="1" smtClean="0"/>
            <a:t>економічної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та </a:t>
          </a:r>
          <a:r>
            <a:rPr lang="ru-RU" dirty="0" err="1" smtClean="0"/>
            <a:t>моделі</a:t>
          </a:r>
          <a:r>
            <a:rPr lang="ru-RU" dirty="0" smtClean="0"/>
            <a:t> </a:t>
          </a:r>
          <a:r>
            <a:rPr lang="ru-RU" dirty="0" err="1" smtClean="0"/>
            <a:t>ринкової</a:t>
          </a:r>
          <a:r>
            <a:rPr lang="ru-RU" dirty="0" smtClean="0"/>
            <a:t> </a:t>
          </a:r>
          <a:r>
            <a:rPr lang="ru-RU" dirty="0" err="1" smtClean="0"/>
            <a:t>економіки</a:t>
          </a:r>
          <a:r>
            <a:rPr lang="ru-RU" dirty="0" smtClean="0"/>
            <a:t>. </a:t>
          </a:r>
          <a:endParaRPr lang="ru-RU" dirty="0"/>
        </a:p>
      </dgm:t>
    </dgm:pt>
    <dgm:pt modelId="{A4F62350-2B6A-4FBE-B2AF-BE865AE333C8}" type="parTrans" cxnId="{CB8B8688-D49E-459A-BF31-F0BDFE25F385}">
      <dgm:prSet/>
      <dgm:spPr/>
      <dgm:t>
        <a:bodyPr/>
        <a:lstStyle/>
        <a:p>
          <a:endParaRPr lang="ru-RU"/>
        </a:p>
      </dgm:t>
    </dgm:pt>
    <dgm:pt modelId="{1476AD1D-6DF5-4604-AF2F-6E5815F190A1}" type="sibTrans" cxnId="{CB8B8688-D49E-459A-BF31-F0BDFE25F385}">
      <dgm:prSet/>
      <dgm:spPr/>
      <dgm:t>
        <a:bodyPr/>
        <a:lstStyle/>
        <a:p>
          <a:endParaRPr lang="ru-RU"/>
        </a:p>
      </dgm:t>
    </dgm:pt>
    <dgm:pt modelId="{D1A743A0-3EB4-48AE-8524-2744A9092AEA}" type="pres">
      <dgm:prSet presAssocID="{A80265C6-7DF0-4C4B-8952-E2E83EE8B94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442244-3028-4702-BCE3-B339F25171F5}" type="pres">
      <dgm:prSet presAssocID="{21170CBC-E4BD-48CB-9D7D-3AE7C6A87131}" presName="gear1" presStyleLbl="node1" presStyleIdx="0" presStyleCnt="3" custScaleX="166378" custScaleY="139299" custLinFactNeighborX="33735" custLinFactNeighborY="-6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C88CB-83E5-41AD-9A3B-06981CEB0D49}" type="pres">
      <dgm:prSet presAssocID="{21170CBC-E4BD-48CB-9D7D-3AE7C6A87131}" presName="gear1srcNode" presStyleLbl="node1" presStyleIdx="0" presStyleCnt="3"/>
      <dgm:spPr/>
    </dgm:pt>
    <dgm:pt modelId="{B4084B15-48AC-4A4F-BD84-0E0F9D3FC208}" type="pres">
      <dgm:prSet presAssocID="{21170CBC-E4BD-48CB-9D7D-3AE7C6A87131}" presName="gear1dstNode" presStyleLbl="node1" presStyleIdx="0" presStyleCnt="3"/>
      <dgm:spPr/>
    </dgm:pt>
    <dgm:pt modelId="{96FD6F9C-CE39-4200-B0BE-CDA0591176F3}" type="pres">
      <dgm:prSet presAssocID="{64221628-FAC9-451B-924F-82502F4D4A62}" presName="gear2" presStyleLbl="node1" presStyleIdx="1" presStyleCnt="3" custScaleX="190301" custScaleY="182805" custLinFactNeighborX="-38482" custLinFactNeighborY="357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D4543-937A-488B-809B-876B8FD6109E}" type="pres">
      <dgm:prSet presAssocID="{64221628-FAC9-451B-924F-82502F4D4A62}" presName="gear2srcNode" presStyleLbl="node1" presStyleIdx="1" presStyleCnt="3"/>
      <dgm:spPr/>
    </dgm:pt>
    <dgm:pt modelId="{6E06AA25-FB06-4B0F-A7CA-960454CA197C}" type="pres">
      <dgm:prSet presAssocID="{64221628-FAC9-451B-924F-82502F4D4A62}" presName="gear2dstNode" presStyleLbl="node1" presStyleIdx="1" presStyleCnt="3"/>
      <dgm:spPr/>
    </dgm:pt>
    <dgm:pt modelId="{85CDA563-88F9-4C7C-8A85-E4033A459A78}" type="pres">
      <dgm:prSet presAssocID="{C4A0E929-0361-4D81-894F-2A21359066DC}" presName="gear3" presStyleLbl="node1" presStyleIdx="2" presStyleCnt="3" custScaleX="118393" custScaleY="111422" custLinFactNeighborX="-26650" custLinFactNeighborY="-156"/>
      <dgm:spPr/>
      <dgm:t>
        <a:bodyPr/>
        <a:lstStyle/>
        <a:p>
          <a:endParaRPr lang="ru-RU"/>
        </a:p>
      </dgm:t>
    </dgm:pt>
    <dgm:pt modelId="{8508A3A8-F1A7-4ABE-8F30-09DD7DE4BCE9}" type="pres">
      <dgm:prSet presAssocID="{C4A0E929-0361-4D81-894F-2A21359066D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AB019-315F-4527-88DE-1C4F05C9A9A2}" type="pres">
      <dgm:prSet presAssocID="{C4A0E929-0361-4D81-894F-2A21359066DC}" presName="gear3srcNode" presStyleLbl="node1" presStyleIdx="2" presStyleCnt="3"/>
      <dgm:spPr/>
    </dgm:pt>
    <dgm:pt modelId="{FE55D860-0EAE-484D-ACCC-E0271A3AF6A2}" type="pres">
      <dgm:prSet presAssocID="{C4A0E929-0361-4D81-894F-2A21359066DC}" presName="gear3dstNode" presStyleLbl="node1" presStyleIdx="2" presStyleCnt="3"/>
      <dgm:spPr/>
    </dgm:pt>
    <dgm:pt modelId="{DCC1BEEB-27B0-43F9-98D8-1C3DF8C617E6}" type="pres">
      <dgm:prSet presAssocID="{50F2DC5B-A8F4-4145-ADEE-469B78920B94}" presName="connector1" presStyleLbl="sibTrans2D1" presStyleIdx="0" presStyleCnt="3" custLinFactNeighborX="46976" custLinFactNeighborY="-11646"/>
      <dgm:spPr/>
    </dgm:pt>
    <dgm:pt modelId="{334BEE76-1D25-40CE-8316-1D95C2096D2A}" type="pres">
      <dgm:prSet presAssocID="{15AE0280-6AC3-4FEF-8F90-6D9FCF78A6AA}" presName="connector2" presStyleLbl="sibTrans2D1" presStyleIdx="1" presStyleCnt="3" custLinFactNeighborX="-56909" custLinFactNeighborY="13061"/>
      <dgm:spPr/>
    </dgm:pt>
    <dgm:pt modelId="{B261B950-400A-45A5-AA79-7C39B43413AF}" type="pres">
      <dgm:prSet presAssocID="{1476AD1D-6DF5-4604-AF2F-6E5815F190A1}" presName="connector3" presStyleLbl="sibTrans2D1" presStyleIdx="2" presStyleCnt="3" custLinFactNeighborX="-27715" custLinFactNeighborY="4540"/>
      <dgm:spPr/>
    </dgm:pt>
  </dgm:ptLst>
  <dgm:cxnLst>
    <dgm:cxn modelId="{5666989F-F428-4504-BE30-7D1341FA664E}" srcId="{A80265C6-7DF0-4C4B-8952-E2E83EE8B944}" destId="{21170CBC-E4BD-48CB-9D7D-3AE7C6A87131}" srcOrd="0" destOrd="0" parTransId="{072B7D66-4D6B-4BD3-A186-ABB6B7BE49E8}" sibTransId="{50F2DC5B-A8F4-4145-ADEE-469B78920B94}"/>
    <dgm:cxn modelId="{75A57523-2239-4D20-8B76-C7A5BB65CFBF}" type="presOf" srcId="{64221628-FAC9-451B-924F-82502F4D4A62}" destId="{96FD6F9C-CE39-4200-B0BE-CDA0591176F3}" srcOrd="0" destOrd="0" presId="urn:microsoft.com/office/officeart/2005/8/layout/gear1"/>
    <dgm:cxn modelId="{0140E930-15C7-4192-93CB-368DEF103CAF}" type="presOf" srcId="{C4A0E929-0361-4D81-894F-2A21359066DC}" destId="{FE55D860-0EAE-484D-ACCC-E0271A3AF6A2}" srcOrd="3" destOrd="0" presId="urn:microsoft.com/office/officeart/2005/8/layout/gear1"/>
    <dgm:cxn modelId="{AA19BCF2-A6DA-4E23-9EEC-5EE28097976A}" type="presOf" srcId="{21170CBC-E4BD-48CB-9D7D-3AE7C6A87131}" destId="{F0442244-3028-4702-BCE3-B339F25171F5}" srcOrd="0" destOrd="0" presId="urn:microsoft.com/office/officeart/2005/8/layout/gear1"/>
    <dgm:cxn modelId="{3290C9BC-EFFE-4199-8FFD-C03A32377B88}" type="presOf" srcId="{A80265C6-7DF0-4C4B-8952-E2E83EE8B944}" destId="{D1A743A0-3EB4-48AE-8524-2744A9092AEA}" srcOrd="0" destOrd="0" presId="urn:microsoft.com/office/officeart/2005/8/layout/gear1"/>
    <dgm:cxn modelId="{D6F7C103-D03C-4297-8220-EE6CD6798008}" type="presOf" srcId="{C4A0E929-0361-4D81-894F-2A21359066DC}" destId="{8508A3A8-F1A7-4ABE-8F30-09DD7DE4BCE9}" srcOrd="1" destOrd="0" presId="urn:microsoft.com/office/officeart/2005/8/layout/gear1"/>
    <dgm:cxn modelId="{2941AD5C-ADB9-4281-A812-9AC53A73C772}" type="presOf" srcId="{C4A0E929-0361-4D81-894F-2A21359066DC}" destId="{CCFAB019-315F-4527-88DE-1C4F05C9A9A2}" srcOrd="2" destOrd="0" presId="urn:microsoft.com/office/officeart/2005/8/layout/gear1"/>
    <dgm:cxn modelId="{CB8B8688-D49E-459A-BF31-F0BDFE25F385}" srcId="{A80265C6-7DF0-4C4B-8952-E2E83EE8B944}" destId="{C4A0E929-0361-4D81-894F-2A21359066DC}" srcOrd="2" destOrd="0" parTransId="{A4F62350-2B6A-4FBE-B2AF-BE865AE333C8}" sibTransId="{1476AD1D-6DF5-4604-AF2F-6E5815F190A1}"/>
    <dgm:cxn modelId="{3DB1F544-33A8-4946-931C-E9F3240F0697}" type="presOf" srcId="{21170CBC-E4BD-48CB-9D7D-3AE7C6A87131}" destId="{B4084B15-48AC-4A4F-BD84-0E0F9D3FC208}" srcOrd="2" destOrd="0" presId="urn:microsoft.com/office/officeart/2005/8/layout/gear1"/>
    <dgm:cxn modelId="{BAF98230-B354-4C51-B22A-0541620503C9}" srcId="{A80265C6-7DF0-4C4B-8952-E2E83EE8B944}" destId="{64221628-FAC9-451B-924F-82502F4D4A62}" srcOrd="1" destOrd="0" parTransId="{9F4441E6-C3BE-486F-B871-59CE433E314A}" sibTransId="{15AE0280-6AC3-4FEF-8F90-6D9FCF78A6AA}"/>
    <dgm:cxn modelId="{043A6007-1D3F-4734-8EA0-F21DEA5EEEE9}" type="presOf" srcId="{50F2DC5B-A8F4-4145-ADEE-469B78920B94}" destId="{DCC1BEEB-27B0-43F9-98D8-1C3DF8C617E6}" srcOrd="0" destOrd="0" presId="urn:microsoft.com/office/officeart/2005/8/layout/gear1"/>
    <dgm:cxn modelId="{30B37619-26FF-473F-A802-DFE264EA4E15}" type="presOf" srcId="{64221628-FAC9-451B-924F-82502F4D4A62}" destId="{6E06AA25-FB06-4B0F-A7CA-960454CA197C}" srcOrd="2" destOrd="0" presId="urn:microsoft.com/office/officeart/2005/8/layout/gear1"/>
    <dgm:cxn modelId="{AB90973D-B61E-419B-9C9E-D3A9E6035A33}" type="presOf" srcId="{1476AD1D-6DF5-4604-AF2F-6E5815F190A1}" destId="{B261B950-400A-45A5-AA79-7C39B43413AF}" srcOrd="0" destOrd="0" presId="urn:microsoft.com/office/officeart/2005/8/layout/gear1"/>
    <dgm:cxn modelId="{AE17CD8E-5DD5-4996-A1B5-5668C078EB49}" type="presOf" srcId="{64221628-FAC9-451B-924F-82502F4D4A62}" destId="{27BD4543-937A-488B-809B-876B8FD6109E}" srcOrd="1" destOrd="0" presId="urn:microsoft.com/office/officeart/2005/8/layout/gear1"/>
    <dgm:cxn modelId="{61084F75-B50F-4BB0-BFD4-7CBE782EDABF}" type="presOf" srcId="{15AE0280-6AC3-4FEF-8F90-6D9FCF78A6AA}" destId="{334BEE76-1D25-40CE-8316-1D95C2096D2A}" srcOrd="0" destOrd="0" presId="urn:microsoft.com/office/officeart/2005/8/layout/gear1"/>
    <dgm:cxn modelId="{83883462-0A64-4E1C-916F-4DA70E45EDA9}" type="presOf" srcId="{C4A0E929-0361-4D81-894F-2A21359066DC}" destId="{85CDA563-88F9-4C7C-8A85-E4033A459A78}" srcOrd="0" destOrd="0" presId="urn:microsoft.com/office/officeart/2005/8/layout/gear1"/>
    <dgm:cxn modelId="{5333A47E-1E90-4DB4-8190-E340376F6097}" type="presOf" srcId="{21170CBC-E4BD-48CB-9D7D-3AE7C6A87131}" destId="{7C9C88CB-83E5-41AD-9A3B-06981CEB0D49}" srcOrd="1" destOrd="0" presId="urn:microsoft.com/office/officeart/2005/8/layout/gear1"/>
    <dgm:cxn modelId="{9F03178E-F20F-4155-9659-B329BDA3DE7B}" type="presParOf" srcId="{D1A743A0-3EB4-48AE-8524-2744A9092AEA}" destId="{F0442244-3028-4702-BCE3-B339F25171F5}" srcOrd="0" destOrd="0" presId="urn:microsoft.com/office/officeart/2005/8/layout/gear1"/>
    <dgm:cxn modelId="{1C7A832F-E847-4E12-B5E3-5BA67F635F08}" type="presParOf" srcId="{D1A743A0-3EB4-48AE-8524-2744A9092AEA}" destId="{7C9C88CB-83E5-41AD-9A3B-06981CEB0D49}" srcOrd="1" destOrd="0" presId="urn:microsoft.com/office/officeart/2005/8/layout/gear1"/>
    <dgm:cxn modelId="{C170D80B-2475-4F93-A9B5-9B03168ED4CF}" type="presParOf" srcId="{D1A743A0-3EB4-48AE-8524-2744A9092AEA}" destId="{B4084B15-48AC-4A4F-BD84-0E0F9D3FC208}" srcOrd="2" destOrd="0" presId="urn:microsoft.com/office/officeart/2005/8/layout/gear1"/>
    <dgm:cxn modelId="{BCFAD2B9-18BD-4701-A8F8-EA7AC17532DA}" type="presParOf" srcId="{D1A743A0-3EB4-48AE-8524-2744A9092AEA}" destId="{96FD6F9C-CE39-4200-B0BE-CDA0591176F3}" srcOrd="3" destOrd="0" presId="urn:microsoft.com/office/officeart/2005/8/layout/gear1"/>
    <dgm:cxn modelId="{EDF02F10-B240-4E92-B306-FF755A85DBDD}" type="presParOf" srcId="{D1A743A0-3EB4-48AE-8524-2744A9092AEA}" destId="{27BD4543-937A-488B-809B-876B8FD6109E}" srcOrd="4" destOrd="0" presId="urn:microsoft.com/office/officeart/2005/8/layout/gear1"/>
    <dgm:cxn modelId="{F1222FB2-A162-44D5-8B3F-41370B5C48F1}" type="presParOf" srcId="{D1A743A0-3EB4-48AE-8524-2744A9092AEA}" destId="{6E06AA25-FB06-4B0F-A7CA-960454CA197C}" srcOrd="5" destOrd="0" presId="urn:microsoft.com/office/officeart/2005/8/layout/gear1"/>
    <dgm:cxn modelId="{A7BA1BEF-6927-4E27-9C8D-D0ACA47FE39E}" type="presParOf" srcId="{D1A743A0-3EB4-48AE-8524-2744A9092AEA}" destId="{85CDA563-88F9-4C7C-8A85-E4033A459A78}" srcOrd="6" destOrd="0" presId="urn:microsoft.com/office/officeart/2005/8/layout/gear1"/>
    <dgm:cxn modelId="{C4A527D4-A9DC-4026-808F-98B9DA7A78F4}" type="presParOf" srcId="{D1A743A0-3EB4-48AE-8524-2744A9092AEA}" destId="{8508A3A8-F1A7-4ABE-8F30-09DD7DE4BCE9}" srcOrd="7" destOrd="0" presId="urn:microsoft.com/office/officeart/2005/8/layout/gear1"/>
    <dgm:cxn modelId="{BBDFAF77-FFA6-481B-8AB9-5E7F71BA6423}" type="presParOf" srcId="{D1A743A0-3EB4-48AE-8524-2744A9092AEA}" destId="{CCFAB019-315F-4527-88DE-1C4F05C9A9A2}" srcOrd="8" destOrd="0" presId="urn:microsoft.com/office/officeart/2005/8/layout/gear1"/>
    <dgm:cxn modelId="{1332E55C-8943-44D7-8788-0E097F4A4580}" type="presParOf" srcId="{D1A743A0-3EB4-48AE-8524-2744A9092AEA}" destId="{FE55D860-0EAE-484D-ACCC-E0271A3AF6A2}" srcOrd="9" destOrd="0" presId="urn:microsoft.com/office/officeart/2005/8/layout/gear1"/>
    <dgm:cxn modelId="{46911E3D-87C2-411D-9E6B-AE628F514549}" type="presParOf" srcId="{D1A743A0-3EB4-48AE-8524-2744A9092AEA}" destId="{DCC1BEEB-27B0-43F9-98D8-1C3DF8C617E6}" srcOrd="10" destOrd="0" presId="urn:microsoft.com/office/officeart/2005/8/layout/gear1"/>
    <dgm:cxn modelId="{A27762D8-6E55-4944-8249-600E35AB204F}" type="presParOf" srcId="{D1A743A0-3EB4-48AE-8524-2744A9092AEA}" destId="{334BEE76-1D25-40CE-8316-1D95C2096D2A}" srcOrd="11" destOrd="0" presId="urn:microsoft.com/office/officeart/2005/8/layout/gear1"/>
    <dgm:cxn modelId="{2ECBE618-D733-437A-98D4-84D44A1CC8ED}" type="presParOf" srcId="{D1A743A0-3EB4-48AE-8524-2744A9092AEA}" destId="{B261B950-400A-45A5-AA79-7C39B43413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90D03-B6BD-487F-9A26-D95BDA9D1C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A190879-C527-4FD5-A3A4-D25DC671832A}">
      <dgm:prSet custT="1"/>
      <dgm:spPr/>
      <dgm:t>
        <a:bodyPr/>
        <a:lstStyle/>
        <a:p>
          <a:pPr rtl="0"/>
          <a:r>
            <a:rPr lang="ru-RU" sz="1400" baseline="0" smtClean="0"/>
            <a:t>1. Різким зростанням обсягів експорту та імпорту; </a:t>
          </a:r>
          <a:endParaRPr lang="ru-RU" sz="1400"/>
        </a:p>
      </dgm:t>
    </dgm:pt>
    <dgm:pt modelId="{E89951D4-6A19-4151-9B50-64531C034787}" type="parTrans" cxnId="{8E294D51-7B8F-4F3D-BAFA-43332D2C074F}">
      <dgm:prSet/>
      <dgm:spPr/>
      <dgm:t>
        <a:bodyPr/>
        <a:lstStyle/>
        <a:p>
          <a:endParaRPr lang="ru-RU" sz="1400"/>
        </a:p>
      </dgm:t>
    </dgm:pt>
    <dgm:pt modelId="{E3DB679D-F975-4010-94EA-950773C5E526}" type="sibTrans" cxnId="{8E294D51-7B8F-4F3D-BAFA-43332D2C074F}">
      <dgm:prSet/>
      <dgm:spPr/>
      <dgm:t>
        <a:bodyPr/>
        <a:lstStyle/>
        <a:p>
          <a:endParaRPr lang="ru-RU" sz="1400"/>
        </a:p>
      </dgm:t>
    </dgm:pt>
    <dgm:pt modelId="{15A380C3-0FA1-416A-B35F-1BFE8ECBBA1D}">
      <dgm:prSet custT="1"/>
      <dgm:spPr/>
      <dgm:t>
        <a:bodyPr/>
        <a:lstStyle/>
        <a:p>
          <a:pPr rtl="0"/>
          <a:r>
            <a:rPr lang="ru-RU" sz="1400" baseline="0" smtClean="0"/>
            <a:t>2. Зростанням ролі зовнішньої торгівлі в економічному розвитку більшості країн, про що свідчить зростання експортної квоти країн; </a:t>
          </a:r>
          <a:endParaRPr lang="ru-RU" sz="1400"/>
        </a:p>
      </dgm:t>
    </dgm:pt>
    <dgm:pt modelId="{0262C8E2-1110-48F8-A92D-796C88C72E33}" type="parTrans" cxnId="{AB43954C-E4AC-4C09-B4BD-94A31C443102}">
      <dgm:prSet/>
      <dgm:spPr/>
      <dgm:t>
        <a:bodyPr/>
        <a:lstStyle/>
        <a:p>
          <a:endParaRPr lang="ru-RU" sz="1400"/>
        </a:p>
      </dgm:t>
    </dgm:pt>
    <dgm:pt modelId="{7AA29865-4AA1-4A9C-A531-F9541CBACB4F}" type="sibTrans" cxnId="{AB43954C-E4AC-4C09-B4BD-94A31C443102}">
      <dgm:prSet/>
      <dgm:spPr/>
      <dgm:t>
        <a:bodyPr/>
        <a:lstStyle/>
        <a:p>
          <a:endParaRPr lang="ru-RU" sz="1400"/>
        </a:p>
      </dgm:t>
    </dgm:pt>
    <dgm:pt modelId="{12103813-AB6C-471F-84B7-DB75B257E0A3}">
      <dgm:prSet custT="1"/>
      <dgm:spPr/>
      <dgm:t>
        <a:bodyPr/>
        <a:lstStyle/>
        <a:p>
          <a:pPr rtl="0"/>
          <a:r>
            <a:rPr lang="ru-RU" sz="1400" baseline="0" smtClean="0"/>
            <a:t>3. Вкрай нерівномірне зростання світових цін на основні види товарів. </a:t>
          </a:r>
          <a:endParaRPr lang="ru-RU" sz="1400"/>
        </a:p>
      </dgm:t>
    </dgm:pt>
    <dgm:pt modelId="{758249F9-939A-49AA-B3D5-1F3184BCDF03}" type="parTrans" cxnId="{6E85EA0B-E551-4686-9B6A-3574B34A1FD5}">
      <dgm:prSet/>
      <dgm:spPr/>
      <dgm:t>
        <a:bodyPr/>
        <a:lstStyle/>
        <a:p>
          <a:endParaRPr lang="ru-RU" sz="1400"/>
        </a:p>
      </dgm:t>
    </dgm:pt>
    <dgm:pt modelId="{61C6A6E1-81BC-4EE7-8809-0FB3E4DC7480}" type="sibTrans" cxnId="{6E85EA0B-E551-4686-9B6A-3574B34A1FD5}">
      <dgm:prSet/>
      <dgm:spPr/>
      <dgm:t>
        <a:bodyPr/>
        <a:lstStyle/>
        <a:p>
          <a:endParaRPr lang="ru-RU" sz="1400"/>
        </a:p>
      </dgm:t>
    </dgm:pt>
    <dgm:pt modelId="{CF4C107A-2E31-45CB-8815-7FB9C34E888F}">
      <dgm:prSet custT="1"/>
      <dgm:spPr/>
      <dgm:t>
        <a:bodyPr/>
        <a:lstStyle/>
        <a:p>
          <a:pPr rtl="0"/>
          <a:r>
            <a:rPr lang="ru-RU" sz="1400" baseline="0" smtClean="0"/>
            <a:t>4. Зміни в товарній структурі світової торгівлі: збільшення питомої ваги готових виробів та напівфабрикатів; зростання частки машин, обладнання та транспортних засобів; інтенсифікація обміну продукцією інтелектуальної праці (ліцензіями, «ноу-хау», інжиніринговими послугами). </a:t>
          </a:r>
          <a:endParaRPr lang="ru-RU" sz="1400"/>
        </a:p>
      </dgm:t>
    </dgm:pt>
    <dgm:pt modelId="{0BCA1415-5109-4E66-B4B6-D42A211F63E0}" type="parTrans" cxnId="{47AC51B7-2B8B-46AF-9D75-4A3A4CF057A3}">
      <dgm:prSet/>
      <dgm:spPr/>
      <dgm:t>
        <a:bodyPr/>
        <a:lstStyle/>
        <a:p>
          <a:endParaRPr lang="ru-RU" sz="1400"/>
        </a:p>
      </dgm:t>
    </dgm:pt>
    <dgm:pt modelId="{9EAD0122-AFCA-42D9-85C6-CE4FDDDE98C1}" type="sibTrans" cxnId="{47AC51B7-2B8B-46AF-9D75-4A3A4CF057A3}">
      <dgm:prSet/>
      <dgm:spPr/>
      <dgm:t>
        <a:bodyPr/>
        <a:lstStyle/>
        <a:p>
          <a:endParaRPr lang="ru-RU" sz="1400"/>
        </a:p>
      </dgm:t>
    </dgm:pt>
    <dgm:pt modelId="{B1FAFEEF-4312-41C8-A759-6E045AB7A588}">
      <dgm:prSet custT="1"/>
      <dgm:spPr/>
      <dgm:t>
        <a:bodyPr/>
        <a:lstStyle/>
        <a:p>
          <a:pPr rtl="0"/>
          <a:r>
            <a:rPr lang="ru-RU" sz="1400" baseline="0" smtClean="0"/>
            <a:t>5. Зрушення в географічному розподілі товарних потоків. </a:t>
          </a:r>
          <a:endParaRPr lang="ru-RU" sz="1400"/>
        </a:p>
      </dgm:t>
    </dgm:pt>
    <dgm:pt modelId="{A3CC7F4F-07F4-4105-AA59-C1062ADFF88A}" type="parTrans" cxnId="{BC7C4811-0540-45E6-BC13-D60E9AF77B1E}">
      <dgm:prSet/>
      <dgm:spPr/>
      <dgm:t>
        <a:bodyPr/>
        <a:lstStyle/>
        <a:p>
          <a:endParaRPr lang="ru-RU" sz="1400"/>
        </a:p>
      </dgm:t>
    </dgm:pt>
    <dgm:pt modelId="{9F7C7390-87CB-4853-9549-38B3724006FB}" type="sibTrans" cxnId="{BC7C4811-0540-45E6-BC13-D60E9AF77B1E}">
      <dgm:prSet/>
      <dgm:spPr/>
      <dgm:t>
        <a:bodyPr/>
        <a:lstStyle/>
        <a:p>
          <a:endParaRPr lang="ru-RU" sz="1400"/>
        </a:p>
      </dgm:t>
    </dgm:pt>
    <dgm:pt modelId="{5590AF57-5AF5-4C00-8AC9-B791E4D1E20D}">
      <dgm:prSet custT="1"/>
      <dgm:spPr/>
      <dgm:t>
        <a:bodyPr/>
        <a:lstStyle/>
        <a:p>
          <a:pPr rtl="0"/>
          <a:r>
            <a:rPr lang="ru-RU" sz="1400" baseline="0" smtClean="0"/>
            <a:t>6. Розповсюдження сталих та довгострокових відносин між постачальниками та покупцями, зростання питомої ваги внутрішньофірмових постачань у межах ТНК. </a:t>
          </a:r>
          <a:endParaRPr lang="ru-RU" sz="1400"/>
        </a:p>
      </dgm:t>
    </dgm:pt>
    <dgm:pt modelId="{8F321944-DFCF-4BBE-89F7-DF2BC4E648B0}" type="parTrans" cxnId="{E612DADD-265B-4253-8564-482BC77240CC}">
      <dgm:prSet/>
      <dgm:spPr/>
      <dgm:t>
        <a:bodyPr/>
        <a:lstStyle/>
        <a:p>
          <a:endParaRPr lang="ru-RU" sz="1400"/>
        </a:p>
      </dgm:t>
    </dgm:pt>
    <dgm:pt modelId="{1258C33E-564B-4385-A17C-D61FEA6E6070}" type="sibTrans" cxnId="{E612DADD-265B-4253-8564-482BC77240CC}">
      <dgm:prSet/>
      <dgm:spPr/>
      <dgm:t>
        <a:bodyPr/>
        <a:lstStyle/>
        <a:p>
          <a:endParaRPr lang="ru-RU" sz="1400"/>
        </a:p>
      </dgm:t>
    </dgm:pt>
    <dgm:pt modelId="{E440F3D8-BC1F-46FE-A0DE-F1D9EFFD1D24}" type="pres">
      <dgm:prSet presAssocID="{D0C90D03-B6BD-487F-9A26-D95BDA9D1C45}" presName="linear" presStyleCnt="0">
        <dgm:presLayoutVars>
          <dgm:animLvl val="lvl"/>
          <dgm:resizeHandles val="exact"/>
        </dgm:presLayoutVars>
      </dgm:prSet>
      <dgm:spPr/>
    </dgm:pt>
    <dgm:pt modelId="{1F4B6AF2-30B3-426C-BFE3-25CD3B78F2ED}" type="pres">
      <dgm:prSet presAssocID="{9A190879-C527-4FD5-A3A4-D25DC671832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1EF1B28-5405-48F8-B9E5-B1D00E2301AD}" type="pres">
      <dgm:prSet presAssocID="{E3DB679D-F975-4010-94EA-950773C5E526}" presName="spacer" presStyleCnt="0"/>
      <dgm:spPr/>
    </dgm:pt>
    <dgm:pt modelId="{6AA9F93E-4713-486A-9224-158419FA0F6B}" type="pres">
      <dgm:prSet presAssocID="{15A380C3-0FA1-416A-B35F-1BFE8ECBBA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EAC370A-248B-4809-BEB4-C72DF452574A}" type="pres">
      <dgm:prSet presAssocID="{7AA29865-4AA1-4A9C-A531-F9541CBACB4F}" presName="spacer" presStyleCnt="0"/>
      <dgm:spPr/>
    </dgm:pt>
    <dgm:pt modelId="{825A2F57-D6FD-4E27-831C-83544192B0F6}" type="pres">
      <dgm:prSet presAssocID="{12103813-AB6C-471F-84B7-DB75B257E0A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82F6FFF-BA6D-441E-B633-DB4E4467306E}" type="pres">
      <dgm:prSet presAssocID="{61C6A6E1-81BC-4EE7-8809-0FB3E4DC7480}" presName="spacer" presStyleCnt="0"/>
      <dgm:spPr/>
    </dgm:pt>
    <dgm:pt modelId="{2641CE01-FF48-49C6-A7A9-718B4D27D490}" type="pres">
      <dgm:prSet presAssocID="{CF4C107A-2E31-45CB-8815-7FB9C34E888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AD626A8-CD12-4443-8DA6-CCCBF6EFD50C}" type="pres">
      <dgm:prSet presAssocID="{9EAD0122-AFCA-42D9-85C6-CE4FDDDE98C1}" presName="spacer" presStyleCnt="0"/>
      <dgm:spPr/>
    </dgm:pt>
    <dgm:pt modelId="{2C1256CC-F154-4B3F-9242-6A712F1BFEE5}" type="pres">
      <dgm:prSet presAssocID="{B1FAFEEF-4312-41C8-A759-6E045AB7A58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72150B-42B8-4ED0-B4D5-7B38D5D463BB}" type="pres">
      <dgm:prSet presAssocID="{9F7C7390-87CB-4853-9549-38B3724006FB}" presName="spacer" presStyleCnt="0"/>
      <dgm:spPr/>
    </dgm:pt>
    <dgm:pt modelId="{03D92007-2F4D-412C-AA8C-6C785DAEB7B3}" type="pres">
      <dgm:prSet presAssocID="{5590AF57-5AF5-4C00-8AC9-B791E4D1E20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B43954C-E4AC-4C09-B4BD-94A31C443102}" srcId="{D0C90D03-B6BD-487F-9A26-D95BDA9D1C45}" destId="{15A380C3-0FA1-416A-B35F-1BFE8ECBBA1D}" srcOrd="1" destOrd="0" parTransId="{0262C8E2-1110-48F8-A92D-796C88C72E33}" sibTransId="{7AA29865-4AA1-4A9C-A531-F9541CBACB4F}"/>
    <dgm:cxn modelId="{6E85EA0B-E551-4686-9B6A-3574B34A1FD5}" srcId="{D0C90D03-B6BD-487F-9A26-D95BDA9D1C45}" destId="{12103813-AB6C-471F-84B7-DB75B257E0A3}" srcOrd="2" destOrd="0" parTransId="{758249F9-939A-49AA-B3D5-1F3184BCDF03}" sibTransId="{61C6A6E1-81BC-4EE7-8809-0FB3E4DC7480}"/>
    <dgm:cxn modelId="{926C9E20-6F63-4F0A-B619-F95588BBA86F}" type="presOf" srcId="{B1FAFEEF-4312-41C8-A759-6E045AB7A588}" destId="{2C1256CC-F154-4B3F-9242-6A712F1BFEE5}" srcOrd="0" destOrd="0" presId="urn:microsoft.com/office/officeart/2005/8/layout/vList2"/>
    <dgm:cxn modelId="{47AC51B7-2B8B-46AF-9D75-4A3A4CF057A3}" srcId="{D0C90D03-B6BD-487F-9A26-D95BDA9D1C45}" destId="{CF4C107A-2E31-45CB-8815-7FB9C34E888F}" srcOrd="3" destOrd="0" parTransId="{0BCA1415-5109-4E66-B4B6-D42A211F63E0}" sibTransId="{9EAD0122-AFCA-42D9-85C6-CE4FDDDE98C1}"/>
    <dgm:cxn modelId="{754CF843-DF10-48E3-98AF-B80085C087D2}" type="presOf" srcId="{15A380C3-0FA1-416A-B35F-1BFE8ECBBA1D}" destId="{6AA9F93E-4713-486A-9224-158419FA0F6B}" srcOrd="0" destOrd="0" presId="urn:microsoft.com/office/officeart/2005/8/layout/vList2"/>
    <dgm:cxn modelId="{DA0B13FD-B288-4B86-8E0C-84097C4DABD1}" type="presOf" srcId="{D0C90D03-B6BD-487F-9A26-D95BDA9D1C45}" destId="{E440F3D8-BC1F-46FE-A0DE-F1D9EFFD1D24}" srcOrd="0" destOrd="0" presId="urn:microsoft.com/office/officeart/2005/8/layout/vList2"/>
    <dgm:cxn modelId="{BC7C4811-0540-45E6-BC13-D60E9AF77B1E}" srcId="{D0C90D03-B6BD-487F-9A26-D95BDA9D1C45}" destId="{B1FAFEEF-4312-41C8-A759-6E045AB7A588}" srcOrd="4" destOrd="0" parTransId="{A3CC7F4F-07F4-4105-AA59-C1062ADFF88A}" sibTransId="{9F7C7390-87CB-4853-9549-38B3724006FB}"/>
    <dgm:cxn modelId="{28A97377-683C-48A4-AD11-D30B6CA5717D}" type="presOf" srcId="{9A190879-C527-4FD5-A3A4-D25DC671832A}" destId="{1F4B6AF2-30B3-426C-BFE3-25CD3B78F2ED}" srcOrd="0" destOrd="0" presId="urn:microsoft.com/office/officeart/2005/8/layout/vList2"/>
    <dgm:cxn modelId="{8E294D51-7B8F-4F3D-BAFA-43332D2C074F}" srcId="{D0C90D03-B6BD-487F-9A26-D95BDA9D1C45}" destId="{9A190879-C527-4FD5-A3A4-D25DC671832A}" srcOrd="0" destOrd="0" parTransId="{E89951D4-6A19-4151-9B50-64531C034787}" sibTransId="{E3DB679D-F975-4010-94EA-950773C5E526}"/>
    <dgm:cxn modelId="{E612DADD-265B-4253-8564-482BC77240CC}" srcId="{D0C90D03-B6BD-487F-9A26-D95BDA9D1C45}" destId="{5590AF57-5AF5-4C00-8AC9-B791E4D1E20D}" srcOrd="5" destOrd="0" parTransId="{8F321944-DFCF-4BBE-89F7-DF2BC4E648B0}" sibTransId="{1258C33E-564B-4385-A17C-D61FEA6E6070}"/>
    <dgm:cxn modelId="{46CFAF7A-3D2F-41DE-8357-14207331B18F}" type="presOf" srcId="{5590AF57-5AF5-4C00-8AC9-B791E4D1E20D}" destId="{03D92007-2F4D-412C-AA8C-6C785DAEB7B3}" srcOrd="0" destOrd="0" presId="urn:microsoft.com/office/officeart/2005/8/layout/vList2"/>
    <dgm:cxn modelId="{F019F4F3-66AD-4428-9CEF-05E5B41C62B2}" type="presOf" srcId="{CF4C107A-2E31-45CB-8815-7FB9C34E888F}" destId="{2641CE01-FF48-49C6-A7A9-718B4D27D490}" srcOrd="0" destOrd="0" presId="urn:microsoft.com/office/officeart/2005/8/layout/vList2"/>
    <dgm:cxn modelId="{574C292B-1667-46EA-9030-E1368A01A45C}" type="presOf" srcId="{12103813-AB6C-471F-84B7-DB75B257E0A3}" destId="{825A2F57-D6FD-4E27-831C-83544192B0F6}" srcOrd="0" destOrd="0" presId="urn:microsoft.com/office/officeart/2005/8/layout/vList2"/>
    <dgm:cxn modelId="{4B9FC6A3-023A-48E6-BCDA-E1C01EF0927E}" type="presParOf" srcId="{E440F3D8-BC1F-46FE-A0DE-F1D9EFFD1D24}" destId="{1F4B6AF2-30B3-426C-BFE3-25CD3B78F2ED}" srcOrd="0" destOrd="0" presId="urn:microsoft.com/office/officeart/2005/8/layout/vList2"/>
    <dgm:cxn modelId="{C6D88C95-3E7E-4ADC-855E-0B249BEF4745}" type="presParOf" srcId="{E440F3D8-BC1F-46FE-A0DE-F1D9EFFD1D24}" destId="{C1EF1B28-5405-48F8-B9E5-B1D00E2301AD}" srcOrd="1" destOrd="0" presId="urn:microsoft.com/office/officeart/2005/8/layout/vList2"/>
    <dgm:cxn modelId="{C36280F4-DEB4-4F79-A927-1281327E3282}" type="presParOf" srcId="{E440F3D8-BC1F-46FE-A0DE-F1D9EFFD1D24}" destId="{6AA9F93E-4713-486A-9224-158419FA0F6B}" srcOrd="2" destOrd="0" presId="urn:microsoft.com/office/officeart/2005/8/layout/vList2"/>
    <dgm:cxn modelId="{A8C5965C-3D02-4CBE-B110-DEC2483D97F6}" type="presParOf" srcId="{E440F3D8-BC1F-46FE-A0DE-F1D9EFFD1D24}" destId="{6EAC370A-248B-4809-BEB4-C72DF452574A}" srcOrd="3" destOrd="0" presId="urn:microsoft.com/office/officeart/2005/8/layout/vList2"/>
    <dgm:cxn modelId="{AB92493E-51DF-4F88-AA4A-D5392DE42445}" type="presParOf" srcId="{E440F3D8-BC1F-46FE-A0DE-F1D9EFFD1D24}" destId="{825A2F57-D6FD-4E27-831C-83544192B0F6}" srcOrd="4" destOrd="0" presId="urn:microsoft.com/office/officeart/2005/8/layout/vList2"/>
    <dgm:cxn modelId="{07825029-22C4-4F20-B60C-2755D8A353E2}" type="presParOf" srcId="{E440F3D8-BC1F-46FE-A0DE-F1D9EFFD1D24}" destId="{082F6FFF-BA6D-441E-B633-DB4E4467306E}" srcOrd="5" destOrd="0" presId="urn:microsoft.com/office/officeart/2005/8/layout/vList2"/>
    <dgm:cxn modelId="{CDBF1041-B7F0-4AFB-8774-039ECEA77F96}" type="presParOf" srcId="{E440F3D8-BC1F-46FE-A0DE-F1D9EFFD1D24}" destId="{2641CE01-FF48-49C6-A7A9-718B4D27D490}" srcOrd="6" destOrd="0" presId="urn:microsoft.com/office/officeart/2005/8/layout/vList2"/>
    <dgm:cxn modelId="{4C5F597E-F7C6-411D-A6EA-772948092406}" type="presParOf" srcId="{E440F3D8-BC1F-46FE-A0DE-F1D9EFFD1D24}" destId="{9AD626A8-CD12-4443-8DA6-CCCBF6EFD50C}" srcOrd="7" destOrd="0" presId="urn:microsoft.com/office/officeart/2005/8/layout/vList2"/>
    <dgm:cxn modelId="{6701A79A-FAC8-43F2-AEE9-74320F8D51BE}" type="presParOf" srcId="{E440F3D8-BC1F-46FE-A0DE-F1D9EFFD1D24}" destId="{2C1256CC-F154-4B3F-9242-6A712F1BFEE5}" srcOrd="8" destOrd="0" presId="urn:microsoft.com/office/officeart/2005/8/layout/vList2"/>
    <dgm:cxn modelId="{9267D629-A71E-4F91-BFB9-03240B8B48EE}" type="presParOf" srcId="{E440F3D8-BC1F-46FE-A0DE-F1D9EFFD1D24}" destId="{B872150B-42B8-4ED0-B4D5-7B38D5D463BB}" srcOrd="9" destOrd="0" presId="urn:microsoft.com/office/officeart/2005/8/layout/vList2"/>
    <dgm:cxn modelId="{313C1BC5-B3CA-4EEB-894A-48D562BE5144}" type="presParOf" srcId="{E440F3D8-BC1F-46FE-A0DE-F1D9EFFD1D24}" destId="{03D92007-2F4D-412C-AA8C-6C785DAEB7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26B75-C0C7-476F-9D4B-CDCF76DC62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5DB234B-B8C8-4DC0-AEEB-78334516B34C}">
      <dgm:prSet/>
      <dgm:spPr/>
      <dgm:t>
        <a:bodyPr/>
        <a:lstStyle/>
        <a:p>
          <a:pPr rtl="0"/>
          <a:r>
            <a:rPr lang="ru-RU" baseline="0" smtClean="0"/>
            <a:t>7. Зростання ролі країн, що розвиваються, у світовій торгівлі. </a:t>
          </a:r>
          <a:endParaRPr lang="ru-RU"/>
        </a:p>
      </dgm:t>
    </dgm:pt>
    <dgm:pt modelId="{4B07A488-25B6-4F70-AC2A-2B60A11395B5}" type="parTrans" cxnId="{2616C680-A2E1-40B8-B16E-C9C4FED3AC23}">
      <dgm:prSet/>
      <dgm:spPr/>
      <dgm:t>
        <a:bodyPr/>
        <a:lstStyle/>
        <a:p>
          <a:endParaRPr lang="ru-RU"/>
        </a:p>
      </dgm:t>
    </dgm:pt>
    <dgm:pt modelId="{B2CD01BA-196B-4893-AC0E-29697AE140F6}" type="sibTrans" cxnId="{2616C680-A2E1-40B8-B16E-C9C4FED3AC23}">
      <dgm:prSet/>
      <dgm:spPr/>
      <dgm:t>
        <a:bodyPr/>
        <a:lstStyle/>
        <a:p>
          <a:endParaRPr lang="ru-RU"/>
        </a:p>
      </dgm:t>
    </dgm:pt>
    <dgm:pt modelId="{B24D4817-164E-481F-8BD6-019F0ABC96EC}">
      <dgm:prSet/>
      <dgm:spPr/>
      <dgm:t>
        <a:bodyPr/>
        <a:lstStyle/>
        <a:p>
          <a:pPr rtl="0"/>
          <a:r>
            <a:rPr lang="ru-RU" baseline="0" smtClean="0"/>
            <a:t>8. Послаблення позицій США, Великобританії, Франції, Італії при істотному зміцненні позицій Японії та нових індустріальних країн. </a:t>
          </a:r>
          <a:endParaRPr lang="ru-RU"/>
        </a:p>
      </dgm:t>
    </dgm:pt>
    <dgm:pt modelId="{9069687F-DDFA-489B-8351-3DEF21582963}" type="parTrans" cxnId="{0F04BA50-3DC7-4B22-BF15-E538F3C577BE}">
      <dgm:prSet/>
      <dgm:spPr/>
      <dgm:t>
        <a:bodyPr/>
        <a:lstStyle/>
        <a:p>
          <a:endParaRPr lang="ru-RU"/>
        </a:p>
      </dgm:t>
    </dgm:pt>
    <dgm:pt modelId="{D640A5B1-AAC3-45DB-8517-3F47208F54F4}" type="sibTrans" cxnId="{0F04BA50-3DC7-4B22-BF15-E538F3C577BE}">
      <dgm:prSet/>
      <dgm:spPr/>
      <dgm:t>
        <a:bodyPr/>
        <a:lstStyle/>
        <a:p>
          <a:endParaRPr lang="ru-RU"/>
        </a:p>
      </dgm:t>
    </dgm:pt>
    <dgm:pt modelId="{145A9518-C27E-47CF-819A-6FC14D707DE4}">
      <dgm:prSet/>
      <dgm:spPr/>
      <dgm:t>
        <a:bodyPr/>
        <a:lstStyle/>
        <a:p>
          <a:pPr rtl="0"/>
          <a:r>
            <a:rPr lang="ru-RU" baseline="0" smtClean="0"/>
            <a:t>9. Посилення конкуренції між трьома центрами світового економічного розвитку: США, Японією та країнами ЄС. </a:t>
          </a:r>
          <a:endParaRPr lang="ru-RU"/>
        </a:p>
      </dgm:t>
    </dgm:pt>
    <dgm:pt modelId="{2264B32F-4A57-4492-9654-F65364267C14}" type="parTrans" cxnId="{B4482CC5-0FE5-4690-8F8D-E5256EB86DC7}">
      <dgm:prSet/>
      <dgm:spPr/>
      <dgm:t>
        <a:bodyPr/>
        <a:lstStyle/>
        <a:p>
          <a:endParaRPr lang="ru-RU"/>
        </a:p>
      </dgm:t>
    </dgm:pt>
    <dgm:pt modelId="{9AB7067D-F9B9-4DF3-935E-96AF6F16007F}" type="sibTrans" cxnId="{B4482CC5-0FE5-4690-8F8D-E5256EB86DC7}">
      <dgm:prSet/>
      <dgm:spPr/>
      <dgm:t>
        <a:bodyPr/>
        <a:lstStyle/>
        <a:p>
          <a:endParaRPr lang="ru-RU"/>
        </a:p>
      </dgm:t>
    </dgm:pt>
    <dgm:pt modelId="{69CBB2DE-190F-4F25-ADCE-6AB869B28380}">
      <dgm:prSet/>
      <dgm:spPr/>
      <dgm:t>
        <a:bodyPr/>
        <a:lstStyle/>
        <a:p>
          <a:pPr rtl="0"/>
          <a:r>
            <a:rPr lang="ru-RU" baseline="0" smtClean="0"/>
            <a:t>10. Активізація (починаючи з другої половини 70-х років) зустрічної торгівлі. </a:t>
          </a:r>
          <a:endParaRPr lang="ru-RU"/>
        </a:p>
      </dgm:t>
    </dgm:pt>
    <dgm:pt modelId="{9162864A-0226-4D49-B03F-03B167F617CA}" type="parTrans" cxnId="{551801C2-4531-4BB9-83BB-1F540D769200}">
      <dgm:prSet/>
      <dgm:spPr/>
      <dgm:t>
        <a:bodyPr/>
        <a:lstStyle/>
        <a:p>
          <a:endParaRPr lang="ru-RU"/>
        </a:p>
      </dgm:t>
    </dgm:pt>
    <dgm:pt modelId="{32CF827D-97C3-4DAD-A635-56EE1BD9FF2A}" type="sibTrans" cxnId="{551801C2-4531-4BB9-83BB-1F540D769200}">
      <dgm:prSet/>
      <dgm:spPr/>
      <dgm:t>
        <a:bodyPr/>
        <a:lstStyle/>
        <a:p>
          <a:endParaRPr lang="ru-RU"/>
        </a:p>
      </dgm:t>
    </dgm:pt>
    <dgm:pt modelId="{35A5247B-F666-445A-AE29-973F70E647A4}">
      <dgm:prSet/>
      <dgm:spPr/>
      <dgm:t>
        <a:bodyPr/>
        <a:lstStyle/>
        <a:p>
          <a:pPr rtl="0"/>
          <a:r>
            <a:rPr lang="ru-RU" baseline="0" smtClean="0"/>
            <a:t>11. Посилення протекціоністських тенденцій у зовнішньоекономічній політиці більшості країн. </a:t>
          </a:r>
          <a:endParaRPr lang="ru-RU"/>
        </a:p>
      </dgm:t>
    </dgm:pt>
    <dgm:pt modelId="{5FDEA846-9805-4D33-9A75-CB232C10B3A6}" type="parTrans" cxnId="{E5A57AE1-BEDF-4933-9855-875F172AB315}">
      <dgm:prSet/>
      <dgm:spPr/>
      <dgm:t>
        <a:bodyPr/>
        <a:lstStyle/>
        <a:p>
          <a:endParaRPr lang="ru-RU"/>
        </a:p>
      </dgm:t>
    </dgm:pt>
    <dgm:pt modelId="{0B3A2410-DF17-4AB3-B757-6EAD8182CD05}" type="sibTrans" cxnId="{E5A57AE1-BEDF-4933-9855-875F172AB315}">
      <dgm:prSet/>
      <dgm:spPr/>
      <dgm:t>
        <a:bodyPr/>
        <a:lstStyle/>
        <a:p>
          <a:endParaRPr lang="ru-RU"/>
        </a:p>
      </dgm:t>
    </dgm:pt>
    <dgm:pt modelId="{7DC807E6-F059-4090-AE04-92609157C69F}" type="pres">
      <dgm:prSet presAssocID="{16626B75-C0C7-476F-9D4B-CDCF76DC6251}" presName="linear" presStyleCnt="0">
        <dgm:presLayoutVars>
          <dgm:animLvl val="lvl"/>
          <dgm:resizeHandles val="exact"/>
        </dgm:presLayoutVars>
      </dgm:prSet>
      <dgm:spPr/>
    </dgm:pt>
    <dgm:pt modelId="{D34273A3-6B58-4B6D-A1A5-BC03D5CB0DA1}" type="pres">
      <dgm:prSet presAssocID="{55DB234B-B8C8-4DC0-AEEB-78334516B3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2BF082-506F-4FD1-ACCD-F11AFCBA74B8}" type="pres">
      <dgm:prSet presAssocID="{B2CD01BA-196B-4893-AC0E-29697AE140F6}" presName="spacer" presStyleCnt="0"/>
      <dgm:spPr/>
    </dgm:pt>
    <dgm:pt modelId="{ABE4D8CA-65FE-4F8D-95C9-0112338EF1B6}" type="pres">
      <dgm:prSet presAssocID="{B24D4817-164E-481F-8BD6-019F0ABC96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BFF2326-70F2-41F8-98C4-541C1A9787AF}" type="pres">
      <dgm:prSet presAssocID="{D640A5B1-AAC3-45DB-8517-3F47208F54F4}" presName="spacer" presStyleCnt="0"/>
      <dgm:spPr/>
    </dgm:pt>
    <dgm:pt modelId="{95539B41-55C5-4D12-A23B-7AB7353A5E34}" type="pres">
      <dgm:prSet presAssocID="{145A9518-C27E-47CF-819A-6FC14D707D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FF3826-7E4F-4A3B-823A-36F8BCC00C22}" type="pres">
      <dgm:prSet presAssocID="{9AB7067D-F9B9-4DF3-935E-96AF6F16007F}" presName="spacer" presStyleCnt="0"/>
      <dgm:spPr/>
    </dgm:pt>
    <dgm:pt modelId="{D044ABCD-C1A0-49C5-B1D5-C687D42501A2}" type="pres">
      <dgm:prSet presAssocID="{69CBB2DE-190F-4F25-ADCE-6AB869B283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5066B0-A297-4787-A458-80D0A7A6C2C4}" type="pres">
      <dgm:prSet presAssocID="{32CF827D-97C3-4DAD-A635-56EE1BD9FF2A}" presName="spacer" presStyleCnt="0"/>
      <dgm:spPr/>
    </dgm:pt>
    <dgm:pt modelId="{25687065-C7CC-40C4-A7DE-EEC54911A409}" type="pres">
      <dgm:prSet presAssocID="{35A5247B-F666-445A-AE29-973F70E647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574FF4B-8F47-47FB-B574-441575BA448B}" type="presOf" srcId="{B24D4817-164E-481F-8BD6-019F0ABC96EC}" destId="{ABE4D8CA-65FE-4F8D-95C9-0112338EF1B6}" srcOrd="0" destOrd="0" presId="urn:microsoft.com/office/officeart/2005/8/layout/vList2"/>
    <dgm:cxn modelId="{E6E08661-90F1-4248-BBAC-EDE81734F2EC}" type="presOf" srcId="{35A5247B-F666-445A-AE29-973F70E647A4}" destId="{25687065-C7CC-40C4-A7DE-EEC54911A409}" srcOrd="0" destOrd="0" presId="urn:microsoft.com/office/officeart/2005/8/layout/vList2"/>
    <dgm:cxn modelId="{E5A57AE1-BEDF-4933-9855-875F172AB315}" srcId="{16626B75-C0C7-476F-9D4B-CDCF76DC6251}" destId="{35A5247B-F666-445A-AE29-973F70E647A4}" srcOrd="4" destOrd="0" parTransId="{5FDEA846-9805-4D33-9A75-CB232C10B3A6}" sibTransId="{0B3A2410-DF17-4AB3-B757-6EAD8182CD05}"/>
    <dgm:cxn modelId="{8BBA4EC8-8FB3-4476-8385-1C684ED73EF4}" type="presOf" srcId="{55DB234B-B8C8-4DC0-AEEB-78334516B34C}" destId="{D34273A3-6B58-4B6D-A1A5-BC03D5CB0DA1}" srcOrd="0" destOrd="0" presId="urn:microsoft.com/office/officeart/2005/8/layout/vList2"/>
    <dgm:cxn modelId="{C1C2046F-D92E-4C94-AFEF-9059B3F640FA}" type="presOf" srcId="{145A9518-C27E-47CF-819A-6FC14D707DE4}" destId="{95539B41-55C5-4D12-A23B-7AB7353A5E34}" srcOrd="0" destOrd="0" presId="urn:microsoft.com/office/officeart/2005/8/layout/vList2"/>
    <dgm:cxn modelId="{B4482CC5-0FE5-4690-8F8D-E5256EB86DC7}" srcId="{16626B75-C0C7-476F-9D4B-CDCF76DC6251}" destId="{145A9518-C27E-47CF-819A-6FC14D707DE4}" srcOrd="2" destOrd="0" parTransId="{2264B32F-4A57-4492-9654-F65364267C14}" sibTransId="{9AB7067D-F9B9-4DF3-935E-96AF6F16007F}"/>
    <dgm:cxn modelId="{2616C680-A2E1-40B8-B16E-C9C4FED3AC23}" srcId="{16626B75-C0C7-476F-9D4B-CDCF76DC6251}" destId="{55DB234B-B8C8-4DC0-AEEB-78334516B34C}" srcOrd="0" destOrd="0" parTransId="{4B07A488-25B6-4F70-AC2A-2B60A11395B5}" sibTransId="{B2CD01BA-196B-4893-AC0E-29697AE140F6}"/>
    <dgm:cxn modelId="{0286C626-315E-4E90-B47C-B451CDDC94E2}" type="presOf" srcId="{69CBB2DE-190F-4F25-ADCE-6AB869B28380}" destId="{D044ABCD-C1A0-49C5-B1D5-C687D42501A2}" srcOrd="0" destOrd="0" presId="urn:microsoft.com/office/officeart/2005/8/layout/vList2"/>
    <dgm:cxn modelId="{580CBC77-7BBB-4FDB-A460-F9E98C70DE61}" type="presOf" srcId="{16626B75-C0C7-476F-9D4B-CDCF76DC6251}" destId="{7DC807E6-F059-4090-AE04-92609157C69F}" srcOrd="0" destOrd="0" presId="urn:microsoft.com/office/officeart/2005/8/layout/vList2"/>
    <dgm:cxn modelId="{0F04BA50-3DC7-4B22-BF15-E538F3C577BE}" srcId="{16626B75-C0C7-476F-9D4B-CDCF76DC6251}" destId="{B24D4817-164E-481F-8BD6-019F0ABC96EC}" srcOrd="1" destOrd="0" parTransId="{9069687F-DDFA-489B-8351-3DEF21582963}" sibTransId="{D640A5B1-AAC3-45DB-8517-3F47208F54F4}"/>
    <dgm:cxn modelId="{551801C2-4531-4BB9-83BB-1F540D769200}" srcId="{16626B75-C0C7-476F-9D4B-CDCF76DC6251}" destId="{69CBB2DE-190F-4F25-ADCE-6AB869B28380}" srcOrd="3" destOrd="0" parTransId="{9162864A-0226-4D49-B03F-03B167F617CA}" sibTransId="{32CF827D-97C3-4DAD-A635-56EE1BD9FF2A}"/>
    <dgm:cxn modelId="{65762CD8-09A2-4BA6-B59E-FB60D29B6A05}" type="presParOf" srcId="{7DC807E6-F059-4090-AE04-92609157C69F}" destId="{D34273A3-6B58-4B6D-A1A5-BC03D5CB0DA1}" srcOrd="0" destOrd="0" presId="urn:microsoft.com/office/officeart/2005/8/layout/vList2"/>
    <dgm:cxn modelId="{5CA96029-2C42-4803-85FE-03E80C3C58FA}" type="presParOf" srcId="{7DC807E6-F059-4090-AE04-92609157C69F}" destId="{A72BF082-506F-4FD1-ACCD-F11AFCBA74B8}" srcOrd="1" destOrd="0" presId="urn:microsoft.com/office/officeart/2005/8/layout/vList2"/>
    <dgm:cxn modelId="{C4FD810D-AEBF-4729-8ED5-046B52EE0AF7}" type="presParOf" srcId="{7DC807E6-F059-4090-AE04-92609157C69F}" destId="{ABE4D8CA-65FE-4F8D-95C9-0112338EF1B6}" srcOrd="2" destOrd="0" presId="urn:microsoft.com/office/officeart/2005/8/layout/vList2"/>
    <dgm:cxn modelId="{F6BF630B-44F0-49BD-866C-C043AEEE9F3D}" type="presParOf" srcId="{7DC807E6-F059-4090-AE04-92609157C69F}" destId="{4BFF2326-70F2-41F8-98C4-541C1A9787AF}" srcOrd="3" destOrd="0" presId="urn:microsoft.com/office/officeart/2005/8/layout/vList2"/>
    <dgm:cxn modelId="{E0A141F9-1D1B-46FB-AC3A-4E2C8C76C9E9}" type="presParOf" srcId="{7DC807E6-F059-4090-AE04-92609157C69F}" destId="{95539B41-55C5-4D12-A23B-7AB7353A5E34}" srcOrd="4" destOrd="0" presId="urn:microsoft.com/office/officeart/2005/8/layout/vList2"/>
    <dgm:cxn modelId="{A1A6E067-8942-474E-8BB9-E63DF860560C}" type="presParOf" srcId="{7DC807E6-F059-4090-AE04-92609157C69F}" destId="{6CFF3826-7E4F-4A3B-823A-36F8BCC00C22}" srcOrd="5" destOrd="0" presId="urn:microsoft.com/office/officeart/2005/8/layout/vList2"/>
    <dgm:cxn modelId="{D90E27BD-0E9D-44F3-B1D5-E8B020E23419}" type="presParOf" srcId="{7DC807E6-F059-4090-AE04-92609157C69F}" destId="{D044ABCD-C1A0-49C5-B1D5-C687D42501A2}" srcOrd="6" destOrd="0" presId="urn:microsoft.com/office/officeart/2005/8/layout/vList2"/>
    <dgm:cxn modelId="{589FCCE1-8926-46F1-A806-8E1EEF92DE1B}" type="presParOf" srcId="{7DC807E6-F059-4090-AE04-92609157C69F}" destId="{1D5066B0-A297-4787-A458-80D0A7A6C2C4}" srcOrd="7" destOrd="0" presId="urn:microsoft.com/office/officeart/2005/8/layout/vList2"/>
    <dgm:cxn modelId="{302E84EF-A69E-4CAD-8D18-8A60E196E850}" type="presParOf" srcId="{7DC807E6-F059-4090-AE04-92609157C69F}" destId="{25687065-C7CC-40C4-A7DE-EEC54911A4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827D9-ADFF-4F83-8591-C2E1CE0E6F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7F54F-37A4-474D-A182-D285806F18FA}">
      <dgm:prSet custT="1"/>
      <dgm:spPr/>
      <dgm:t>
        <a:bodyPr/>
        <a:lstStyle/>
        <a:p>
          <a:pPr rtl="0"/>
          <a:r>
            <a:rPr lang="ru-RU" sz="2800" baseline="0" dirty="0" err="1" smtClean="0"/>
            <a:t>Методи</a:t>
          </a:r>
          <a:r>
            <a:rPr lang="ru-RU" sz="2800" baseline="0" dirty="0" smtClean="0"/>
            <a:t> </a:t>
          </a:r>
          <a:r>
            <a:rPr lang="ru-RU" sz="2800" baseline="0" dirty="0" err="1" smtClean="0"/>
            <a:t>оцінки</a:t>
          </a:r>
          <a:r>
            <a:rPr lang="ru-RU" sz="2800" baseline="0" dirty="0" smtClean="0"/>
            <a:t> </a:t>
          </a:r>
          <a:r>
            <a:rPr lang="ru-RU" sz="2800" baseline="0" dirty="0" err="1" smtClean="0"/>
            <a:t>рівня</a:t>
          </a:r>
          <a:r>
            <a:rPr lang="ru-RU" sz="2800" baseline="0" dirty="0" smtClean="0"/>
            <a:t> </a:t>
          </a:r>
          <a:r>
            <a:rPr lang="ru-RU" sz="2800" baseline="0" dirty="0" err="1" smtClean="0"/>
            <a:t>політичного</a:t>
          </a:r>
          <a:r>
            <a:rPr lang="ru-RU" sz="2800" baseline="0" dirty="0" smtClean="0"/>
            <a:t> </a:t>
          </a:r>
          <a:r>
            <a:rPr lang="ru-RU" sz="2800" baseline="0" dirty="0" err="1" smtClean="0"/>
            <a:t>ризику</a:t>
          </a:r>
          <a:r>
            <a:rPr lang="ru-RU" sz="2800" baseline="0" dirty="0" smtClean="0"/>
            <a:t>: </a:t>
          </a:r>
          <a:endParaRPr lang="ru-RU" sz="2800" dirty="0"/>
        </a:p>
      </dgm:t>
    </dgm:pt>
    <dgm:pt modelId="{22F40E26-351C-4834-ACDD-B3003B0CCEDE}" type="parTrans" cxnId="{7B469D3B-56DA-4E0C-812C-5AC27F1B4518}">
      <dgm:prSet/>
      <dgm:spPr/>
      <dgm:t>
        <a:bodyPr/>
        <a:lstStyle/>
        <a:p>
          <a:endParaRPr lang="ru-RU"/>
        </a:p>
      </dgm:t>
    </dgm:pt>
    <dgm:pt modelId="{C9CEF474-B123-4A24-98BE-68337E936EEA}" type="sibTrans" cxnId="{7B469D3B-56DA-4E0C-812C-5AC27F1B4518}">
      <dgm:prSet/>
      <dgm:spPr/>
      <dgm:t>
        <a:bodyPr/>
        <a:lstStyle/>
        <a:p>
          <a:endParaRPr lang="ru-RU"/>
        </a:p>
      </dgm:t>
    </dgm:pt>
    <dgm:pt modelId="{60A58FA0-2AB2-4FEF-94B7-1C0755E8A12D}">
      <dgm:prSet/>
      <dgm:spPr/>
      <dgm:t>
        <a:bodyPr/>
        <a:lstStyle/>
        <a:p>
          <a:pPr rtl="0"/>
          <a:r>
            <a:rPr lang="ru-RU" baseline="0" dirty="0" err="1" smtClean="0"/>
            <a:t>аналіз</a:t>
          </a:r>
          <a:r>
            <a:rPr lang="ru-RU" baseline="0" dirty="0" smtClean="0"/>
            <a:t> </a:t>
          </a:r>
          <a:r>
            <a:rPr lang="ru-RU" baseline="0" dirty="0" err="1" smtClean="0"/>
            <a:t>дій</a:t>
          </a:r>
          <a:r>
            <a:rPr lang="ru-RU" baseline="0" dirty="0" smtClean="0"/>
            <a:t> </a:t>
          </a:r>
          <a:r>
            <a:rPr lang="ru-RU" baseline="0" dirty="0" err="1" smtClean="0"/>
            <a:t>держави</a:t>
          </a:r>
          <a:r>
            <a:rPr lang="ru-RU" baseline="0" dirty="0" smtClean="0"/>
            <a:t> у </a:t>
          </a:r>
          <a:r>
            <a:rPr lang="ru-RU" baseline="0" dirty="0" err="1" smtClean="0"/>
            <a:t>минулому</a:t>
          </a:r>
          <a:r>
            <a:rPr lang="ru-RU" baseline="0" dirty="0" smtClean="0"/>
            <a:t>; </a:t>
          </a:r>
          <a:endParaRPr lang="ru-RU" dirty="0"/>
        </a:p>
      </dgm:t>
    </dgm:pt>
    <dgm:pt modelId="{493A9C34-4FA3-4ED8-8789-BE9DF7E2EEA1}" type="parTrans" cxnId="{4CE838C2-E038-4FA8-A2B6-5D1E1B13B2F4}">
      <dgm:prSet/>
      <dgm:spPr/>
      <dgm:t>
        <a:bodyPr/>
        <a:lstStyle/>
        <a:p>
          <a:endParaRPr lang="ru-RU"/>
        </a:p>
      </dgm:t>
    </dgm:pt>
    <dgm:pt modelId="{BE7F81D7-59A0-4933-9D98-7CD101B65066}" type="sibTrans" cxnId="{4CE838C2-E038-4FA8-A2B6-5D1E1B13B2F4}">
      <dgm:prSet/>
      <dgm:spPr/>
      <dgm:t>
        <a:bodyPr/>
        <a:lstStyle/>
        <a:p>
          <a:endParaRPr lang="ru-RU"/>
        </a:p>
      </dgm:t>
    </dgm:pt>
    <dgm:pt modelId="{87BD0D12-44DC-4299-A845-04D937BD4E2E}">
      <dgm:prSet/>
      <dgm:spPr/>
      <dgm:t>
        <a:bodyPr/>
        <a:lstStyle/>
        <a:p>
          <a:pPr rtl="0"/>
          <a:r>
            <a:rPr lang="ru-RU" baseline="0" dirty="0" err="1" smtClean="0"/>
            <a:t>аналіз</a:t>
          </a:r>
          <a:r>
            <a:rPr lang="ru-RU" baseline="0" dirty="0" smtClean="0"/>
            <a:t> точки </a:t>
          </a:r>
          <a:r>
            <a:rPr lang="ru-RU" baseline="0" dirty="0" err="1" smtClean="0"/>
            <a:t>зору</a:t>
          </a:r>
          <a:r>
            <a:rPr lang="ru-RU" baseline="0" dirty="0" smtClean="0"/>
            <a:t> </a:t>
          </a:r>
          <a:r>
            <a:rPr lang="ru-RU" baseline="0" dirty="0" err="1" smtClean="0"/>
            <a:t>експертів</a:t>
          </a:r>
          <a:r>
            <a:rPr lang="ru-RU" baseline="0" dirty="0" smtClean="0"/>
            <a:t>; </a:t>
          </a:r>
          <a:endParaRPr lang="ru-RU" dirty="0"/>
        </a:p>
      </dgm:t>
    </dgm:pt>
    <dgm:pt modelId="{28DFABC5-EAF5-4F24-A514-76AB96D92A27}" type="parTrans" cxnId="{22E89391-B9A7-4728-8F1E-F93FC888026B}">
      <dgm:prSet/>
      <dgm:spPr/>
      <dgm:t>
        <a:bodyPr/>
        <a:lstStyle/>
        <a:p>
          <a:endParaRPr lang="ru-RU"/>
        </a:p>
      </dgm:t>
    </dgm:pt>
    <dgm:pt modelId="{8B7F27D2-76BE-43B0-9132-FCAF530C430E}" type="sibTrans" cxnId="{22E89391-B9A7-4728-8F1E-F93FC888026B}">
      <dgm:prSet/>
      <dgm:spPr/>
      <dgm:t>
        <a:bodyPr/>
        <a:lstStyle/>
        <a:p>
          <a:endParaRPr lang="ru-RU"/>
        </a:p>
      </dgm:t>
    </dgm:pt>
    <dgm:pt modelId="{CA198958-85DD-4AB8-A324-46E7B59FFDE2}">
      <dgm:prSet/>
      <dgm:spPr/>
      <dgm:t>
        <a:bodyPr/>
        <a:lstStyle/>
        <a:p>
          <a:pPr rtl="0"/>
          <a:r>
            <a:rPr lang="ru-RU" baseline="0" dirty="0" err="1" smtClean="0"/>
            <a:t>побудова</a:t>
          </a:r>
          <a:r>
            <a:rPr lang="ru-RU" baseline="0" dirty="0" smtClean="0"/>
            <a:t> моделей, </a:t>
          </a:r>
          <a:r>
            <a:rPr lang="ru-RU" baseline="0" dirty="0" err="1" smtClean="0"/>
            <a:t>заснованих</a:t>
          </a:r>
          <a:r>
            <a:rPr lang="ru-RU" baseline="0" dirty="0" smtClean="0"/>
            <a:t> на </a:t>
          </a:r>
          <a:r>
            <a:rPr lang="ru-RU" baseline="0" dirty="0" err="1" smtClean="0"/>
            <a:t>вимірюванні</a:t>
          </a:r>
          <a:r>
            <a:rPr lang="ru-RU" baseline="0" dirty="0" smtClean="0"/>
            <a:t> </a:t>
          </a:r>
          <a:r>
            <a:rPr lang="ru-RU" baseline="0" dirty="0" err="1" smtClean="0"/>
            <a:t>нестабільності</a:t>
          </a:r>
          <a:r>
            <a:rPr lang="ru-RU" baseline="0" dirty="0" smtClean="0"/>
            <a:t>. </a:t>
          </a:r>
          <a:endParaRPr lang="ru-RU" dirty="0"/>
        </a:p>
      </dgm:t>
    </dgm:pt>
    <dgm:pt modelId="{FC6EEBB9-B810-4224-A23C-7FD5C600F0FE}" type="parTrans" cxnId="{EAC335CF-1EC1-493B-ADA4-87D08F5F8F52}">
      <dgm:prSet/>
      <dgm:spPr/>
      <dgm:t>
        <a:bodyPr/>
        <a:lstStyle/>
        <a:p>
          <a:endParaRPr lang="ru-RU"/>
        </a:p>
      </dgm:t>
    </dgm:pt>
    <dgm:pt modelId="{24FDE540-6648-4571-9CEA-2D37EDF2CF9E}" type="sibTrans" cxnId="{EAC335CF-1EC1-493B-ADA4-87D08F5F8F52}">
      <dgm:prSet/>
      <dgm:spPr/>
      <dgm:t>
        <a:bodyPr/>
        <a:lstStyle/>
        <a:p>
          <a:endParaRPr lang="ru-RU"/>
        </a:p>
      </dgm:t>
    </dgm:pt>
    <dgm:pt modelId="{87E94B29-5881-4157-935D-8B20C34FCA8A}">
      <dgm:prSet custT="1"/>
      <dgm:spPr/>
      <dgm:t>
        <a:bodyPr/>
        <a:lstStyle/>
        <a:p>
          <a:pPr rtl="0"/>
          <a:r>
            <a:rPr lang="ru-RU" sz="1600" baseline="0" dirty="0" smtClean="0"/>
            <a:t>З метою </a:t>
          </a:r>
          <a:r>
            <a:rPr lang="ru-RU" sz="1600" baseline="0" dirty="0" err="1" smtClean="0"/>
            <a:t>запобігання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збиткам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унаслідок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дії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політичних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чинників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фірми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використовують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різні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стратегії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зменшення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політичного</a:t>
          </a:r>
          <a:r>
            <a:rPr lang="ru-RU" sz="1600" baseline="0" dirty="0" smtClean="0"/>
            <a:t> </a:t>
          </a:r>
          <a:r>
            <a:rPr lang="ru-RU" sz="1600" baseline="0" dirty="0" err="1" smtClean="0"/>
            <a:t>ризику</a:t>
          </a:r>
          <a:r>
            <a:rPr lang="ru-RU" sz="1600" baseline="0" dirty="0" smtClean="0"/>
            <a:t>.</a:t>
          </a:r>
          <a:endParaRPr lang="ru-RU" sz="1600" dirty="0"/>
        </a:p>
      </dgm:t>
    </dgm:pt>
    <dgm:pt modelId="{FA06B57F-DBB4-4BBB-BFD2-32A9278C45EB}" type="parTrans" cxnId="{9E57FD00-EA7A-42C6-A399-7478CA7A4424}">
      <dgm:prSet/>
      <dgm:spPr/>
      <dgm:t>
        <a:bodyPr/>
        <a:lstStyle/>
        <a:p>
          <a:endParaRPr lang="ru-RU"/>
        </a:p>
      </dgm:t>
    </dgm:pt>
    <dgm:pt modelId="{8CA9BA15-F94C-4FCB-938A-C7BE160D1696}" type="sibTrans" cxnId="{9E57FD00-EA7A-42C6-A399-7478CA7A4424}">
      <dgm:prSet/>
      <dgm:spPr/>
      <dgm:t>
        <a:bodyPr/>
        <a:lstStyle/>
        <a:p>
          <a:endParaRPr lang="ru-RU"/>
        </a:p>
      </dgm:t>
    </dgm:pt>
    <dgm:pt modelId="{639658BE-C72D-4606-870E-F337E347F9E9}" type="pres">
      <dgm:prSet presAssocID="{5A0827D9-ADFF-4F83-8591-C2E1CE0E6F67}" presName="Name0" presStyleCnt="0">
        <dgm:presLayoutVars>
          <dgm:dir/>
          <dgm:animLvl val="lvl"/>
          <dgm:resizeHandles val="exact"/>
        </dgm:presLayoutVars>
      </dgm:prSet>
      <dgm:spPr/>
    </dgm:pt>
    <dgm:pt modelId="{5DE291AD-18EF-4DD5-B537-25F9BB58C6FF}" type="pres">
      <dgm:prSet presAssocID="{0D77F54F-37A4-474D-A182-D285806F18FA}" presName="linNode" presStyleCnt="0"/>
      <dgm:spPr/>
    </dgm:pt>
    <dgm:pt modelId="{2759AF68-12D7-403F-A3F5-DFB19CE1391E}" type="pres">
      <dgm:prSet presAssocID="{0D77F54F-37A4-474D-A182-D285806F18F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8C0EF06-F2EC-4758-AED9-E84564ACCFC6}" type="pres">
      <dgm:prSet presAssocID="{0D77F54F-37A4-474D-A182-D285806F18FA}" presName="descendantText" presStyleLbl="alignAccFollowNode1" presStyleIdx="0" presStyleCnt="1">
        <dgm:presLayoutVars>
          <dgm:bulletEnabled val="1"/>
        </dgm:presLayoutVars>
      </dgm:prSet>
      <dgm:spPr/>
    </dgm:pt>
    <dgm:pt modelId="{E94C82F0-FBB2-4866-9F8C-29E43F18ACD1}" type="pres">
      <dgm:prSet presAssocID="{C9CEF474-B123-4A24-98BE-68337E936EEA}" presName="sp" presStyleCnt="0"/>
      <dgm:spPr/>
    </dgm:pt>
    <dgm:pt modelId="{14317D81-3ADD-4404-91E1-16653B4A28AB}" type="pres">
      <dgm:prSet presAssocID="{87E94B29-5881-4157-935D-8B20C34FCA8A}" presName="linNode" presStyleCnt="0"/>
      <dgm:spPr/>
    </dgm:pt>
    <dgm:pt modelId="{E4D7D886-6506-43EB-945E-E70AFC961372}" type="pres">
      <dgm:prSet presAssocID="{87E94B29-5881-4157-935D-8B20C34FCA8A}" presName="parentText" presStyleLbl="node1" presStyleIdx="1" presStyleCnt="2" custScaleX="277778" custScaleY="28495">
        <dgm:presLayoutVars>
          <dgm:chMax val="1"/>
          <dgm:bulletEnabled val="1"/>
        </dgm:presLayoutVars>
      </dgm:prSet>
      <dgm:spPr/>
    </dgm:pt>
  </dgm:ptLst>
  <dgm:cxnLst>
    <dgm:cxn modelId="{1C93DFDB-9ED9-4C3A-AF14-8EB99C49D574}" type="presOf" srcId="{87BD0D12-44DC-4299-A845-04D937BD4E2E}" destId="{38C0EF06-F2EC-4758-AED9-E84564ACCFC6}" srcOrd="0" destOrd="1" presId="urn:microsoft.com/office/officeart/2005/8/layout/vList5"/>
    <dgm:cxn modelId="{ABCE4227-A1F6-47F0-947C-1E872EA2159E}" type="presOf" srcId="{87E94B29-5881-4157-935D-8B20C34FCA8A}" destId="{E4D7D886-6506-43EB-945E-E70AFC961372}" srcOrd="0" destOrd="0" presId="urn:microsoft.com/office/officeart/2005/8/layout/vList5"/>
    <dgm:cxn modelId="{6E756CD3-2E99-4F7C-A3F6-1B444A704F1B}" type="presOf" srcId="{5A0827D9-ADFF-4F83-8591-C2E1CE0E6F67}" destId="{639658BE-C72D-4606-870E-F337E347F9E9}" srcOrd="0" destOrd="0" presId="urn:microsoft.com/office/officeart/2005/8/layout/vList5"/>
    <dgm:cxn modelId="{4CE838C2-E038-4FA8-A2B6-5D1E1B13B2F4}" srcId="{0D77F54F-37A4-474D-A182-D285806F18FA}" destId="{60A58FA0-2AB2-4FEF-94B7-1C0755E8A12D}" srcOrd="0" destOrd="0" parTransId="{493A9C34-4FA3-4ED8-8789-BE9DF7E2EEA1}" sibTransId="{BE7F81D7-59A0-4933-9D98-7CD101B65066}"/>
    <dgm:cxn modelId="{F4FF7751-2B17-40B3-A04D-AC34BE1F1646}" type="presOf" srcId="{0D77F54F-37A4-474D-A182-D285806F18FA}" destId="{2759AF68-12D7-403F-A3F5-DFB19CE1391E}" srcOrd="0" destOrd="0" presId="urn:microsoft.com/office/officeart/2005/8/layout/vList5"/>
    <dgm:cxn modelId="{7B469D3B-56DA-4E0C-812C-5AC27F1B4518}" srcId="{5A0827D9-ADFF-4F83-8591-C2E1CE0E6F67}" destId="{0D77F54F-37A4-474D-A182-D285806F18FA}" srcOrd="0" destOrd="0" parTransId="{22F40E26-351C-4834-ACDD-B3003B0CCEDE}" sibTransId="{C9CEF474-B123-4A24-98BE-68337E936EEA}"/>
    <dgm:cxn modelId="{22E89391-B9A7-4728-8F1E-F93FC888026B}" srcId="{0D77F54F-37A4-474D-A182-D285806F18FA}" destId="{87BD0D12-44DC-4299-A845-04D937BD4E2E}" srcOrd="1" destOrd="0" parTransId="{28DFABC5-EAF5-4F24-A514-76AB96D92A27}" sibTransId="{8B7F27D2-76BE-43B0-9132-FCAF530C430E}"/>
    <dgm:cxn modelId="{57804085-EC10-4FBE-9392-0A44A0344511}" type="presOf" srcId="{60A58FA0-2AB2-4FEF-94B7-1C0755E8A12D}" destId="{38C0EF06-F2EC-4758-AED9-E84564ACCFC6}" srcOrd="0" destOrd="0" presId="urn:microsoft.com/office/officeart/2005/8/layout/vList5"/>
    <dgm:cxn modelId="{9E57FD00-EA7A-42C6-A399-7478CA7A4424}" srcId="{5A0827D9-ADFF-4F83-8591-C2E1CE0E6F67}" destId="{87E94B29-5881-4157-935D-8B20C34FCA8A}" srcOrd="1" destOrd="0" parTransId="{FA06B57F-DBB4-4BBB-BFD2-32A9278C45EB}" sibTransId="{8CA9BA15-F94C-4FCB-938A-C7BE160D1696}"/>
    <dgm:cxn modelId="{EAC335CF-1EC1-493B-ADA4-87D08F5F8F52}" srcId="{0D77F54F-37A4-474D-A182-D285806F18FA}" destId="{CA198958-85DD-4AB8-A324-46E7B59FFDE2}" srcOrd="2" destOrd="0" parTransId="{FC6EEBB9-B810-4224-A23C-7FD5C600F0FE}" sibTransId="{24FDE540-6648-4571-9CEA-2D37EDF2CF9E}"/>
    <dgm:cxn modelId="{37182F5D-7EBF-416B-B407-4A0F6BAA5D62}" type="presOf" srcId="{CA198958-85DD-4AB8-A324-46E7B59FFDE2}" destId="{38C0EF06-F2EC-4758-AED9-E84564ACCFC6}" srcOrd="0" destOrd="2" presId="urn:microsoft.com/office/officeart/2005/8/layout/vList5"/>
    <dgm:cxn modelId="{45B4A11E-71F3-4952-BAFE-F6D51372F123}" type="presParOf" srcId="{639658BE-C72D-4606-870E-F337E347F9E9}" destId="{5DE291AD-18EF-4DD5-B537-25F9BB58C6FF}" srcOrd="0" destOrd="0" presId="urn:microsoft.com/office/officeart/2005/8/layout/vList5"/>
    <dgm:cxn modelId="{9E434DD7-13A7-4E79-BBCD-A7FEA83FAD09}" type="presParOf" srcId="{5DE291AD-18EF-4DD5-B537-25F9BB58C6FF}" destId="{2759AF68-12D7-403F-A3F5-DFB19CE1391E}" srcOrd="0" destOrd="0" presId="urn:microsoft.com/office/officeart/2005/8/layout/vList5"/>
    <dgm:cxn modelId="{472E4ECD-D7B4-47AB-9F43-2910B5A4B49A}" type="presParOf" srcId="{5DE291AD-18EF-4DD5-B537-25F9BB58C6FF}" destId="{38C0EF06-F2EC-4758-AED9-E84564ACCFC6}" srcOrd="1" destOrd="0" presId="urn:microsoft.com/office/officeart/2005/8/layout/vList5"/>
    <dgm:cxn modelId="{AEC65903-6CF9-4EED-821A-A3AA872FC713}" type="presParOf" srcId="{639658BE-C72D-4606-870E-F337E347F9E9}" destId="{E94C82F0-FBB2-4866-9F8C-29E43F18ACD1}" srcOrd="1" destOrd="0" presId="urn:microsoft.com/office/officeart/2005/8/layout/vList5"/>
    <dgm:cxn modelId="{134AF6BD-C4C2-4D88-977B-243FEA399BD9}" type="presParOf" srcId="{639658BE-C72D-4606-870E-F337E347F9E9}" destId="{14317D81-3ADD-4404-91E1-16653B4A28AB}" srcOrd="2" destOrd="0" presId="urn:microsoft.com/office/officeart/2005/8/layout/vList5"/>
    <dgm:cxn modelId="{680E618D-F098-4F69-93D4-6B970737C570}" type="presParOf" srcId="{14317D81-3ADD-4404-91E1-16653B4A28AB}" destId="{E4D7D886-6506-43EB-945E-E70AFC9613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77435A-63B0-4BE1-A376-31DA9C0F85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F459C-3CD8-45B2-8B7C-AE72624321B3}">
      <dgm:prSet custT="1"/>
      <dgm:spPr/>
      <dgm:t>
        <a:bodyPr/>
        <a:lstStyle/>
        <a:p>
          <a:pPr rtl="0"/>
          <a:r>
            <a:rPr lang="ru-RU" sz="2000" baseline="0" dirty="0" smtClean="0"/>
            <a:t>1. </a:t>
          </a:r>
          <a:r>
            <a:rPr lang="ru-RU" sz="2000" baseline="0" dirty="0" err="1" smtClean="0"/>
            <a:t>Мовне</a:t>
          </a:r>
          <a:r>
            <a:rPr lang="ru-RU" sz="2000" baseline="0" dirty="0" smtClean="0"/>
            <a:t> </a:t>
          </a:r>
          <a:r>
            <a:rPr lang="ru-RU" sz="2000" baseline="0" dirty="0" err="1" smtClean="0"/>
            <a:t>середовище</a:t>
          </a:r>
          <a:r>
            <a:rPr lang="ru-RU" sz="2000" baseline="0" dirty="0" smtClean="0"/>
            <a:t>. </a:t>
          </a:r>
          <a:endParaRPr lang="ru-RU" sz="2000" dirty="0"/>
        </a:p>
      </dgm:t>
    </dgm:pt>
    <dgm:pt modelId="{147CAB32-D29B-444B-8940-4127734B184F}" type="parTrans" cxnId="{F0846557-3A36-4FC2-9875-87C2F8BFD4CD}">
      <dgm:prSet/>
      <dgm:spPr/>
      <dgm:t>
        <a:bodyPr/>
        <a:lstStyle/>
        <a:p>
          <a:endParaRPr lang="ru-RU" sz="1400"/>
        </a:p>
      </dgm:t>
    </dgm:pt>
    <dgm:pt modelId="{BF2E2FDF-1715-4C36-8BD0-51F05697C2A9}" type="sibTrans" cxnId="{F0846557-3A36-4FC2-9875-87C2F8BFD4CD}">
      <dgm:prSet/>
      <dgm:spPr/>
      <dgm:t>
        <a:bodyPr/>
        <a:lstStyle/>
        <a:p>
          <a:endParaRPr lang="ru-RU" sz="1400"/>
        </a:p>
      </dgm:t>
    </dgm:pt>
    <dgm:pt modelId="{C5BB7B1D-A3D5-4AF9-8D39-6C40A011598D}">
      <dgm:prSet custT="1"/>
      <dgm:spPr/>
      <dgm:t>
        <a:bodyPr/>
        <a:lstStyle/>
        <a:p>
          <a:pPr rtl="0"/>
          <a:r>
            <a:rPr lang="ru-RU" sz="2000" dirty="0" smtClean="0"/>
            <a:t>2. </a:t>
          </a:r>
          <a:r>
            <a:rPr lang="ru-RU" sz="2000" dirty="0" err="1" smtClean="0"/>
            <a:t>Соціальна</a:t>
          </a:r>
          <a:r>
            <a:rPr lang="ru-RU" sz="2000" dirty="0" smtClean="0"/>
            <a:t> </a:t>
          </a:r>
          <a:r>
            <a:rPr lang="ru-RU" sz="2000" dirty="0" err="1" smtClean="0"/>
            <a:t>організація</a:t>
          </a:r>
          <a:r>
            <a:rPr lang="ru-RU" sz="2000" dirty="0" smtClean="0"/>
            <a:t>. </a:t>
          </a:r>
          <a:endParaRPr lang="ru-RU" sz="2000" dirty="0"/>
        </a:p>
      </dgm:t>
    </dgm:pt>
    <dgm:pt modelId="{51C8E30C-BA9F-444C-BBB7-B72F326AA737}" type="parTrans" cxnId="{8BC03759-339F-4380-8A5C-49501BD38872}">
      <dgm:prSet/>
      <dgm:spPr/>
      <dgm:t>
        <a:bodyPr/>
        <a:lstStyle/>
        <a:p>
          <a:endParaRPr lang="ru-RU" sz="1400"/>
        </a:p>
      </dgm:t>
    </dgm:pt>
    <dgm:pt modelId="{02804E44-23D2-44DE-98A2-EC055D2F5463}" type="sibTrans" cxnId="{8BC03759-339F-4380-8A5C-49501BD38872}">
      <dgm:prSet/>
      <dgm:spPr/>
      <dgm:t>
        <a:bodyPr/>
        <a:lstStyle/>
        <a:p>
          <a:endParaRPr lang="ru-RU" sz="1400"/>
        </a:p>
      </dgm:t>
    </dgm:pt>
    <dgm:pt modelId="{CE70E49F-2497-4199-9BAC-EEDB36B4D49E}">
      <dgm:prSet custT="1"/>
      <dgm:spPr/>
      <dgm:t>
        <a:bodyPr/>
        <a:lstStyle/>
        <a:p>
          <a:pPr rtl="0"/>
          <a:r>
            <a:rPr lang="ru-RU" sz="1400" dirty="0" err="1" smtClean="0"/>
            <a:t>Така</a:t>
          </a:r>
          <a:r>
            <a:rPr lang="ru-RU" sz="1400" dirty="0" smtClean="0"/>
            <a:t> </a:t>
          </a:r>
          <a:r>
            <a:rPr lang="ru-RU" sz="1400" dirty="0" err="1" smtClean="0"/>
            <a:t>інформація</a:t>
          </a:r>
          <a:r>
            <a:rPr lang="ru-RU" sz="1400" dirty="0" smtClean="0"/>
            <a:t> </a:t>
          </a:r>
          <a:r>
            <a:rPr lang="ru-RU" sz="1400" dirty="0" err="1" smtClean="0"/>
            <a:t>важлива</a:t>
          </a:r>
          <a:r>
            <a:rPr lang="ru-RU" sz="1400" dirty="0" smtClean="0"/>
            <a:t> для </a:t>
          </a:r>
          <a:r>
            <a:rPr lang="ru-RU" sz="1400" dirty="0" err="1" smtClean="0"/>
            <a:t>просування</a:t>
          </a:r>
          <a:r>
            <a:rPr lang="ru-RU" sz="1400" dirty="0" smtClean="0"/>
            <a:t> на </a:t>
          </a:r>
          <a:r>
            <a:rPr lang="ru-RU" sz="1400" dirty="0" err="1" smtClean="0"/>
            <a:t>ринок</a:t>
          </a:r>
          <a:r>
            <a:rPr lang="ru-RU" sz="1400" dirty="0" smtClean="0"/>
            <a:t> </a:t>
          </a:r>
          <a:r>
            <a:rPr lang="ru-RU" sz="1400" dirty="0" err="1" smtClean="0"/>
            <a:t>товарів</a:t>
          </a:r>
          <a:r>
            <a:rPr lang="ru-RU" sz="1400" dirty="0" smtClean="0"/>
            <a:t> і </a:t>
          </a:r>
          <a:r>
            <a:rPr lang="ru-RU" sz="1400" dirty="0" err="1" smtClean="0"/>
            <a:t>послуг</a:t>
          </a:r>
          <a:r>
            <a:rPr lang="ru-RU" sz="1400" dirty="0" smtClean="0"/>
            <a:t> для людей </a:t>
          </a:r>
          <a:r>
            <a:rPr lang="ru-RU" sz="1400" dirty="0" err="1" smtClean="0"/>
            <a:t>певного</a:t>
          </a:r>
          <a:r>
            <a:rPr lang="ru-RU" sz="1400" dirty="0" smtClean="0"/>
            <a:t> </a:t>
          </a:r>
          <a:r>
            <a:rPr lang="ru-RU" sz="1400" dirty="0" err="1" smtClean="0"/>
            <a:t>соціального</a:t>
          </a:r>
          <a:r>
            <a:rPr lang="ru-RU" sz="1400" dirty="0" smtClean="0"/>
            <a:t> статусу. Маркетологу </a:t>
          </a:r>
          <a:r>
            <a:rPr lang="ru-RU" sz="1400" dirty="0" err="1" smtClean="0"/>
            <a:t>варто</a:t>
          </a:r>
          <a:r>
            <a:rPr lang="ru-RU" sz="1400" dirty="0" smtClean="0"/>
            <a:t> знати, </a:t>
          </a:r>
          <a:r>
            <a:rPr lang="ru-RU" sz="1400" dirty="0" err="1" smtClean="0"/>
            <a:t>чи</a:t>
          </a:r>
          <a:r>
            <a:rPr lang="ru-RU" sz="1400" dirty="0" smtClean="0"/>
            <a:t> в </a:t>
          </a:r>
          <a:r>
            <a:rPr lang="ru-RU" sz="1400" dirty="0" err="1" smtClean="0"/>
            <a:t>зарубіжній</a:t>
          </a:r>
          <a:r>
            <a:rPr lang="ru-RU" sz="1400" dirty="0" smtClean="0"/>
            <a:t> </a:t>
          </a:r>
          <a:r>
            <a:rPr lang="ru-RU" sz="1400" dirty="0" err="1" smtClean="0"/>
            <a:t>країні</a:t>
          </a:r>
          <a:r>
            <a:rPr lang="ru-RU" sz="1400" dirty="0" smtClean="0"/>
            <a:t> </a:t>
          </a:r>
          <a:r>
            <a:rPr lang="ru-RU" sz="1400" dirty="0" err="1" smtClean="0"/>
            <a:t>підтримка</a:t>
          </a:r>
          <a:r>
            <a:rPr lang="ru-RU" sz="1400" dirty="0" smtClean="0"/>
            <a:t> </a:t>
          </a:r>
          <a:r>
            <a:rPr lang="ru-RU" sz="1400" dirty="0" err="1" smtClean="0"/>
            <a:t>родинних</a:t>
          </a:r>
          <a:r>
            <a:rPr lang="ru-RU" sz="1400" dirty="0" smtClean="0"/>
            <a:t> </a:t>
          </a:r>
          <a:r>
            <a:rPr lang="ru-RU" sz="1400" dirty="0" err="1" smtClean="0"/>
            <a:t>зв’язків</a:t>
          </a:r>
          <a:r>
            <a:rPr lang="ru-RU" sz="1400" dirty="0" smtClean="0"/>
            <a:t> у </a:t>
          </a:r>
          <a:r>
            <a:rPr lang="ru-RU" sz="1400" dirty="0" err="1" smtClean="0"/>
            <a:t>бізнесі</a:t>
          </a:r>
          <a:r>
            <a:rPr lang="ru-RU" sz="1400" dirty="0" smtClean="0"/>
            <a:t> є </a:t>
          </a:r>
          <a:r>
            <a:rPr lang="ru-RU" sz="1400" dirty="0" err="1" smtClean="0"/>
            <a:t>загальноприйнятою</a:t>
          </a:r>
          <a:r>
            <a:rPr lang="ru-RU" sz="1400" dirty="0" smtClean="0"/>
            <a:t>, </a:t>
          </a:r>
          <a:r>
            <a:rPr lang="ru-RU" sz="1400" dirty="0" err="1" smtClean="0"/>
            <a:t>чи</a:t>
          </a:r>
          <a:r>
            <a:rPr lang="ru-RU" sz="1400" dirty="0" smtClean="0"/>
            <a:t> </a:t>
          </a:r>
          <a:r>
            <a:rPr lang="ru-RU" sz="1400" dirty="0" err="1" smtClean="0"/>
            <a:t>впливає</a:t>
          </a:r>
          <a:r>
            <a:rPr lang="ru-RU" sz="1400" dirty="0" smtClean="0"/>
            <a:t> на </a:t>
          </a:r>
          <a:r>
            <a:rPr lang="ru-RU" sz="1400" dirty="0" err="1" smtClean="0"/>
            <a:t>прийняття</a:t>
          </a:r>
          <a:r>
            <a:rPr lang="ru-RU" sz="1400" dirty="0" smtClean="0"/>
            <a:t> </a:t>
          </a:r>
          <a:r>
            <a:rPr lang="ru-RU" sz="1400" dirty="0" err="1" smtClean="0"/>
            <a:t>рішень</a:t>
          </a:r>
          <a:r>
            <a:rPr lang="ru-RU" sz="1400" dirty="0" smtClean="0"/>
            <a:t> «</a:t>
          </a:r>
          <a:r>
            <a:rPr lang="ru-RU" sz="1400" dirty="0" err="1" smtClean="0"/>
            <a:t>кумівство</a:t>
          </a:r>
          <a:r>
            <a:rPr lang="ru-RU" sz="1400" dirty="0" smtClean="0"/>
            <a:t>». </a:t>
          </a:r>
          <a:endParaRPr lang="ru-RU" sz="1400" dirty="0"/>
        </a:p>
      </dgm:t>
    </dgm:pt>
    <dgm:pt modelId="{DC885A3C-ABD7-4EF5-A5ED-0AE158E0DA8F}" type="parTrans" cxnId="{7498C563-B63E-4218-9D8F-FC9617B0334B}">
      <dgm:prSet/>
      <dgm:spPr/>
      <dgm:t>
        <a:bodyPr/>
        <a:lstStyle/>
        <a:p>
          <a:endParaRPr lang="ru-RU" sz="1400"/>
        </a:p>
      </dgm:t>
    </dgm:pt>
    <dgm:pt modelId="{8C02DEB4-3124-458B-AFF0-27649CF4EF90}" type="sibTrans" cxnId="{7498C563-B63E-4218-9D8F-FC9617B0334B}">
      <dgm:prSet/>
      <dgm:spPr/>
      <dgm:t>
        <a:bodyPr/>
        <a:lstStyle/>
        <a:p>
          <a:endParaRPr lang="ru-RU" sz="1400"/>
        </a:p>
      </dgm:t>
    </dgm:pt>
    <dgm:pt modelId="{64036828-ED59-4D1F-B1A9-4D06475D648A}">
      <dgm:prSet custT="1"/>
      <dgm:spPr/>
      <dgm:t>
        <a:bodyPr/>
        <a:lstStyle/>
        <a:p>
          <a:pPr rtl="0"/>
          <a:r>
            <a:rPr lang="ru-RU" sz="1400" baseline="0" smtClean="0"/>
            <a:t>Найбільш поширеними є китайська, іспанська, хінді, англійська, російська, португальська та російська, арабська мови. В діловому листуванні домінує англійська. Неточне вживання мови може стати причиною помилок у тлумаченні окремих рішень. </a:t>
          </a:r>
          <a:endParaRPr lang="ru-RU" sz="1400"/>
        </a:p>
      </dgm:t>
    </dgm:pt>
    <dgm:pt modelId="{E40C3128-B0DC-4143-8B4A-89A0D378E3BF}" type="parTrans" cxnId="{236D4B53-D266-4A0E-AE65-3E51FB233B16}">
      <dgm:prSet/>
      <dgm:spPr/>
      <dgm:t>
        <a:bodyPr/>
        <a:lstStyle/>
        <a:p>
          <a:endParaRPr lang="ru-RU" sz="1400"/>
        </a:p>
      </dgm:t>
    </dgm:pt>
    <dgm:pt modelId="{167EF7DA-C934-478A-A34D-B666CE02CA43}" type="sibTrans" cxnId="{236D4B53-D266-4A0E-AE65-3E51FB233B16}">
      <dgm:prSet/>
      <dgm:spPr/>
      <dgm:t>
        <a:bodyPr/>
        <a:lstStyle/>
        <a:p>
          <a:endParaRPr lang="ru-RU" sz="1400"/>
        </a:p>
      </dgm:t>
    </dgm:pt>
    <dgm:pt modelId="{A95C7C3F-416F-49C7-838C-1B069B1C230A}">
      <dgm:prSet custT="1"/>
      <dgm:spPr/>
      <dgm:t>
        <a:bodyPr/>
        <a:lstStyle/>
        <a:p>
          <a:pPr rtl="0"/>
          <a:r>
            <a:rPr lang="ru-RU" sz="2000" dirty="0" smtClean="0"/>
            <a:t>4. </a:t>
          </a:r>
          <a:r>
            <a:rPr lang="ru-RU" sz="2000" dirty="0" err="1" smtClean="0"/>
            <a:t>Політична</a:t>
          </a:r>
          <a:r>
            <a:rPr lang="ru-RU" sz="2000" dirty="0" smtClean="0"/>
            <a:t> культура. </a:t>
          </a:r>
          <a:endParaRPr lang="ru-RU" sz="2000" dirty="0"/>
        </a:p>
      </dgm:t>
    </dgm:pt>
    <dgm:pt modelId="{B3331561-515B-4F3E-8CF8-48B9CCB5C5D2}" type="parTrans" cxnId="{5A9E69E6-CF1A-48E9-BF43-D88AC063D8C4}">
      <dgm:prSet/>
      <dgm:spPr/>
      <dgm:t>
        <a:bodyPr/>
        <a:lstStyle/>
        <a:p>
          <a:endParaRPr lang="ru-RU" sz="1400"/>
        </a:p>
      </dgm:t>
    </dgm:pt>
    <dgm:pt modelId="{8E9707AC-2FA4-4DA1-9520-8E65244A5FF0}" type="sibTrans" cxnId="{5A9E69E6-CF1A-48E9-BF43-D88AC063D8C4}">
      <dgm:prSet/>
      <dgm:spPr/>
      <dgm:t>
        <a:bodyPr/>
        <a:lstStyle/>
        <a:p>
          <a:endParaRPr lang="ru-RU" sz="1400"/>
        </a:p>
      </dgm:t>
    </dgm:pt>
    <dgm:pt modelId="{DE8691EF-035B-4368-A3AA-C0DF83483C36}">
      <dgm:prSet custT="1"/>
      <dgm:spPr/>
      <dgm:t>
        <a:bodyPr/>
        <a:lstStyle/>
        <a:p>
          <a:pPr rtl="0"/>
          <a:r>
            <a:rPr lang="ru-RU" sz="1400" dirty="0" err="1" smtClean="0"/>
            <a:t>Вплив</a:t>
          </a:r>
          <a:r>
            <a:rPr lang="ru-RU" sz="1400" dirty="0" smtClean="0"/>
            <a:t> </a:t>
          </a:r>
          <a:r>
            <a:rPr lang="ru-RU" sz="1400" dirty="0" err="1" smtClean="0"/>
            <a:t>культури</a:t>
          </a:r>
          <a:r>
            <a:rPr lang="ru-RU" sz="1400" dirty="0" smtClean="0"/>
            <a:t> </a:t>
          </a:r>
          <a:r>
            <a:rPr lang="ru-RU" sz="1400" dirty="0" err="1" smtClean="0"/>
            <a:t>населення</a:t>
          </a:r>
          <a:r>
            <a:rPr lang="ru-RU" sz="1400" dirty="0" smtClean="0"/>
            <a:t> на </a:t>
          </a:r>
          <a:r>
            <a:rPr lang="ru-RU" sz="1400" dirty="0" err="1" smtClean="0"/>
            <a:t>правову</a:t>
          </a:r>
          <a:r>
            <a:rPr lang="ru-RU" sz="1400" dirty="0" smtClean="0"/>
            <a:t> систему. </a:t>
          </a:r>
          <a:r>
            <a:rPr lang="ru-RU" sz="1400" dirty="0" err="1" smtClean="0"/>
            <a:t>Наприклад</a:t>
          </a:r>
          <a:r>
            <a:rPr lang="ru-RU" sz="1400" dirty="0" smtClean="0"/>
            <a:t>, у </a:t>
          </a:r>
          <a:r>
            <a:rPr lang="ru-RU" sz="1400" dirty="0" err="1" smtClean="0"/>
            <a:t>багатьох</a:t>
          </a:r>
          <a:r>
            <a:rPr lang="ru-RU" sz="1400" dirty="0" smtClean="0"/>
            <a:t> </a:t>
          </a:r>
          <a:r>
            <a:rPr lang="ru-RU" sz="1400" dirty="0" err="1" smtClean="0"/>
            <a:t>арабських</a:t>
          </a:r>
          <a:r>
            <a:rPr lang="ru-RU" sz="1400" dirty="0" smtClean="0"/>
            <a:t> </a:t>
          </a:r>
          <a:r>
            <a:rPr lang="ru-RU" sz="1400" dirty="0" err="1" smtClean="0"/>
            <a:t>країнах</a:t>
          </a:r>
          <a:r>
            <a:rPr lang="ru-RU" sz="1400" dirty="0" smtClean="0"/>
            <a:t> </a:t>
          </a:r>
          <a:r>
            <a:rPr lang="ru-RU" sz="1400" dirty="0" err="1" smtClean="0"/>
            <a:t>діє</a:t>
          </a:r>
          <a:r>
            <a:rPr lang="ru-RU" sz="1400" dirty="0" smtClean="0"/>
            <a:t> </a:t>
          </a:r>
          <a:r>
            <a:rPr lang="ru-RU" sz="1400" dirty="0" err="1" smtClean="0"/>
            <a:t>теократичне</a:t>
          </a:r>
          <a:r>
            <a:rPr lang="ru-RU" sz="1400" dirty="0" smtClean="0"/>
            <a:t> право, </a:t>
          </a:r>
          <a:r>
            <a:rPr lang="ru-RU" sz="1400" dirty="0" err="1" smtClean="0"/>
            <a:t>засноване</a:t>
          </a:r>
          <a:r>
            <a:rPr lang="ru-RU" sz="1400" dirty="0" smtClean="0"/>
            <a:t> на </a:t>
          </a:r>
          <a:r>
            <a:rPr lang="ru-RU" sz="1400" dirty="0" err="1" smtClean="0"/>
            <a:t>ісламі</a:t>
          </a:r>
          <a:r>
            <a:rPr lang="ru-RU" sz="1400" dirty="0" smtClean="0"/>
            <a:t>, яке </a:t>
          </a:r>
          <a:r>
            <a:rPr lang="ru-RU" sz="1400" dirty="0" err="1" smtClean="0"/>
            <a:t>регламентує</a:t>
          </a:r>
          <a:r>
            <a:rPr lang="ru-RU" sz="1400" dirty="0" smtClean="0"/>
            <a:t> </a:t>
          </a:r>
          <a:r>
            <a:rPr lang="ru-RU" sz="1400" dirty="0" err="1" smtClean="0"/>
            <a:t>всі</a:t>
          </a:r>
          <a:r>
            <a:rPr lang="ru-RU" sz="1400" dirty="0" smtClean="0"/>
            <a:t> </a:t>
          </a:r>
          <a:r>
            <a:rPr lang="ru-RU" sz="1400" dirty="0" err="1" smtClean="0"/>
            <a:t>аспекти</a:t>
          </a:r>
          <a:r>
            <a:rPr lang="ru-RU" sz="1400" dirty="0" smtClean="0"/>
            <a:t> </a:t>
          </a:r>
          <a:r>
            <a:rPr lang="ru-RU" sz="1400" dirty="0" err="1" smtClean="0"/>
            <a:t>економіки</a:t>
          </a:r>
          <a:r>
            <a:rPr lang="ru-RU" sz="1400" dirty="0" smtClean="0"/>
            <a:t>. </a:t>
          </a:r>
          <a:r>
            <a:rPr lang="ru-RU" sz="1400" dirty="0" err="1" smtClean="0"/>
            <a:t>Зокрема</a:t>
          </a:r>
          <a:r>
            <a:rPr lang="ru-RU" sz="1400" dirty="0" smtClean="0"/>
            <a:t>, </a:t>
          </a:r>
          <a:r>
            <a:rPr lang="ru-RU" sz="1400" dirty="0" err="1" smtClean="0"/>
            <a:t>страхування</a:t>
          </a:r>
          <a:r>
            <a:rPr lang="ru-RU" sz="1400" dirty="0" smtClean="0"/>
            <a:t> за </a:t>
          </a:r>
          <a:r>
            <a:rPr lang="ru-RU" sz="1400" dirty="0" err="1" smtClean="0"/>
            <a:t>мусульманськими</a:t>
          </a:r>
          <a:r>
            <a:rPr lang="ru-RU" sz="1400" dirty="0" smtClean="0"/>
            <a:t> канонами є </a:t>
          </a:r>
          <a:r>
            <a:rPr lang="ru-RU" sz="1400" dirty="0" err="1" smtClean="0"/>
            <a:t>порушенням</a:t>
          </a:r>
          <a:r>
            <a:rPr lang="ru-RU" sz="1400" dirty="0" smtClean="0"/>
            <a:t> </a:t>
          </a:r>
          <a:r>
            <a:rPr lang="ru-RU" sz="1400" dirty="0" err="1" smtClean="0"/>
            <a:t>волі</a:t>
          </a:r>
          <a:r>
            <a:rPr lang="ru-RU" sz="1400" dirty="0" smtClean="0"/>
            <a:t> Аллаха. </a:t>
          </a:r>
          <a:endParaRPr lang="ru-RU" sz="1400" dirty="0"/>
        </a:p>
      </dgm:t>
    </dgm:pt>
    <dgm:pt modelId="{746D4726-47A1-4BE0-B2D3-B6BAFE1D9D69}" type="parTrans" cxnId="{65CBE16D-5412-4540-98CD-AD1A5975091D}">
      <dgm:prSet/>
      <dgm:spPr/>
      <dgm:t>
        <a:bodyPr/>
        <a:lstStyle/>
        <a:p>
          <a:endParaRPr lang="ru-RU" sz="1400"/>
        </a:p>
      </dgm:t>
    </dgm:pt>
    <dgm:pt modelId="{DCE51BB8-AB97-4B8B-A35A-F61863E25006}" type="sibTrans" cxnId="{65CBE16D-5412-4540-98CD-AD1A5975091D}">
      <dgm:prSet/>
      <dgm:spPr/>
      <dgm:t>
        <a:bodyPr/>
        <a:lstStyle/>
        <a:p>
          <a:endParaRPr lang="ru-RU" sz="1400"/>
        </a:p>
      </dgm:t>
    </dgm:pt>
    <dgm:pt modelId="{28FD60C6-D820-4EBF-AB40-9A10FE7BD878}">
      <dgm:prSet custT="1"/>
      <dgm:spPr/>
      <dgm:t>
        <a:bodyPr/>
        <a:lstStyle/>
        <a:p>
          <a:pPr rtl="0"/>
          <a:r>
            <a:rPr lang="ru-RU" sz="2000" dirty="0" smtClean="0"/>
            <a:t>3. </a:t>
          </a:r>
          <a:r>
            <a:rPr lang="ru-RU" sz="2000" dirty="0" err="1" smtClean="0"/>
            <a:t>Правова</a:t>
          </a:r>
          <a:r>
            <a:rPr lang="ru-RU" sz="2000" dirty="0" smtClean="0"/>
            <a:t> культура. </a:t>
          </a:r>
          <a:endParaRPr lang="ru-RU" sz="2000" dirty="0"/>
        </a:p>
      </dgm:t>
    </dgm:pt>
    <dgm:pt modelId="{718CC602-2F64-4851-8ED0-1D1A0B2F1699}" type="parTrans" cxnId="{332E6FFE-4FF4-41F3-8831-B828637BA078}">
      <dgm:prSet/>
      <dgm:spPr/>
      <dgm:t>
        <a:bodyPr/>
        <a:lstStyle/>
        <a:p>
          <a:endParaRPr lang="ru-RU" sz="1400"/>
        </a:p>
      </dgm:t>
    </dgm:pt>
    <dgm:pt modelId="{3B547A8F-DD0E-4348-B2B3-75C55239C849}" type="sibTrans" cxnId="{332E6FFE-4FF4-41F3-8831-B828637BA078}">
      <dgm:prSet/>
      <dgm:spPr/>
      <dgm:t>
        <a:bodyPr/>
        <a:lstStyle/>
        <a:p>
          <a:endParaRPr lang="ru-RU" sz="1400"/>
        </a:p>
      </dgm:t>
    </dgm:pt>
    <dgm:pt modelId="{4B781E7C-2C71-4FAE-8BFA-79B524BA4710}">
      <dgm:prSet custT="1"/>
      <dgm:spPr/>
      <dgm:t>
        <a:bodyPr/>
        <a:lstStyle/>
        <a:p>
          <a:pPr rtl="0"/>
          <a:r>
            <a:rPr lang="ru-RU" sz="1400" dirty="0" err="1" smtClean="0"/>
            <a:t>Політична</a:t>
          </a:r>
          <a:r>
            <a:rPr lang="ru-RU" sz="1400" dirty="0" smtClean="0"/>
            <a:t> культура </a:t>
          </a:r>
          <a:r>
            <a:rPr lang="ru-RU" sz="1400" dirty="0" err="1" smtClean="0"/>
            <a:t>втілюється</a:t>
          </a:r>
          <a:r>
            <a:rPr lang="ru-RU" sz="1400" dirty="0" smtClean="0"/>
            <a:t> у </a:t>
          </a:r>
          <a:r>
            <a:rPr lang="ru-RU" sz="1400" dirty="0" err="1" smtClean="0"/>
            <a:t>спадкоємності</a:t>
          </a:r>
          <a:r>
            <a:rPr lang="ru-RU" sz="1400" dirty="0" smtClean="0"/>
            <a:t> </a:t>
          </a:r>
          <a:r>
            <a:rPr lang="ru-RU" sz="1400" dirty="0" err="1" smtClean="0"/>
            <a:t>влади</a:t>
          </a:r>
          <a:r>
            <a:rPr lang="ru-RU" sz="1400" dirty="0" smtClean="0"/>
            <a:t> і </a:t>
          </a:r>
          <a:r>
            <a:rPr lang="ru-RU" sz="1400" dirty="0" err="1" smtClean="0"/>
            <a:t>державних</a:t>
          </a:r>
          <a:r>
            <a:rPr lang="ru-RU" sz="1400" dirty="0" smtClean="0"/>
            <a:t> </a:t>
          </a:r>
          <a:r>
            <a:rPr lang="ru-RU" sz="1400" dirty="0" err="1" smtClean="0"/>
            <a:t>рішень</a:t>
          </a:r>
          <a:r>
            <a:rPr lang="ru-RU" sz="1400" dirty="0" smtClean="0"/>
            <a:t>. </a:t>
          </a:r>
          <a:r>
            <a:rPr lang="ru-RU" sz="1400" dirty="0" err="1" smtClean="0"/>
            <a:t>Важливо</a:t>
          </a:r>
          <a:r>
            <a:rPr lang="ru-RU" sz="1400" dirty="0" smtClean="0"/>
            <a:t> знати при </a:t>
          </a:r>
          <a:r>
            <a:rPr lang="ru-RU" sz="1400" dirty="0" err="1" smtClean="0"/>
            <a:t>довгострокових</a:t>
          </a:r>
          <a:r>
            <a:rPr lang="ru-RU" sz="1400" dirty="0" smtClean="0"/>
            <a:t> </a:t>
          </a:r>
          <a:r>
            <a:rPr lang="ru-RU" sz="1400" dirty="0" err="1" smtClean="0"/>
            <a:t>інвестиціях</a:t>
          </a:r>
          <a:r>
            <a:rPr lang="ru-RU" sz="1400" dirty="0" smtClean="0"/>
            <a:t>. </a:t>
          </a:r>
          <a:endParaRPr lang="ru-RU" sz="1400" dirty="0"/>
        </a:p>
      </dgm:t>
    </dgm:pt>
    <dgm:pt modelId="{C95F6D81-DD40-40A2-AE75-D914EE9A4C04}" type="parTrans" cxnId="{7473BD9C-7D50-41A0-AE29-3EAF9889A5F0}">
      <dgm:prSet/>
      <dgm:spPr/>
      <dgm:t>
        <a:bodyPr/>
        <a:lstStyle/>
        <a:p>
          <a:endParaRPr lang="ru-RU" sz="1400"/>
        </a:p>
      </dgm:t>
    </dgm:pt>
    <dgm:pt modelId="{A39352D7-BB96-4752-AC0A-5FAAAD6B4C39}" type="sibTrans" cxnId="{7473BD9C-7D50-41A0-AE29-3EAF9889A5F0}">
      <dgm:prSet/>
      <dgm:spPr/>
      <dgm:t>
        <a:bodyPr/>
        <a:lstStyle/>
        <a:p>
          <a:endParaRPr lang="ru-RU" sz="1400"/>
        </a:p>
      </dgm:t>
    </dgm:pt>
    <dgm:pt modelId="{F77B0359-F785-44EB-9CD3-F5B69BFDA8ED}" type="pres">
      <dgm:prSet presAssocID="{4A77435A-63B0-4BE1-A376-31DA9C0F8525}" presName="Name0" presStyleCnt="0">
        <dgm:presLayoutVars>
          <dgm:dir/>
          <dgm:animLvl val="lvl"/>
          <dgm:resizeHandles val="exact"/>
        </dgm:presLayoutVars>
      </dgm:prSet>
      <dgm:spPr/>
    </dgm:pt>
    <dgm:pt modelId="{2232A9BF-83CF-4BCE-AD3B-7F986CBD6B5B}" type="pres">
      <dgm:prSet presAssocID="{A04F459C-3CD8-45B2-8B7C-AE72624321B3}" presName="linNode" presStyleCnt="0"/>
      <dgm:spPr/>
    </dgm:pt>
    <dgm:pt modelId="{63E3E7F2-B024-4156-8340-859F01F897FF}" type="pres">
      <dgm:prSet presAssocID="{A04F459C-3CD8-45B2-8B7C-AE72624321B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5553D-C89E-4FD5-9CFD-017D92431FAA}" type="pres">
      <dgm:prSet presAssocID="{A04F459C-3CD8-45B2-8B7C-AE72624321B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D5618-A118-4985-A133-BFB3E2585E5D}" type="pres">
      <dgm:prSet presAssocID="{BF2E2FDF-1715-4C36-8BD0-51F05697C2A9}" presName="sp" presStyleCnt="0"/>
      <dgm:spPr/>
    </dgm:pt>
    <dgm:pt modelId="{8D3FE92F-1859-4FE1-8A60-2C7633565CDB}" type="pres">
      <dgm:prSet presAssocID="{C5BB7B1D-A3D5-4AF9-8D39-6C40A011598D}" presName="linNode" presStyleCnt="0"/>
      <dgm:spPr/>
    </dgm:pt>
    <dgm:pt modelId="{AA5327F0-7409-4F2C-997F-50C5E3E6E305}" type="pres">
      <dgm:prSet presAssocID="{C5BB7B1D-A3D5-4AF9-8D39-6C40A011598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FC830-803A-47EA-9909-93E891DB409A}" type="pres">
      <dgm:prSet presAssocID="{C5BB7B1D-A3D5-4AF9-8D39-6C40A011598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EF397-BB1E-4358-B533-7B213318F7B7}" type="pres">
      <dgm:prSet presAssocID="{02804E44-23D2-44DE-98A2-EC055D2F5463}" presName="sp" presStyleCnt="0"/>
      <dgm:spPr/>
    </dgm:pt>
    <dgm:pt modelId="{7AC39A34-6BF1-4C5A-826D-30CD01208900}" type="pres">
      <dgm:prSet presAssocID="{28FD60C6-D820-4EBF-AB40-9A10FE7BD878}" presName="linNode" presStyleCnt="0"/>
      <dgm:spPr/>
    </dgm:pt>
    <dgm:pt modelId="{68FE3769-B013-43BF-980A-05BDF54CE6AD}" type="pres">
      <dgm:prSet presAssocID="{28FD60C6-D820-4EBF-AB40-9A10FE7BD87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E55B-9F2A-4F48-9C96-2676D8857FD2}" type="pres">
      <dgm:prSet presAssocID="{28FD60C6-D820-4EBF-AB40-9A10FE7BD878}" presName="descendantText" presStyleLbl="alignAccFollowNode1" presStyleIdx="2" presStyleCnt="4">
        <dgm:presLayoutVars>
          <dgm:bulletEnabled val="1"/>
        </dgm:presLayoutVars>
      </dgm:prSet>
      <dgm:spPr/>
    </dgm:pt>
    <dgm:pt modelId="{E616F5C3-0F03-4A9A-A1C9-DAEB311DB4B6}" type="pres">
      <dgm:prSet presAssocID="{3B547A8F-DD0E-4348-B2B3-75C55239C849}" presName="sp" presStyleCnt="0"/>
      <dgm:spPr/>
    </dgm:pt>
    <dgm:pt modelId="{A5619E6F-5B01-4971-9F0F-0CCCA0D61DDE}" type="pres">
      <dgm:prSet presAssocID="{A95C7C3F-416F-49C7-838C-1B069B1C230A}" presName="linNode" presStyleCnt="0"/>
      <dgm:spPr/>
    </dgm:pt>
    <dgm:pt modelId="{2AD8BAA3-A2FD-4991-9F07-BA8EF638715B}" type="pres">
      <dgm:prSet presAssocID="{A95C7C3F-416F-49C7-838C-1B069B1C230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815FA-8F21-4653-953E-4F009714AB88}" type="pres">
      <dgm:prSet presAssocID="{A95C7C3F-416F-49C7-838C-1B069B1C230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4918B-B470-4AB0-8042-1D6186171DEF}" type="presOf" srcId="{4B781E7C-2C71-4FAE-8BFA-79B524BA4710}" destId="{FE8815FA-8F21-4653-953E-4F009714AB88}" srcOrd="0" destOrd="0" presId="urn:microsoft.com/office/officeart/2005/8/layout/vList5"/>
    <dgm:cxn modelId="{954D54DC-EFA7-4D62-ACEB-FBE09A422842}" type="presOf" srcId="{A95C7C3F-416F-49C7-838C-1B069B1C230A}" destId="{2AD8BAA3-A2FD-4991-9F07-BA8EF638715B}" srcOrd="0" destOrd="0" presId="urn:microsoft.com/office/officeart/2005/8/layout/vList5"/>
    <dgm:cxn modelId="{5A9E69E6-CF1A-48E9-BF43-D88AC063D8C4}" srcId="{4A77435A-63B0-4BE1-A376-31DA9C0F8525}" destId="{A95C7C3F-416F-49C7-838C-1B069B1C230A}" srcOrd="3" destOrd="0" parTransId="{B3331561-515B-4F3E-8CF8-48B9CCB5C5D2}" sibTransId="{8E9707AC-2FA4-4DA1-9520-8E65244A5FF0}"/>
    <dgm:cxn modelId="{4F776B44-796F-4DC3-9773-7CE41CE154B3}" type="presOf" srcId="{CE70E49F-2497-4199-9BAC-EEDB36B4D49E}" destId="{085FC830-803A-47EA-9909-93E891DB409A}" srcOrd="0" destOrd="0" presId="urn:microsoft.com/office/officeart/2005/8/layout/vList5"/>
    <dgm:cxn modelId="{7498C563-B63E-4218-9D8F-FC9617B0334B}" srcId="{C5BB7B1D-A3D5-4AF9-8D39-6C40A011598D}" destId="{CE70E49F-2497-4199-9BAC-EEDB36B4D49E}" srcOrd="0" destOrd="0" parTransId="{DC885A3C-ABD7-4EF5-A5ED-0AE158E0DA8F}" sibTransId="{8C02DEB4-3124-458B-AFF0-27649CF4EF90}"/>
    <dgm:cxn modelId="{85977F02-16A2-46E1-A4C7-B6545B5D7422}" type="presOf" srcId="{28FD60C6-D820-4EBF-AB40-9A10FE7BD878}" destId="{68FE3769-B013-43BF-980A-05BDF54CE6AD}" srcOrd="0" destOrd="0" presId="urn:microsoft.com/office/officeart/2005/8/layout/vList5"/>
    <dgm:cxn modelId="{7C1539D4-4836-43F7-A1CD-0A6458B82297}" type="presOf" srcId="{C5BB7B1D-A3D5-4AF9-8D39-6C40A011598D}" destId="{AA5327F0-7409-4F2C-997F-50C5E3E6E305}" srcOrd="0" destOrd="0" presId="urn:microsoft.com/office/officeart/2005/8/layout/vList5"/>
    <dgm:cxn modelId="{820AB684-ED66-4232-8FA4-75AD13500389}" type="presOf" srcId="{A04F459C-3CD8-45B2-8B7C-AE72624321B3}" destId="{63E3E7F2-B024-4156-8340-859F01F897FF}" srcOrd="0" destOrd="0" presId="urn:microsoft.com/office/officeart/2005/8/layout/vList5"/>
    <dgm:cxn modelId="{236D4B53-D266-4A0E-AE65-3E51FB233B16}" srcId="{A04F459C-3CD8-45B2-8B7C-AE72624321B3}" destId="{64036828-ED59-4D1F-B1A9-4D06475D648A}" srcOrd="0" destOrd="0" parTransId="{E40C3128-B0DC-4143-8B4A-89A0D378E3BF}" sibTransId="{167EF7DA-C934-478A-A34D-B666CE02CA43}"/>
    <dgm:cxn modelId="{C3310DE4-38DD-4DB4-92AE-D3EEC3D478E6}" type="presOf" srcId="{4A77435A-63B0-4BE1-A376-31DA9C0F8525}" destId="{F77B0359-F785-44EB-9CD3-F5B69BFDA8ED}" srcOrd="0" destOrd="0" presId="urn:microsoft.com/office/officeart/2005/8/layout/vList5"/>
    <dgm:cxn modelId="{F0846557-3A36-4FC2-9875-87C2F8BFD4CD}" srcId="{4A77435A-63B0-4BE1-A376-31DA9C0F8525}" destId="{A04F459C-3CD8-45B2-8B7C-AE72624321B3}" srcOrd="0" destOrd="0" parTransId="{147CAB32-D29B-444B-8940-4127734B184F}" sibTransId="{BF2E2FDF-1715-4C36-8BD0-51F05697C2A9}"/>
    <dgm:cxn modelId="{7473BD9C-7D50-41A0-AE29-3EAF9889A5F0}" srcId="{A95C7C3F-416F-49C7-838C-1B069B1C230A}" destId="{4B781E7C-2C71-4FAE-8BFA-79B524BA4710}" srcOrd="0" destOrd="0" parTransId="{C95F6D81-DD40-40A2-AE75-D914EE9A4C04}" sibTransId="{A39352D7-BB96-4752-AC0A-5FAAAD6B4C39}"/>
    <dgm:cxn modelId="{332E6FFE-4FF4-41F3-8831-B828637BA078}" srcId="{4A77435A-63B0-4BE1-A376-31DA9C0F8525}" destId="{28FD60C6-D820-4EBF-AB40-9A10FE7BD878}" srcOrd="2" destOrd="0" parTransId="{718CC602-2F64-4851-8ED0-1D1A0B2F1699}" sibTransId="{3B547A8F-DD0E-4348-B2B3-75C55239C849}"/>
    <dgm:cxn modelId="{67E30279-1A3D-4F2D-95C1-C862C8E67339}" type="presOf" srcId="{DE8691EF-035B-4368-A3AA-C0DF83483C36}" destId="{B22AE55B-9F2A-4F48-9C96-2676D8857FD2}" srcOrd="0" destOrd="0" presId="urn:microsoft.com/office/officeart/2005/8/layout/vList5"/>
    <dgm:cxn modelId="{13959ECE-C6D1-452D-90A1-3C51E1ED5D95}" type="presOf" srcId="{64036828-ED59-4D1F-B1A9-4D06475D648A}" destId="{53E5553D-C89E-4FD5-9CFD-017D92431FAA}" srcOrd="0" destOrd="0" presId="urn:microsoft.com/office/officeart/2005/8/layout/vList5"/>
    <dgm:cxn modelId="{65CBE16D-5412-4540-98CD-AD1A5975091D}" srcId="{28FD60C6-D820-4EBF-AB40-9A10FE7BD878}" destId="{DE8691EF-035B-4368-A3AA-C0DF83483C36}" srcOrd="0" destOrd="0" parTransId="{746D4726-47A1-4BE0-B2D3-B6BAFE1D9D69}" sibTransId="{DCE51BB8-AB97-4B8B-A35A-F61863E25006}"/>
    <dgm:cxn modelId="{8BC03759-339F-4380-8A5C-49501BD38872}" srcId="{4A77435A-63B0-4BE1-A376-31DA9C0F8525}" destId="{C5BB7B1D-A3D5-4AF9-8D39-6C40A011598D}" srcOrd="1" destOrd="0" parTransId="{51C8E30C-BA9F-444C-BBB7-B72F326AA737}" sibTransId="{02804E44-23D2-44DE-98A2-EC055D2F5463}"/>
    <dgm:cxn modelId="{56F400C2-21AF-4A76-A7BF-22D7622E1EB7}" type="presParOf" srcId="{F77B0359-F785-44EB-9CD3-F5B69BFDA8ED}" destId="{2232A9BF-83CF-4BCE-AD3B-7F986CBD6B5B}" srcOrd="0" destOrd="0" presId="urn:microsoft.com/office/officeart/2005/8/layout/vList5"/>
    <dgm:cxn modelId="{BF218499-7F06-4DF6-BBC8-F55A3B429FE1}" type="presParOf" srcId="{2232A9BF-83CF-4BCE-AD3B-7F986CBD6B5B}" destId="{63E3E7F2-B024-4156-8340-859F01F897FF}" srcOrd="0" destOrd="0" presId="urn:microsoft.com/office/officeart/2005/8/layout/vList5"/>
    <dgm:cxn modelId="{6926C61C-6593-44E1-8185-6E98BB2D9959}" type="presParOf" srcId="{2232A9BF-83CF-4BCE-AD3B-7F986CBD6B5B}" destId="{53E5553D-C89E-4FD5-9CFD-017D92431FAA}" srcOrd="1" destOrd="0" presId="urn:microsoft.com/office/officeart/2005/8/layout/vList5"/>
    <dgm:cxn modelId="{A43D853E-B2FA-43AD-A2C2-AAC9F40A77A5}" type="presParOf" srcId="{F77B0359-F785-44EB-9CD3-F5B69BFDA8ED}" destId="{CECD5618-A118-4985-A133-BFB3E2585E5D}" srcOrd="1" destOrd="0" presId="urn:microsoft.com/office/officeart/2005/8/layout/vList5"/>
    <dgm:cxn modelId="{8AE2C9F3-42ED-4BAB-9A74-F0C5B12A43BD}" type="presParOf" srcId="{F77B0359-F785-44EB-9CD3-F5B69BFDA8ED}" destId="{8D3FE92F-1859-4FE1-8A60-2C7633565CDB}" srcOrd="2" destOrd="0" presId="urn:microsoft.com/office/officeart/2005/8/layout/vList5"/>
    <dgm:cxn modelId="{3E93D229-3675-4B4E-BE6D-9229E35DF77A}" type="presParOf" srcId="{8D3FE92F-1859-4FE1-8A60-2C7633565CDB}" destId="{AA5327F0-7409-4F2C-997F-50C5E3E6E305}" srcOrd="0" destOrd="0" presId="urn:microsoft.com/office/officeart/2005/8/layout/vList5"/>
    <dgm:cxn modelId="{935BE80F-7A86-4CB1-B8C5-DCAF66178F83}" type="presParOf" srcId="{8D3FE92F-1859-4FE1-8A60-2C7633565CDB}" destId="{085FC830-803A-47EA-9909-93E891DB409A}" srcOrd="1" destOrd="0" presId="urn:microsoft.com/office/officeart/2005/8/layout/vList5"/>
    <dgm:cxn modelId="{EDA710FF-77C0-4B37-AE3E-AF4C91EA5C0D}" type="presParOf" srcId="{F77B0359-F785-44EB-9CD3-F5B69BFDA8ED}" destId="{7C3EF397-BB1E-4358-B533-7B213318F7B7}" srcOrd="3" destOrd="0" presId="urn:microsoft.com/office/officeart/2005/8/layout/vList5"/>
    <dgm:cxn modelId="{71FDB40E-4519-4D89-8A92-0DED09BC72E1}" type="presParOf" srcId="{F77B0359-F785-44EB-9CD3-F5B69BFDA8ED}" destId="{7AC39A34-6BF1-4C5A-826D-30CD01208900}" srcOrd="4" destOrd="0" presId="urn:microsoft.com/office/officeart/2005/8/layout/vList5"/>
    <dgm:cxn modelId="{3D8E9FE8-427E-411B-A1AD-C3E06D321276}" type="presParOf" srcId="{7AC39A34-6BF1-4C5A-826D-30CD01208900}" destId="{68FE3769-B013-43BF-980A-05BDF54CE6AD}" srcOrd="0" destOrd="0" presId="urn:microsoft.com/office/officeart/2005/8/layout/vList5"/>
    <dgm:cxn modelId="{CFBD9795-A329-4400-BA8F-4BDC1A168D6E}" type="presParOf" srcId="{7AC39A34-6BF1-4C5A-826D-30CD01208900}" destId="{B22AE55B-9F2A-4F48-9C96-2676D8857FD2}" srcOrd="1" destOrd="0" presId="urn:microsoft.com/office/officeart/2005/8/layout/vList5"/>
    <dgm:cxn modelId="{C21D99AA-6269-40F1-A1E0-21E35377ACC5}" type="presParOf" srcId="{F77B0359-F785-44EB-9CD3-F5B69BFDA8ED}" destId="{E616F5C3-0F03-4A9A-A1C9-DAEB311DB4B6}" srcOrd="5" destOrd="0" presId="urn:microsoft.com/office/officeart/2005/8/layout/vList5"/>
    <dgm:cxn modelId="{9B238D40-A2A0-468C-9804-12C40A722796}" type="presParOf" srcId="{F77B0359-F785-44EB-9CD3-F5B69BFDA8ED}" destId="{A5619E6F-5B01-4971-9F0F-0CCCA0D61DDE}" srcOrd="6" destOrd="0" presId="urn:microsoft.com/office/officeart/2005/8/layout/vList5"/>
    <dgm:cxn modelId="{482AE6CF-D55A-4D13-A07E-5D2553F41F34}" type="presParOf" srcId="{A5619E6F-5B01-4971-9F0F-0CCCA0D61DDE}" destId="{2AD8BAA3-A2FD-4991-9F07-BA8EF638715B}" srcOrd="0" destOrd="0" presId="urn:microsoft.com/office/officeart/2005/8/layout/vList5"/>
    <dgm:cxn modelId="{A2039328-D828-4F96-BAA2-27E195EAC3CF}" type="presParOf" srcId="{A5619E6F-5B01-4971-9F0F-0CCCA0D61DDE}" destId="{FE8815FA-8F21-4653-953E-4F009714AB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C09C91-F910-4189-8ED6-2326031348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58F785-592D-4440-9FA6-DB437A3DCC75}">
      <dgm:prSet phldrT="[Текст]" custT="1"/>
      <dgm:spPr/>
      <dgm:t>
        <a:bodyPr/>
        <a:lstStyle/>
        <a:p>
          <a:r>
            <a:rPr lang="ru-RU" sz="2000" dirty="0" smtClean="0"/>
            <a:t>5. Наука і </a:t>
          </a:r>
          <a:r>
            <a:rPr lang="ru-RU" sz="2000" dirty="0" err="1" smtClean="0"/>
            <a:t>мистецтво</a:t>
          </a:r>
          <a:r>
            <a:rPr lang="ru-RU" sz="2000" dirty="0" smtClean="0"/>
            <a:t>.</a:t>
          </a:r>
          <a:endParaRPr lang="ru-RU" sz="2000" dirty="0"/>
        </a:p>
      </dgm:t>
    </dgm:pt>
    <dgm:pt modelId="{0696D925-80D7-46B3-B2E2-459A89CD3802}" type="parTrans" cxnId="{DF5B4F33-5936-429E-B05E-783877B91AAF}">
      <dgm:prSet/>
      <dgm:spPr/>
      <dgm:t>
        <a:bodyPr/>
        <a:lstStyle/>
        <a:p>
          <a:endParaRPr lang="ru-RU" sz="1400"/>
        </a:p>
      </dgm:t>
    </dgm:pt>
    <dgm:pt modelId="{0A34CEEF-2293-41B8-997A-6AC0F6C1EE97}" type="sibTrans" cxnId="{DF5B4F33-5936-429E-B05E-783877B91AAF}">
      <dgm:prSet/>
      <dgm:spPr/>
      <dgm:t>
        <a:bodyPr/>
        <a:lstStyle/>
        <a:p>
          <a:endParaRPr lang="ru-RU" sz="1400"/>
        </a:p>
      </dgm:t>
    </dgm:pt>
    <dgm:pt modelId="{4C0743DF-6A6C-4E8A-B7CA-5ED6E935BD99}">
      <dgm:prSet phldrT="[Текст]" custT="1"/>
      <dgm:spPr/>
      <dgm:t>
        <a:bodyPr/>
        <a:lstStyle/>
        <a:p>
          <a:r>
            <a:rPr lang="ru-RU" sz="1400" dirty="0" smtClean="0"/>
            <a:t>Наука </a:t>
          </a:r>
          <a:r>
            <a:rPr lang="ru-RU" sz="1400" dirty="0" err="1" smtClean="0"/>
            <a:t>впливає</a:t>
          </a:r>
          <a:r>
            <a:rPr lang="ru-RU" sz="1400" dirty="0" smtClean="0"/>
            <a:t> на </a:t>
          </a:r>
          <a:r>
            <a:rPr lang="ru-RU" sz="1400" dirty="0" err="1" smtClean="0"/>
            <a:t>технічний</a:t>
          </a:r>
          <a:r>
            <a:rPr lang="ru-RU" sz="1400" dirty="0" smtClean="0"/>
            <a:t> </a:t>
          </a:r>
          <a:r>
            <a:rPr lang="ru-RU" sz="1400" dirty="0" err="1" smtClean="0"/>
            <a:t>рівень</a:t>
          </a:r>
          <a:r>
            <a:rPr lang="ru-RU" sz="1400" dirty="0" smtClean="0"/>
            <a:t> </a:t>
          </a:r>
          <a:r>
            <a:rPr lang="ru-RU" sz="1400" dirty="0" err="1" smtClean="0"/>
            <a:t>країни</a:t>
          </a:r>
          <a:r>
            <a:rPr lang="ru-RU" sz="1400" dirty="0" smtClean="0"/>
            <a:t>, </a:t>
          </a:r>
          <a:r>
            <a:rPr lang="ru-RU" sz="1400" dirty="0" err="1" smtClean="0"/>
            <a:t>вимогливість</a:t>
          </a:r>
          <a:r>
            <a:rPr lang="ru-RU" sz="1400" dirty="0" smtClean="0"/>
            <a:t> </a:t>
          </a:r>
          <a:r>
            <a:rPr lang="ru-RU" sz="1400" dirty="0" err="1" smtClean="0"/>
            <a:t>покупців</a:t>
          </a:r>
          <a:r>
            <a:rPr lang="ru-RU" sz="1400" dirty="0" smtClean="0"/>
            <a:t> і </a:t>
          </a:r>
          <a:r>
            <a:rPr lang="ru-RU" sz="1400" dirty="0" err="1" smtClean="0"/>
            <a:t>потенціал</a:t>
          </a:r>
          <a:r>
            <a:rPr lang="ru-RU" sz="1400" dirty="0" smtClean="0"/>
            <a:t> ринку, </a:t>
          </a:r>
          <a:r>
            <a:rPr lang="ru-RU" sz="1400" dirty="0" err="1" smtClean="0"/>
            <a:t>ступінь</a:t>
          </a:r>
          <a:r>
            <a:rPr lang="ru-RU" sz="1400" dirty="0" smtClean="0"/>
            <a:t> </a:t>
          </a:r>
          <a:r>
            <a:rPr lang="ru-RU" sz="1400" dirty="0" err="1" smtClean="0"/>
            <a:t>розвитку</a:t>
          </a:r>
          <a:r>
            <a:rPr lang="ru-RU" sz="1400" dirty="0" smtClean="0"/>
            <a:t> </a:t>
          </a:r>
          <a:r>
            <a:rPr lang="ru-RU" sz="1400" dirty="0" err="1" smtClean="0"/>
            <a:t>його</a:t>
          </a:r>
          <a:r>
            <a:rPr lang="ru-RU" sz="1400" dirty="0" smtClean="0"/>
            <a:t> </a:t>
          </a:r>
          <a:r>
            <a:rPr lang="ru-RU" sz="1400" dirty="0" err="1" smtClean="0"/>
            <a:t>інфраструктури</a:t>
          </a:r>
          <a:r>
            <a:rPr lang="ru-RU" sz="1400" dirty="0" smtClean="0"/>
            <a:t>. </a:t>
          </a:r>
          <a:r>
            <a:rPr lang="ru-RU" sz="1400" dirty="0" err="1" smtClean="0"/>
            <a:t>Мистецтво</a:t>
          </a:r>
          <a:r>
            <a:rPr lang="ru-RU" sz="1400" dirty="0" smtClean="0"/>
            <a:t> – </a:t>
          </a:r>
          <a:r>
            <a:rPr lang="ru-RU" sz="1400" dirty="0" err="1" smtClean="0"/>
            <a:t>визначає</a:t>
          </a:r>
          <a:r>
            <a:rPr lang="ru-RU" sz="1400" dirty="0" smtClean="0"/>
            <a:t> </a:t>
          </a:r>
          <a:r>
            <a:rPr lang="ru-RU" sz="1400" dirty="0" err="1" smtClean="0"/>
            <a:t>особливості</a:t>
          </a:r>
          <a:r>
            <a:rPr lang="ru-RU" sz="1400" dirty="0" smtClean="0"/>
            <a:t> </a:t>
          </a:r>
          <a:r>
            <a:rPr lang="ru-RU" sz="1400" dirty="0" err="1" smtClean="0"/>
            <a:t>естетичного</a:t>
          </a:r>
          <a:r>
            <a:rPr lang="ru-RU" sz="1400" dirty="0" smtClean="0"/>
            <a:t> </a:t>
          </a:r>
          <a:r>
            <a:rPr lang="ru-RU" sz="1400" dirty="0" err="1" smtClean="0"/>
            <a:t>сприйняття</a:t>
          </a:r>
          <a:r>
            <a:rPr lang="ru-RU" sz="1400" dirty="0" smtClean="0"/>
            <a:t> </a:t>
          </a:r>
          <a:r>
            <a:rPr lang="ru-RU" sz="1400" dirty="0" err="1" smtClean="0"/>
            <a:t>покупцями</a:t>
          </a:r>
          <a:r>
            <a:rPr lang="ru-RU" sz="1400" dirty="0" smtClean="0"/>
            <a:t> товару, </a:t>
          </a:r>
          <a:r>
            <a:rPr lang="ru-RU" sz="1400" dirty="0" err="1" smtClean="0"/>
            <a:t>його</a:t>
          </a:r>
          <a:r>
            <a:rPr lang="ru-RU" sz="1400" dirty="0" smtClean="0"/>
            <a:t> </a:t>
          </a:r>
          <a:r>
            <a:rPr lang="ru-RU" sz="1400" dirty="0" err="1" smtClean="0"/>
            <a:t>вигляду</a:t>
          </a:r>
          <a:r>
            <a:rPr lang="ru-RU" sz="1400" dirty="0" smtClean="0"/>
            <a:t>, упаковки </a:t>
          </a:r>
          <a:r>
            <a:rPr lang="ru-RU" sz="1400" dirty="0" err="1" smtClean="0"/>
            <a:t>тощо</a:t>
          </a:r>
          <a:r>
            <a:rPr lang="ru-RU" sz="1400" dirty="0" smtClean="0"/>
            <a:t>. </a:t>
          </a:r>
          <a:endParaRPr lang="ru-RU" sz="1400" dirty="0"/>
        </a:p>
      </dgm:t>
    </dgm:pt>
    <dgm:pt modelId="{F9376480-0B2F-43C0-B968-B02108645BEA}" type="parTrans" cxnId="{31AB0D10-7D9E-4C42-B29D-62C5562BD3C1}">
      <dgm:prSet/>
      <dgm:spPr/>
      <dgm:t>
        <a:bodyPr/>
        <a:lstStyle/>
        <a:p>
          <a:endParaRPr lang="ru-RU" sz="1400"/>
        </a:p>
      </dgm:t>
    </dgm:pt>
    <dgm:pt modelId="{43766B08-A6ED-490D-A3DC-12E2EF6CFB0A}" type="sibTrans" cxnId="{31AB0D10-7D9E-4C42-B29D-62C5562BD3C1}">
      <dgm:prSet/>
      <dgm:spPr/>
      <dgm:t>
        <a:bodyPr/>
        <a:lstStyle/>
        <a:p>
          <a:endParaRPr lang="ru-RU" sz="1400"/>
        </a:p>
      </dgm:t>
    </dgm:pt>
    <dgm:pt modelId="{E962E42D-F54B-427E-8C98-25CEF290BD08}">
      <dgm:prSet phldrT="[Текст]" custT="1"/>
      <dgm:spPr/>
      <dgm:t>
        <a:bodyPr/>
        <a:lstStyle/>
        <a:p>
          <a:r>
            <a:rPr lang="ru-RU" sz="2000" dirty="0" smtClean="0"/>
            <a:t>6. </a:t>
          </a:r>
          <a:r>
            <a:rPr lang="ru-RU" sz="2000" dirty="0" err="1" smtClean="0"/>
            <a:t>Рівень</a:t>
          </a:r>
          <a:r>
            <a:rPr lang="ru-RU" sz="2000" dirty="0" smtClean="0"/>
            <a:t> </a:t>
          </a:r>
          <a:r>
            <a:rPr lang="ru-RU" sz="2000" dirty="0" err="1" smtClean="0"/>
            <a:t>освіти</a:t>
          </a:r>
          <a:r>
            <a:rPr lang="ru-RU" sz="2000" dirty="0" smtClean="0"/>
            <a:t>.</a:t>
          </a:r>
          <a:endParaRPr lang="ru-RU" sz="2000" dirty="0"/>
        </a:p>
      </dgm:t>
    </dgm:pt>
    <dgm:pt modelId="{A7069388-13CB-4B40-ABD8-3CAE3B146773}" type="parTrans" cxnId="{32E0136C-F7DB-42A6-AB61-B4FE5636F9CC}">
      <dgm:prSet/>
      <dgm:spPr/>
      <dgm:t>
        <a:bodyPr/>
        <a:lstStyle/>
        <a:p>
          <a:endParaRPr lang="ru-RU" sz="1400"/>
        </a:p>
      </dgm:t>
    </dgm:pt>
    <dgm:pt modelId="{9875B91E-8E9F-41DE-A562-CCEF8ACCD832}" type="sibTrans" cxnId="{32E0136C-F7DB-42A6-AB61-B4FE5636F9CC}">
      <dgm:prSet/>
      <dgm:spPr/>
      <dgm:t>
        <a:bodyPr/>
        <a:lstStyle/>
        <a:p>
          <a:endParaRPr lang="ru-RU" sz="1400"/>
        </a:p>
      </dgm:t>
    </dgm:pt>
    <dgm:pt modelId="{8DD26F16-6B86-4F81-9443-8BD5093AE89B}">
      <dgm:prSet phldrT="[Текст]" custT="1"/>
      <dgm:spPr/>
      <dgm:t>
        <a:bodyPr/>
        <a:lstStyle/>
        <a:p>
          <a:r>
            <a:rPr lang="ru-RU" sz="1400" dirty="0" err="1" smtClean="0"/>
            <a:t>Впливає</a:t>
          </a:r>
          <a:r>
            <a:rPr lang="ru-RU" sz="1400" dirty="0" smtClean="0"/>
            <a:t> на </a:t>
          </a:r>
          <a:r>
            <a:rPr lang="ru-RU" sz="1400" dirty="0" err="1" smtClean="0"/>
            <a:t>вимогливість</a:t>
          </a:r>
          <a:r>
            <a:rPr lang="ru-RU" sz="1400" dirty="0" smtClean="0"/>
            <a:t> </a:t>
          </a:r>
          <a:r>
            <a:rPr lang="ru-RU" sz="1400" dirty="0" err="1" smtClean="0"/>
            <a:t>покупців</a:t>
          </a:r>
          <a:r>
            <a:rPr lang="ru-RU" sz="1400" dirty="0" smtClean="0"/>
            <a:t> до </a:t>
          </a:r>
          <a:r>
            <a:rPr lang="ru-RU" sz="1400" dirty="0" err="1" smtClean="0"/>
            <a:t>певних</a:t>
          </a:r>
          <a:r>
            <a:rPr lang="ru-RU" sz="1400" dirty="0" smtClean="0"/>
            <a:t> </a:t>
          </a:r>
          <a:r>
            <a:rPr lang="ru-RU" sz="1400" dirty="0" err="1" smtClean="0"/>
            <a:t>властивостей</a:t>
          </a:r>
          <a:r>
            <a:rPr lang="ru-RU" sz="1400" dirty="0" smtClean="0"/>
            <a:t> товару і </a:t>
          </a:r>
          <a:r>
            <a:rPr lang="ru-RU" sz="1400" dirty="0" err="1" smtClean="0"/>
            <a:t>його</a:t>
          </a:r>
          <a:r>
            <a:rPr lang="ru-RU" sz="1400" dirty="0" smtClean="0"/>
            <a:t> </a:t>
          </a:r>
          <a:r>
            <a:rPr lang="ru-RU" sz="1400" dirty="0" err="1" smtClean="0"/>
            <a:t>супроводу</a:t>
          </a:r>
          <a:r>
            <a:rPr lang="ru-RU" sz="1400" dirty="0" smtClean="0"/>
            <a:t>. </a:t>
          </a:r>
          <a:endParaRPr lang="ru-RU" sz="1400" dirty="0"/>
        </a:p>
      </dgm:t>
    </dgm:pt>
    <dgm:pt modelId="{82B0AD35-EE0D-4F16-BF0F-DC16FC1E37BC}" type="parTrans" cxnId="{369EC3D5-1436-4C9E-9351-954985FCE473}">
      <dgm:prSet/>
      <dgm:spPr/>
      <dgm:t>
        <a:bodyPr/>
        <a:lstStyle/>
        <a:p>
          <a:endParaRPr lang="ru-RU" sz="1400"/>
        </a:p>
      </dgm:t>
    </dgm:pt>
    <dgm:pt modelId="{E886F100-10AA-4FDC-BA0E-F60CDF5FD501}" type="sibTrans" cxnId="{369EC3D5-1436-4C9E-9351-954985FCE473}">
      <dgm:prSet/>
      <dgm:spPr/>
      <dgm:t>
        <a:bodyPr/>
        <a:lstStyle/>
        <a:p>
          <a:endParaRPr lang="ru-RU" sz="1400"/>
        </a:p>
      </dgm:t>
    </dgm:pt>
    <dgm:pt modelId="{5112DAA4-E1A4-4501-833C-FA30A1B0BC0E}">
      <dgm:prSet phldrT="[Текст]" custT="1"/>
      <dgm:spPr/>
      <dgm:t>
        <a:bodyPr/>
        <a:lstStyle/>
        <a:p>
          <a:r>
            <a:rPr lang="ru-RU" sz="2000" dirty="0" smtClean="0"/>
            <a:t>7. </a:t>
          </a:r>
          <a:r>
            <a:rPr lang="ru-RU" sz="2000" dirty="0" err="1" smtClean="0"/>
            <a:t>Релігія</a:t>
          </a:r>
          <a:r>
            <a:rPr lang="ru-RU" sz="2000" dirty="0" smtClean="0"/>
            <a:t>.</a:t>
          </a:r>
          <a:endParaRPr lang="ru-RU" sz="2000" dirty="0"/>
        </a:p>
      </dgm:t>
    </dgm:pt>
    <dgm:pt modelId="{371991A5-CA3C-430D-899B-7AA4ED96FC14}" type="parTrans" cxnId="{19C6E868-DC5C-469D-B80C-2E94ABD097B9}">
      <dgm:prSet/>
      <dgm:spPr/>
      <dgm:t>
        <a:bodyPr/>
        <a:lstStyle/>
        <a:p>
          <a:endParaRPr lang="ru-RU" sz="1400"/>
        </a:p>
      </dgm:t>
    </dgm:pt>
    <dgm:pt modelId="{77593783-C411-4CB9-A35E-ED77D08B03D9}" type="sibTrans" cxnId="{19C6E868-DC5C-469D-B80C-2E94ABD097B9}">
      <dgm:prSet/>
      <dgm:spPr/>
      <dgm:t>
        <a:bodyPr/>
        <a:lstStyle/>
        <a:p>
          <a:endParaRPr lang="ru-RU" sz="1400"/>
        </a:p>
      </dgm:t>
    </dgm:pt>
    <dgm:pt modelId="{EEED9E70-DA72-4B4A-8F5B-2B608A9467C5}">
      <dgm:prSet phldrT="[Текст]" custT="1"/>
      <dgm:spPr/>
      <dgm:t>
        <a:bodyPr/>
        <a:lstStyle/>
        <a:p>
          <a:r>
            <a:rPr lang="ru-RU" sz="1400" dirty="0" smtClean="0"/>
            <a:t>Особливо </a:t>
          </a:r>
          <a:r>
            <a:rPr lang="ru-RU" sz="1400" dirty="0" err="1" smtClean="0"/>
            <a:t>помітний</a:t>
          </a:r>
          <a:r>
            <a:rPr lang="ru-RU" sz="1400" dirty="0" smtClean="0"/>
            <a:t> </a:t>
          </a:r>
          <a:r>
            <a:rPr lang="ru-RU" sz="1400" dirty="0" err="1" smtClean="0"/>
            <a:t>вплив</a:t>
          </a:r>
          <a:r>
            <a:rPr lang="ru-RU" sz="1400" dirty="0" smtClean="0"/>
            <a:t> </a:t>
          </a:r>
          <a:r>
            <a:rPr lang="ru-RU" sz="1400" dirty="0" err="1" smtClean="0"/>
            <a:t>релігії</a:t>
          </a:r>
          <a:r>
            <a:rPr lang="ru-RU" sz="1400" dirty="0" smtClean="0"/>
            <a:t> на </a:t>
          </a:r>
          <a:r>
            <a:rPr lang="ru-RU" sz="1400" dirty="0" err="1" smtClean="0"/>
            <a:t>ділове</a:t>
          </a:r>
          <a:r>
            <a:rPr lang="ru-RU" sz="1400" dirty="0" smtClean="0"/>
            <a:t> </a:t>
          </a:r>
          <a:r>
            <a:rPr lang="ru-RU" sz="1400" dirty="0" err="1" smtClean="0"/>
            <a:t>життя</a:t>
          </a:r>
          <a:r>
            <a:rPr lang="ru-RU" sz="1400" dirty="0" smtClean="0"/>
            <a:t> в </a:t>
          </a:r>
          <a:r>
            <a:rPr lang="ru-RU" sz="1400" dirty="0" err="1" smtClean="0"/>
            <a:t>мусульманських</a:t>
          </a:r>
          <a:r>
            <a:rPr lang="ru-RU" sz="1400" dirty="0" smtClean="0"/>
            <a:t> </a:t>
          </a:r>
          <a:r>
            <a:rPr lang="ru-RU" sz="1400" dirty="0" err="1" smtClean="0"/>
            <a:t>країнах</a:t>
          </a:r>
          <a:r>
            <a:rPr lang="ru-RU" sz="1400" dirty="0" smtClean="0"/>
            <a:t> (</a:t>
          </a:r>
          <a:r>
            <a:rPr lang="ru-RU" sz="1400" dirty="0" err="1" smtClean="0"/>
            <a:t>шаріат</a:t>
          </a:r>
          <a:r>
            <a:rPr lang="ru-RU" sz="1400" dirty="0" smtClean="0"/>
            <a:t>). </a:t>
          </a:r>
          <a:endParaRPr lang="ru-RU" sz="1400" dirty="0"/>
        </a:p>
      </dgm:t>
    </dgm:pt>
    <dgm:pt modelId="{5168AC4F-1965-4451-8FDA-3450398DF79C}" type="parTrans" cxnId="{F3774FF6-8D14-436D-BAD8-CE93F5A9DAAD}">
      <dgm:prSet/>
      <dgm:spPr/>
      <dgm:t>
        <a:bodyPr/>
        <a:lstStyle/>
        <a:p>
          <a:endParaRPr lang="ru-RU" sz="1400"/>
        </a:p>
      </dgm:t>
    </dgm:pt>
    <dgm:pt modelId="{8F61B3CF-86BA-4E78-849A-C055C5787592}" type="sibTrans" cxnId="{F3774FF6-8D14-436D-BAD8-CE93F5A9DAAD}">
      <dgm:prSet/>
      <dgm:spPr/>
      <dgm:t>
        <a:bodyPr/>
        <a:lstStyle/>
        <a:p>
          <a:endParaRPr lang="ru-RU" sz="1400"/>
        </a:p>
      </dgm:t>
    </dgm:pt>
    <dgm:pt modelId="{E20FBD3B-8F4A-4F9E-9CF1-DD51584EB4E4}">
      <dgm:prSet custT="1"/>
      <dgm:spPr/>
      <dgm:t>
        <a:bodyPr/>
        <a:lstStyle/>
        <a:p>
          <a:r>
            <a:rPr lang="ru-RU" sz="2000" dirty="0" smtClean="0"/>
            <a:t>8. </a:t>
          </a:r>
          <a:r>
            <a:rPr lang="ru-RU" sz="2000" dirty="0" err="1" smtClean="0"/>
            <a:t>Цінності</a:t>
          </a:r>
          <a:r>
            <a:rPr lang="ru-RU" sz="2000" dirty="0" smtClean="0"/>
            <a:t> й </a:t>
          </a:r>
          <a:r>
            <a:rPr lang="ru-RU" sz="2000" dirty="0" err="1" smtClean="0"/>
            <a:t>норми</a:t>
          </a:r>
          <a:r>
            <a:rPr lang="ru-RU" sz="2000" dirty="0" smtClean="0"/>
            <a:t>. </a:t>
          </a:r>
          <a:endParaRPr lang="ru-RU" sz="2000" dirty="0"/>
        </a:p>
      </dgm:t>
    </dgm:pt>
    <dgm:pt modelId="{4E0F0DB8-AD17-4186-BD65-56EAE42C077D}" type="parTrans" cxnId="{EC8FCD16-469A-478E-925F-C56C7F2E45E6}">
      <dgm:prSet/>
      <dgm:spPr/>
      <dgm:t>
        <a:bodyPr/>
        <a:lstStyle/>
        <a:p>
          <a:endParaRPr lang="ru-RU" sz="1400"/>
        </a:p>
      </dgm:t>
    </dgm:pt>
    <dgm:pt modelId="{B9D361BF-501D-4C69-B57E-B95D53C75715}" type="sibTrans" cxnId="{EC8FCD16-469A-478E-925F-C56C7F2E45E6}">
      <dgm:prSet/>
      <dgm:spPr/>
      <dgm:t>
        <a:bodyPr/>
        <a:lstStyle/>
        <a:p>
          <a:endParaRPr lang="ru-RU" sz="1400"/>
        </a:p>
      </dgm:t>
    </dgm:pt>
    <dgm:pt modelId="{EB0F6AB7-0736-42B5-A414-4C527B67343E}">
      <dgm:prSet custT="1"/>
      <dgm:spPr/>
      <dgm:t>
        <a:bodyPr/>
        <a:lstStyle/>
        <a:p>
          <a:r>
            <a:rPr lang="ru-RU" sz="1400" smtClean="0"/>
            <a:t>Часто зумовлені релігійними догмами і запам’ятовуються на підсвідомому рівні. Для ММ особливо важливе ставлення до таких цінностей, як час, досягнення, багатство, зміни, ризик, здоров’я, розподіл чоловічих і жіночих ролей, сімейні цінності</a:t>
          </a:r>
          <a:endParaRPr lang="ru-RU" sz="1400"/>
        </a:p>
      </dgm:t>
    </dgm:pt>
    <dgm:pt modelId="{F090D008-1CA9-4E62-BE32-DB7E3B9F2871}" type="parTrans" cxnId="{8E4076D3-8B17-467C-9BDE-F10048334558}">
      <dgm:prSet/>
      <dgm:spPr/>
      <dgm:t>
        <a:bodyPr/>
        <a:lstStyle/>
        <a:p>
          <a:endParaRPr lang="ru-RU" sz="1400"/>
        </a:p>
      </dgm:t>
    </dgm:pt>
    <dgm:pt modelId="{4D8B7D4D-560A-4A44-977C-795B6B7AA862}" type="sibTrans" cxnId="{8E4076D3-8B17-467C-9BDE-F10048334558}">
      <dgm:prSet/>
      <dgm:spPr/>
      <dgm:t>
        <a:bodyPr/>
        <a:lstStyle/>
        <a:p>
          <a:endParaRPr lang="ru-RU" sz="1400"/>
        </a:p>
      </dgm:t>
    </dgm:pt>
    <dgm:pt modelId="{2A6E9590-B775-4A07-835F-353C9D12E9F2}" type="pres">
      <dgm:prSet presAssocID="{93C09C91-F910-4189-8ED6-232603134874}" presName="Name0" presStyleCnt="0">
        <dgm:presLayoutVars>
          <dgm:dir/>
          <dgm:animLvl val="lvl"/>
          <dgm:resizeHandles val="exact"/>
        </dgm:presLayoutVars>
      </dgm:prSet>
      <dgm:spPr/>
    </dgm:pt>
    <dgm:pt modelId="{F953428A-37A3-4CE3-8702-F225F44B305F}" type="pres">
      <dgm:prSet presAssocID="{4658F785-592D-4440-9FA6-DB437A3DCC75}" presName="linNode" presStyleCnt="0"/>
      <dgm:spPr/>
    </dgm:pt>
    <dgm:pt modelId="{9FB80979-C629-4B5B-AFD9-670AD72D04EE}" type="pres">
      <dgm:prSet presAssocID="{4658F785-592D-4440-9FA6-DB437A3DCC7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7B9D5-A85E-4633-ADF0-7011EEEF9D08}" type="pres">
      <dgm:prSet presAssocID="{4658F785-592D-4440-9FA6-DB437A3DCC7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7E37D-7873-4C32-A801-AF2F2F08F5F7}" type="pres">
      <dgm:prSet presAssocID="{0A34CEEF-2293-41B8-997A-6AC0F6C1EE97}" presName="sp" presStyleCnt="0"/>
      <dgm:spPr/>
    </dgm:pt>
    <dgm:pt modelId="{62386D01-DE90-4927-A107-4ED00DAF9E64}" type="pres">
      <dgm:prSet presAssocID="{E962E42D-F54B-427E-8C98-25CEF290BD08}" presName="linNode" presStyleCnt="0"/>
      <dgm:spPr/>
    </dgm:pt>
    <dgm:pt modelId="{D56C51B2-DAED-4B13-A30C-354030C460A8}" type="pres">
      <dgm:prSet presAssocID="{E962E42D-F54B-427E-8C98-25CEF290BD0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F2EF-5ECF-4399-AAF1-8D3601E04525}" type="pres">
      <dgm:prSet presAssocID="{E962E42D-F54B-427E-8C98-25CEF290BD0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3D35-010C-45BC-8A24-BAC64AA50AA3}" type="pres">
      <dgm:prSet presAssocID="{9875B91E-8E9F-41DE-A562-CCEF8ACCD832}" presName="sp" presStyleCnt="0"/>
      <dgm:spPr/>
    </dgm:pt>
    <dgm:pt modelId="{034733EA-DE11-4E54-B841-C3EEA38E3E04}" type="pres">
      <dgm:prSet presAssocID="{5112DAA4-E1A4-4501-833C-FA30A1B0BC0E}" presName="linNode" presStyleCnt="0"/>
      <dgm:spPr/>
    </dgm:pt>
    <dgm:pt modelId="{D6074653-1E28-47C1-B129-6EA1ED477F82}" type="pres">
      <dgm:prSet presAssocID="{5112DAA4-E1A4-4501-833C-FA30A1B0BC0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21244-B7EB-4F6C-8E2F-32ECFDD9E699}" type="pres">
      <dgm:prSet presAssocID="{5112DAA4-E1A4-4501-833C-FA30A1B0BC0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0B2E9-C61C-4664-B4AA-B583A7048D74}" type="pres">
      <dgm:prSet presAssocID="{77593783-C411-4CB9-A35E-ED77D08B03D9}" presName="sp" presStyleCnt="0"/>
      <dgm:spPr/>
    </dgm:pt>
    <dgm:pt modelId="{295FFAEE-7F78-40B8-BC9C-6DA4BDEB4C31}" type="pres">
      <dgm:prSet presAssocID="{E20FBD3B-8F4A-4F9E-9CF1-DD51584EB4E4}" presName="linNode" presStyleCnt="0"/>
      <dgm:spPr/>
    </dgm:pt>
    <dgm:pt modelId="{72BC11EE-B8CF-412F-97E7-1A3185F217A2}" type="pres">
      <dgm:prSet presAssocID="{E20FBD3B-8F4A-4F9E-9CF1-DD51584EB4E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3383AF0-3BCC-4659-8D5E-795461E600CB}" type="pres">
      <dgm:prSet presAssocID="{E20FBD3B-8F4A-4F9E-9CF1-DD51584EB4E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076D3-8B17-467C-9BDE-F10048334558}" srcId="{E20FBD3B-8F4A-4F9E-9CF1-DD51584EB4E4}" destId="{EB0F6AB7-0736-42B5-A414-4C527B67343E}" srcOrd="0" destOrd="0" parTransId="{F090D008-1CA9-4E62-BE32-DB7E3B9F2871}" sibTransId="{4D8B7D4D-560A-4A44-977C-795B6B7AA862}"/>
    <dgm:cxn modelId="{7112F449-18C8-403D-9C5D-46584D2053E2}" type="presOf" srcId="{4C0743DF-6A6C-4E8A-B7CA-5ED6E935BD99}" destId="{57E7B9D5-A85E-4633-ADF0-7011EEEF9D08}" srcOrd="0" destOrd="0" presId="urn:microsoft.com/office/officeart/2005/8/layout/vList5"/>
    <dgm:cxn modelId="{6563DDD2-05D8-4CA7-9A3B-1D331F5B4AD5}" type="presOf" srcId="{E20FBD3B-8F4A-4F9E-9CF1-DD51584EB4E4}" destId="{72BC11EE-B8CF-412F-97E7-1A3185F217A2}" srcOrd="0" destOrd="0" presId="urn:microsoft.com/office/officeart/2005/8/layout/vList5"/>
    <dgm:cxn modelId="{DD81A3C4-7602-4069-96AB-5667EF451525}" type="presOf" srcId="{5112DAA4-E1A4-4501-833C-FA30A1B0BC0E}" destId="{D6074653-1E28-47C1-B129-6EA1ED477F82}" srcOrd="0" destOrd="0" presId="urn:microsoft.com/office/officeart/2005/8/layout/vList5"/>
    <dgm:cxn modelId="{31AB0D10-7D9E-4C42-B29D-62C5562BD3C1}" srcId="{4658F785-592D-4440-9FA6-DB437A3DCC75}" destId="{4C0743DF-6A6C-4E8A-B7CA-5ED6E935BD99}" srcOrd="0" destOrd="0" parTransId="{F9376480-0B2F-43C0-B968-B02108645BEA}" sibTransId="{43766B08-A6ED-490D-A3DC-12E2EF6CFB0A}"/>
    <dgm:cxn modelId="{32E0136C-F7DB-42A6-AB61-B4FE5636F9CC}" srcId="{93C09C91-F910-4189-8ED6-232603134874}" destId="{E962E42D-F54B-427E-8C98-25CEF290BD08}" srcOrd="1" destOrd="0" parTransId="{A7069388-13CB-4B40-ABD8-3CAE3B146773}" sibTransId="{9875B91E-8E9F-41DE-A562-CCEF8ACCD832}"/>
    <dgm:cxn modelId="{DF5B4F33-5936-429E-B05E-783877B91AAF}" srcId="{93C09C91-F910-4189-8ED6-232603134874}" destId="{4658F785-592D-4440-9FA6-DB437A3DCC75}" srcOrd="0" destOrd="0" parTransId="{0696D925-80D7-46B3-B2E2-459A89CD3802}" sibTransId="{0A34CEEF-2293-41B8-997A-6AC0F6C1EE97}"/>
    <dgm:cxn modelId="{97DC51D3-105A-4B06-A63E-61A1854B56C1}" type="presOf" srcId="{8DD26F16-6B86-4F81-9443-8BD5093AE89B}" destId="{9614F2EF-5ECF-4399-AAF1-8D3601E04525}" srcOrd="0" destOrd="0" presId="urn:microsoft.com/office/officeart/2005/8/layout/vList5"/>
    <dgm:cxn modelId="{14D52B8B-94EC-4AC3-AD95-454A118BC177}" type="presOf" srcId="{E962E42D-F54B-427E-8C98-25CEF290BD08}" destId="{D56C51B2-DAED-4B13-A30C-354030C460A8}" srcOrd="0" destOrd="0" presId="urn:microsoft.com/office/officeart/2005/8/layout/vList5"/>
    <dgm:cxn modelId="{EC8FCD16-469A-478E-925F-C56C7F2E45E6}" srcId="{93C09C91-F910-4189-8ED6-232603134874}" destId="{E20FBD3B-8F4A-4F9E-9CF1-DD51584EB4E4}" srcOrd="3" destOrd="0" parTransId="{4E0F0DB8-AD17-4186-BD65-56EAE42C077D}" sibTransId="{B9D361BF-501D-4C69-B57E-B95D53C75715}"/>
    <dgm:cxn modelId="{207A3481-52F9-470E-837C-1452A39F4994}" type="presOf" srcId="{EB0F6AB7-0736-42B5-A414-4C527B67343E}" destId="{33383AF0-3BCC-4659-8D5E-795461E600CB}" srcOrd="0" destOrd="0" presId="urn:microsoft.com/office/officeart/2005/8/layout/vList5"/>
    <dgm:cxn modelId="{2458EDAF-7E4B-49B5-A465-7736F5F62C7B}" type="presOf" srcId="{EEED9E70-DA72-4B4A-8F5B-2B608A9467C5}" destId="{7A321244-B7EB-4F6C-8E2F-32ECFDD9E699}" srcOrd="0" destOrd="0" presId="urn:microsoft.com/office/officeart/2005/8/layout/vList5"/>
    <dgm:cxn modelId="{847C0AF8-8B46-450A-B36A-66EA7671225E}" type="presOf" srcId="{4658F785-592D-4440-9FA6-DB437A3DCC75}" destId="{9FB80979-C629-4B5B-AFD9-670AD72D04EE}" srcOrd="0" destOrd="0" presId="urn:microsoft.com/office/officeart/2005/8/layout/vList5"/>
    <dgm:cxn modelId="{72937C31-2D60-4699-86EB-811E2B48D1CD}" type="presOf" srcId="{93C09C91-F910-4189-8ED6-232603134874}" destId="{2A6E9590-B775-4A07-835F-353C9D12E9F2}" srcOrd="0" destOrd="0" presId="urn:microsoft.com/office/officeart/2005/8/layout/vList5"/>
    <dgm:cxn modelId="{F3774FF6-8D14-436D-BAD8-CE93F5A9DAAD}" srcId="{5112DAA4-E1A4-4501-833C-FA30A1B0BC0E}" destId="{EEED9E70-DA72-4B4A-8F5B-2B608A9467C5}" srcOrd="0" destOrd="0" parTransId="{5168AC4F-1965-4451-8FDA-3450398DF79C}" sibTransId="{8F61B3CF-86BA-4E78-849A-C055C5787592}"/>
    <dgm:cxn modelId="{19C6E868-DC5C-469D-B80C-2E94ABD097B9}" srcId="{93C09C91-F910-4189-8ED6-232603134874}" destId="{5112DAA4-E1A4-4501-833C-FA30A1B0BC0E}" srcOrd="2" destOrd="0" parTransId="{371991A5-CA3C-430D-899B-7AA4ED96FC14}" sibTransId="{77593783-C411-4CB9-A35E-ED77D08B03D9}"/>
    <dgm:cxn modelId="{369EC3D5-1436-4C9E-9351-954985FCE473}" srcId="{E962E42D-F54B-427E-8C98-25CEF290BD08}" destId="{8DD26F16-6B86-4F81-9443-8BD5093AE89B}" srcOrd="0" destOrd="0" parTransId="{82B0AD35-EE0D-4F16-BF0F-DC16FC1E37BC}" sibTransId="{E886F100-10AA-4FDC-BA0E-F60CDF5FD501}"/>
    <dgm:cxn modelId="{488D6B9A-7D77-4D0C-A198-3FEE224961A1}" type="presParOf" srcId="{2A6E9590-B775-4A07-835F-353C9D12E9F2}" destId="{F953428A-37A3-4CE3-8702-F225F44B305F}" srcOrd="0" destOrd="0" presId="urn:microsoft.com/office/officeart/2005/8/layout/vList5"/>
    <dgm:cxn modelId="{91225C4B-AD83-452C-A7DE-4DA932717AD8}" type="presParOf" srcId="{F953428A-37A3-4CE3-8702-F225F44B305F}" destId="{9FB80979-C629-4B5B-AFD9-670AD72D04EE}" srcOrd="0" destOrd="0" presId="urn:microsoft.com/office/officeart/2005/8/layout/vList5"/>
    <dgm:cxn modelId="{0038D449-24DA-4BC8-AFCE-55E61A18E423}" type="presParOf" srcId="{F953428A-37A3-4CE3-8702-F225F44B305F}" destId="{57E7B9D5-A85E-4633-ADF0-7011EEEF9D08}" srcOrd="1" destOrd="0" presId="urn:microsoft.com/office/officeart/2005/8/layout/vList5"/>
    <dgm:cxn modelId="{4F08AA56-47EF-4D07-80B3-E7C07D5F865B}" type="presParOf" srcId="{2A6E9590-B775-4A07-835F-353C9D12E9F2}" destId="{DBC7E37D-7873-4C32-A801-AF2F2F08F5F7}" srcOrd="1" destOrd="0" presId="urn:microsoft.com/office/officeart/2005/8/layout/vList5"/>
    <dgm:cxn modelId="{2BA298AC-96C8-48B3-BA3F-627BAADE24DF}" type="presParOf" srcId="{2A6E9590-B775-4A07-835F-353C9D12E9F2}" destId="{62386D01-DE90-4927-A107-4ED00DAF9E64}" srcOrd="2" destOrd="0" presId="urn:microsoft.com/office/officeart/2005/8/layout/vList5"/>
    <dgm:cxn modelId="{09DBF479-791B-4BA5-921F-19A593E40A88}" type="presParOf" srcId="{62386D01-DE90-4927-A107-4ED00DAF9E64}" destId="{D56C51B2-DAED-4B13-A30C-354030C460A8}" srcOrd="0" destOrd="0" presId="urn:microsoft.com/office/officeart/2005/8/layout/vList5"/>
    <dgm:cxn modelId="{12471D3D-23B9-4821-B729-73E668A0F5AC}" type="presParOf" srcId="{62386D01-DE90-4927-A107-4ED00DAF9E64}" destId="{9614F2EF-5ECF-4399-AAF1-8D3601E04525}" srcOrd="1" destOrd="0" presId="urn:microsoft.com/office/officeart/2005/8/layout/vList5"/>
    <dgm:cxn modelId="{9629EF8E-470C-4519-96D0-03EF8AAAA6FC}" type="presParOf" srcId="{2A6E9590-B775-4A07-835F-353C9D12E9F2}" destId="{5DC03D35-010C-45BC-8A24-BAC64AA50AA3}" srcOrd="3" destOrd="0" presId="urn:microsoft.com/office/officeart/2005/8/layout/vList5"/>
    <dgm:cxn modelId="{13FE8F01-FD5C-4E33-B7F2-2D249745F934}" type="presParOf" srcId="{2A6E9590-B775-4A07-835F-353C9D12E9F2}" destId="{034733EA-DE11-4E54-B841-C3EEA38E3E04}" srcOrd="4" destOrd="0" presId="urn:microsoft.com/office/officeart/2005/8/layout/vList5"/>
    <dgm:cxn modelId="{5044C22C-4F32-46C8-BE80-3E5EDD5024FE}" type="presParOf" srcId="{034733EA-DE11-4E54-B841-C3EEA38E3E04}" destId="{D6074653-1E28-47C1-B129-6EA1ED477F82}" srcOrd="0" destOrd="0" presId="urn:microsoft.com/office/officeart/2005/8/layout/vList5"/>
    <dgm:cxn modelId="{8F497629-EFBF-4582-99B7-B25D95D60FDA}" type="presParOf" srcId="{034733EA-DE11-4E54-B841-C3EEA38E3E04}" destId="{7A321244-B7EB-4F6C-8E2F-32ECFDD9E699}" srcOrd="1" destOrd="0" presId="urn:microsoft.com/office/officeart/2005/8/layout/vList5"/>
    <dgm:cxn modelId="{8DEA198B-7E4D-4620-964D-3A09A59D585F}" type="presParOf" srcId="{2A6E9590-B775-4A07-835F-353C9D12E9F2}" destId="{AA30B2E9-C61C-4664-B4AA-B583A7048D74}" srcOrd="5" destOrd="0" presId="urn:microsoft.com/office/officeart/2005/8/layout/vList5"/>
    <dgm:cxn modelId="{F22A5E63-4D7D-4C03-A6DE-FEAEC87D86E0}" type="presParOf" srcId="{2A6E9590-B775-4A07-835F-353C9D12E9F2}" destId="{295FFAEE-7F78-40B8-BC9C-6DA4BDEB4C31}" srcOrd="6" destOrd="0" presId="urn:microsoft.com/office/officeart/2005/8/layout/vList5"/>
    <dgm:cxn modelId="{BEFB37FC-9144-4DA9-B09E-B852AB700E19}" type="presParOf" srcId="{295FFAEE-7F78-40B8-BC9C-6DA4BDEB4C31}" destId="{72BC11EE-B8CF-412F-97E7-1A3185F217A2}" srcOrd="0" destOrd="0" presId="urn:microsoft.com/office/officeart/2005/8/layout/vList5"/>
    <dgm:cxn modelId="{541E51C1-998B-487D-A597-01AEF6E2160C}" type="presParOf" srcId="{295FFAEE-7F78-40B8-BC9C-6DA4BDEB4C31}" destId="{33383AF0-3BCC-4659-8D5E-795461E600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42244-3028-4702-BCE3-B339F25171F5}">
      <dsp:nvSpPr>
        <dsp:cNvPr id="0" name=""/>
        <dsp:cNvSpPr/>
      </dsp:nvSpPr>
      <dsp:spPr>
        <a:xfrm>
          <a:off x="3888429" y="1383662"/>
          <a:ext cx="4810190" cy="402730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</a:t>
          </a:r>
          <a:r>
            <a:rPr lang="ru-RU" sz="1400" kern="1200" dirty="0" err="1" smtClean="0"/>
            <a:t>Основні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ринкові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показники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зарубіжної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країни</a:t>
          </a:r>
          <a:r>
            <a:rPr lang="ru-RU" sz="1400" kern="1200" dirty="0" smtClean="0"/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</a:rPr>
            <a:t>Стан </a:t>
          </a:r>
          <a:r>
            <a:rPr lang="ru-RU" sz="1400" kern="1200" dirty="0" err="1" smtClean="0">
              <a:effectLst/>
            </a:rPr>
            <a:t>попиту</a:t>
          </a:r>
          <a:r>
            <a:rPr lang="ru-RU" sz="1400" kern="1200" dirty="0" smtClean="0">
              <a:effectLst/>
            </a:rPr>
            <a:t> і </a:t>
          </a:r>
          <a:r>
            <a:rPr lang="ru-RU" sz="1400" kern="1200" dirty="0" err="1" smtClean="0">
              <a:effectLst/>
            </a:rPr>
            <a:t>пропозиції</a:t>
          </a:r>
          <a:r>
            <a:rPr lang="ru-RU" sz="1400" kern="1200" dirty="0" smtClean="0">
              <a:effectLst/>
            </a:rPr>
            <a:t>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/>
            </a:rPr>
            <a:t>Потенціал</a:t>
          </a:r>
          <a:r>
            <a:rPr lang="ru-RU" sz="1400" kern="1200" dirty="0" smtClean="0">
              <a:effectLst/>
            </a:rPr>
            <a:t> і </a:t>
          </a:r>
          <a:r>
            <a:rPr lang="ru-RU" sz="1400" kern="1200" dirty="0" err="1" smtClean="0">
              <a:effectLst/>
            </a:rPr>
            <a:t>ємність</a:t>
          </a:r>
          <a:r>
            <a:rPr lang="ru-RU" sz="1400" kern="1200" dirty="0" smtClean="0">
              <a:effectLst/>
            </a:rPr>
            <a:t> ринку;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/>
            </a:rPr>
            <a:t>Доступність</a:t>
          </a:r>
          <a:r>
            <a:rPr lang="ru-RU" sz="1400" kern="1200" dirty="0" smtClean="0">
              <a:effectLst/>
            </a:rPr>
            <a:t> ринку;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/>
            </a:rPr>
            <a:t>Рівень</a:t>
          </a:r>
          <a:r>
            <a:rPr lang="ru-RU" sz="1400" kern="1200" dirty="0" smtClean="0">
              <a:effectLst/>
            </a:rPr>
            <a:t> </a:t>
          </a:r>
          <a:r>
            <a:rPr lang="ru-RU" sz="1400" kern="1200" dirty="0" err="1" smtClean="0">
              <a:effectLst/>
            </a:rPr>
            <a:t>цін</a:t>
          </a:r>
          <a:r>
            <a:rPr lang="ru-RU" sz="1400" kern="1200" dirty="0" smtClean="0">
              <a:effectLst/>
            </a:rPr>
            <a:t>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</a:rPr>
            <a:t>Стан </a:t>
          </a:r>
          <a:r>
            <a:rPr lang="ru-RU" sz="1400" kern="1200" dirty="0" err="1" smtClean="0">
              <a:effectLst/>
            </a:rPr>
            <a:t>конкуренції</a:t>
          </a:r>
          <a:r>
            <a:rPr lang="ru-RU" sz="1400" kern="1200" dirty="0" smtClean="0">
              <a:effectLst/>
            </a:rPr>
            <a:t> та </a:t>
          </a:r>
          <a:r>
            <a:rPr lang="ru-RU" sz="1400" kern="1200" dirty="0" err="1" smtClean="0">
              <a:effectLst/>
            </a:rPr>
            <a:t>її</a:t>
          </a:r>
          <a:r>
            <a:rPr lang="ru-RU" sz="1400" kern="1200" dirty="0" smtClean="0">
              <a:effectLst/>
            </a:rPr>
            <a:t> структура;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/>
            </a:rPr>
            <a:t>Основні</a:t>
          </a:r>
          <a:r>
            <a:rPr lang="ru-RU" sz="1400" kern="1200" dirty="0" smtClean="0">
              <a:effectLst/>
            </a:rPr>
            <a:t> </a:t>
          </a:r>
          <a:r>
            <a:rPr lang="ru-RU" sz="1400" kern="1200" dirty="0" err="1" smtClean="0">
              <a:effectLst/>
            </a:rPr>
            <a:t>постачальники</a:t>
          </a:r>
          <a:r>
            <a:rPr lang="ru-RU" sz="1400" kern="1200" dirty="0" smtClean="0">
              <a:effectLst/>
            </a:rPr>
            <a:t>, </a:t>
          </a:r>
          <a:r>
            <a:rPr lang="ru-RU" sz="1400" kern="1200" dirty="0" err="1" smtClean="0">
              <a:effectLst/>
            </a:rPr>
            <a:t>посередники</a:t>
          </a:r>
          <a:r>
            <a:rPr lang="ru-RU" sz="1400" kern="1200" dirty="0" smtClean="0">
              <a:effectLst/>
            </a:rPr>
            <a:t>, </a:t>
          </a:r>
          <a:r>
            <a:rPr lang="ru-RU" sz="1400" kern="1200" dirty="0" err="1" smtClean="0">
              <a:effectLst/>
            </a:rPr>
            <a:t>споживачі</a:t>
          </a:r>
          <a:r>
            <a:rPr lang="ru-RU" sz="1400" kern="1200" dirty="0" smtClean="0">
              <a:effectLst/>
            </a:rPr>
            <a:t>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effectLst/>
            </a:rPr>
            <a:t>Вимоги</a:t>
          </a:r>
          <a:r>
            <a:rPr lang="ru-RU" sz="1400" kern="1200" dirty="0" smtClean="0">
              <a:effectLst/>
            </a:rPr>
            <a:t> до </a:t>
          </a:r>
          <a:r>
            <a:rPr lang="ru-RU" sz="1400" kern="1200" dirty="0" err="1" smtClean="0">
              <a:effectLst/>
            </a:rPr>
            <a:t>якості</a:t>
          </a:r>
          <a:r>
            <a:rPr lang="ru-RU" sz="1400" kern="1200" dirty="0" smtClean="0">
              <a:effectLst/>
            </a:rPr>
            <a:t>, </a:t>
          </a:r>
          <a:r>
            <a:rPr lang="ru-RU" sz="1400" kern="1200" dirty="0" err="1" smtClean="0">
              <a:effectLst/>
            </a:rPr>
            <a:t>безпеки</a:t>
          </a:r>
          <a:r>
            <a:rPr lang="ru-RU" sz="1400" kern="1200" dirty="0" smtClean="0">
              <a:effectLst/>
            </a:rPr>
            <a:t>, </a:t>
          </a:r>
          <a:r>
            <a:rPr lang="ru-RU" sz="1400" kern="1200" dirty="0" err="1" smtClean="0">
              <a:effectLst/>
            </a:rPr>
            <a:t>реклами</a:t>
          </a:r>
          <a:r>
            <a:rPr lang="ru-RU" sz="1400" kern="1200" dirty="0" smtClean="0">
              <a:effectLst/>
            </a:rPr>
            <a:t>, упаковки, </a:t>
          </a:r>
          <a:r>
            <a:rPr lang="ru-RU" sz="1400" kern="1200" dirty="0" err="1" smtClean="0">
              <a:effectLst/>
            </a:rPr>
            <a:t>маркування</a:t>
          </a:r>
          <a:r>
            <a:rPr lang="ru-RU" sz="1400" kern="1200" dirty="0" smtClean="0">
              <a:effectLst/>
            </a:rPr>
            <a:t>.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endParaRPr lang="ru-RU" sz="1400" kern="1200" dirty="0"/>
        </a:p>
      </dsp:txBody>
      <dsp:txXfrm>
        <a:off x="4796979" y="2327039"/>
        <a:ext cx="2993090" cy="2070116"/>
      </dsp:txXfrm>
    </dsp:sp>
    <dsp:sp modelId="{96FD6F9C-CE39-4200-B0BE-CDA0591176F3}">
      <dsp:nvSpPr>
        <dsp:cNvPr id="0" name=""/>
        <dsp:cNvSpPr/>
      </dsp:nvSpPr>
      <dsp:spPr>
        <a:xfrm>
          <a:off x="432051" y="1351490"/>
          <a:ext cx="4001333" cy="38437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2. </a:t>
          </a:r>
          <a:r>
            <a:rPr lang="ru-RU" sz="1200" kern="1200" dirty="0" err="1" smtClean="0"/>
            <a:t>Основні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макроекономічні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показники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розвитку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країн</a:t>
          </a:r>
          <a:r>
            <a:rPr lang="ru-RU" sz="1200" kern="1200" dirty="0" smtClean="0"/>
            <a:t> (ВВП, </a:t>
          </a:r>
          <a:r>
            <a:rPr lang="ru-RU" sz="1200" kern="1200" dirty="0" err="1" smtClean="0"/>
            <a:t>інфляція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валютна</a:t>
          </a:r>
          <a:r>
            <a:rPr lang="ru-RU" sz="1200" kern="1200" dirty="0" smtClean="0"/>
            <a:t> система, </a:t>
          </a:r>
          <a:r>
            <a:rPr lang="ru-RU" sz="1200" kern="1200" dirty="0" err="1" smtClean="0"/>
            <a:t>платіжний</a:t>
          </a:r>
          <a:r>
            <a:rPr lang="ru-RU" sz="1200" kern="1200" dirty="0" smtClean="0"/>
            <a:t> баланс, </a:t>
          </a:r>
          <a:r>
            <a:rPr lang="ru-RU" sz="1200" kern="1200" dirty="0" err="1" smtClean="0"/>
            <a:t>рівень</a:t>
          </a:r>
          <a:r>
            <a:rPr lang="ru-RU" sz="1200" kern="1200" dirty="0" smtClean="0"/>
            <a:t> і структура </a:t>
          </a:r>
          <a:r>
            <a:rPr lang="ru-RU" sz="1200" kern="1200" dirty="0" err="1" smtClean="0"/>
            <a:t>безробіття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рівень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життя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населення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його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купівельна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спроможність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рівень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доходів</a:t>
          </a:r>
          <a:r>
            <a:rPr lang="ru-RU" sz="1200" kern="1200" dirty="0" smtClean="0"/>
            <a:t> на душу </a:t>
          </a:r>
          <a:r>
            <a:rPr lang="ru-RU" sz="1200" kern="1200" dirty="0" err="1" smtClean="0"/>
            <a:t>населення</a:t>
          </a:r>
          <a:r>
            <a:rPr lang="ru-RU" sz="1200" kern="1200" dirty="0" smtClean="0"/>
            <a:t>, структура </a:t>
          </a:r>
          <a:r>
            <a:rPr lang="ru-RU" sz="1200" kern="1200" dirty="0" err="1" smtClean="0"/>
            <a:t>витрат</a:t>
          </a:r>
          <a:r>
            <a:rPr lang="ru-RU" sz="1200" kern="1200" dirty="0" smtClean="0"/>
            <a:t>, сфера </a:t>
          </a:r>
          <a:r>
            <a:rPr lang="ru-RU" sz="1200" kern="1200" dirty="0" err="1" smtClean="0"/>
            <a:t>бізнесу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рівень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її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розвитку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особливості</a:t>
          </a:r>
          <a:r>
            <a:rPr lang="ru-RU" sz="1200" kern="1200" dirty="0" smtClean="0"/>
            <a:t> і </a:t>
          </a:r>
          <a:r>
            <a:rPr lang="ru-RU" sz="1200" kern="1200" dirty="0" err="1" smtClean="0"/>
            <a:t>перспективи</a:t>
          </a:r>
          <a:r>
            <a:rPr lang="ru-RU" sz="1200" kern="1200" dirty="0" smtClean="0"/>
            <a:t>). </a:t>
          </a:r>
          <a:endParaRPr lang="ru-RU" sz="1200" kern="1200" dirty="0"/>
        </a:p>
      </dsp:txBody>
      <dsp:txXfrm>
        <a:off x="1422630" y="2325007"/>
        <a:ext cx="2020175" cy="1896686"/>
      </dsp:txXfrm>
    </dsp:sp>
    <dsp:sp modelId="{85CDA563-88F9-4C7C-8A85-E4033A459A78}">
      <dsp:nvSpPr>
        <dsp:cNvPr id="0" name=""/>
        <dsp:cNvSpPr/>
      </dsp:nvSpPr>
      <dsp:spPr>
        <a:xfrm rot="20700000">
          <a:off x="2480059" y="-71864"/>
          <a:ext cx="2491642" cy="22428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</a:t>
          </a:r>
          <a:r>
            <a:rPr lang="ru-RU" sz="1300" kern="1200" dirty="0" err="1" smtClean="0"/>
            <a:t>Загальна</a:t>
          </a:r>
          <a:r>
            <a:rPr lang="ru-RU" sz="1300" kern="1200" dirty="0" smtClean="0"/>
            <a:t> характеристика типу </a:t>
          </a:r>
          <a:r>
            <a:rPr lang="ru-RU" sz="1300" kern="1200" dirty="0" err="1" smtClean="0"/>
            <a:t>економічної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системи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моделі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ринкової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економіки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 rot="-20700000">
        <a:off x="3041303" y="405314"/>
        <a:ext cx="1369154" cy="1288538"/>
      </dsp:txXfrm>
    </dsp:sp>
    <dsp:sp modelId="{DCC1BEEB-27B0-43F9-98D8-1C3DF8C617E6}">
      <dsp:nvSpPr>
        <dsp:cNvPr id="0" name=""/>
        <dsp:cNvSpPr/>
      </dsp:nvSpPr>
      <dsp:spPr>
        <a:xfrm>
          <a:off x="5400584" y="1279460"/>
          <a:ext cx="3700635" cy="3700635"/>
        </a:xfrm>
        <a:prstGeom prst="circularArrow">
          <a:avLst>
            <a:gd name="adj1" fmla="val 4688"/>
            <a:gd name="adj2" fmla="val 299029"/>
            <a:gd name="adj3" fmla="val 2536795"/>
            <a:gd name="adj4" fmla="val 1581753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BEE76-1D25-40CE-8316-1D95C2096D2A}">
      <dsp:nvSpPr>
        <dsp:cNvPr id="0" name=""/>
        <dsp:cNvSpPr/>
      </dsp:nvSpPr>
      <dsp:spPr>
        <a:xfrm>
          <a:off x="288027" y="1351495"/>
          <a:ext cx="2688743" cy="26887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1B950-400A-45A5-AA79-7C39B43413AF}">
      <dsp:nvSpPr>
        <dsp:cNvPr id="0" name=""/>
        <dsp:cNvSpPr/>
      </dsp:nvSpPr>
      <dsp:spPr>
        <a:xfrm>
          <a:off x="2088232" y="-304687"/>
          <a:ext cx="2899006" cy="2899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6AF2-30B3-426C-BFE3-25CD3B78F2ED}">
      <dsp:nvSpPr>
        <dsp:cNvPr id="0" name=""/>
        <dsp:cNvSpPr/>
      </dsp:nvSpPr>
      <dsp:spPr>
        <a:xfrm>
          <a:off x="0" y="770"/>
          <a:ext cx="840789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1. Різким зростанням обсягів експорту та імпорту; </a:t>
          </a:r>
          <a:endParaRPr lang="ru-RU" sz="1400" kern="1200"/>
        </a:p>
      </dsp:txBody>
      <dsp:txXfrm>
        <a:off x="35811" y="36581"/>
        <a:ext cx="8336271" cy="661968"/>
      </dsp:txXfrm>
    </dsp:sp>
    <dsp:sp modelId="{6AA9F93E-4713-486A-9224-158419FA0F6B}">
      <dsp:nvSpPr>
        <dsp:cNvPr id="0" name=""/>
        <dsp:cNvSpPr/>
      </dsp:nvSpPr>
      <dsp:spPr>
        <a:xfrm>
          <a:off x="0" y="829400"/>
          <a:ext cx="840789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2. Зростанням ролі зовнішньої торгівлі в економічному розвитку більшості країн, про що свідчить зростання експортної квоти країн; </a:t>
          </a:r>
          <a:endParaRPr lang="ru-RU" sz="1400" kern="1200"/>
        </a:p>
      </dsp:txBody>
      <dsp:txXfrm>
        <a:off x="35811" y="865211"/>
        <a:ext cx="8336271" cy="661968"/>
      </dsp:txXfrm>
    </dsp:sp>
    <dsp:sp modelId="{825A2F57-D6FD-4E27-831C-83544192B0F6}">
      <dsp:nvSpPr>
        <dsp:cNvPr id="0" name=""/>
        <dsp:cNvSpPr/>
      </dsp:nvSpPr>
      <dsp:spPr>
        <a:xfrm>
          <a:off x="0" y="1658030"/>
          <a:ext cx="840789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3. Вкрай нерівномірне зростання світових цін на основні види товарів. </a:t>
          </a:r>
          <a:endParaRPr lang="ru-RU" sz="1400" kern="1200"/>
        </a:p>
      </dsp:txBody>
      <dsp:txXfrm>
        <a:off x="35811" y="1693841"/>
        <a:ext cx="8336271" cy="661968"/>
      </dsp:txXfrm>
    </dsp:sp>
    <dsp:sp modelId="{2641CE01-FF48-49C6-A7A9-718B4D27D490}">
      <dsp:nvSpPr>
        <dsp:cNvPr id="0" name=""/>
        <dsp:cNvSpPr/>
      </dsp:nvSpPr>
      <dsp:spPr>
        <a:xfrm>
          <a:off x="0" y="2486660"/>
          <a:ext cx="840789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4. Зміни в товарній структурі світової торгівлі: збільшення питомої ваги готових виробів та напівфабрикатів; зростання частки машин, обладнання та транспортних засобів; інтенсифікація обміну продукцією інтелектуальної праці (ліцензіями, «ноу-хау», інжиніринговими послугами). </a:t>
          </a:r>
          <a:endParaRPr lang="ru-RU" sz="1400" kern="1200"/>
        </a:p>
      </dsp:txBody>
      <dsp:txXfrm>
        <a:off x="35811" y="2522471"/>
        <a:ext cx="8336271" cy="661968"/>
      </dsp:txXfrm>
    </dsp:sp>
    <dsp:sp modelId="{2C1256CC-F154-4B3F-9242-6A712F1BFEE5}">
      <dsp:nvSpPr>
        <dsp:cNvPr id="0" name=""/>
        <dsp:cNvSpPr/>
      </dsp:nvSpPr>
      <dsp:spPr>
        <a:xfrm>
          <a:off x="0" y="3315290"/>
          <a:ext cx="840789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5. Зрушення в географічному розподілі товарних потоків. </a:t>
          </a:r>
          <a:endParaRPr lang="ru-RU" sz="1400" kern="1200"/>
        </a:p>
      </dsp:txBody>
      <dsp:txXfrm>
        <a:off x="35811" y="3351101"/>
        <a:ext cx="8336271" cy="661968"/>
      </dsp:txXfrm>
    </dsp:sp>
    <dsp:sp modelId="{03D92007-2F4D-412C-AA8C-6C785DAEB7B3}">
      <dsp:nvSpPr>
        <dsp:cNvPr id="0" name=""/>
        <dsp:cNvSpPr/>
      </dsp:nvSpPr>
      <dsp:spPr>
        <a:xfrm>
          <a:off x="0" y="4143920"/>
          <a:ext cx="840789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smtClean="0"/>
            <a:t>6. Розповсюдження сталих та довгострокових відносин між постачальниками та покупцями, зростання питомої ваги внутрішньофірмових постачань у межах ТНК. </a:t>
          </a:r>
          <a:endParaRPr lang="ru-RU" sz="1400" kern="1200"/>
        </a:p>
      </dsp:txBody>
      <dsp:txXfrm>
        <a:off x="35811" y="4179731"/>
        <a:ext cx="8336271" cy="661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273A3-6B58-4B6D-A1A5-BC03D5CB0DA1}">
      <dsp:nvSpPr>
        <dsp:cNvPr id="0" name=""/>
        <dsp:cNvSpPr/>
      </dsp:nvSpPr>
      <dsp:spPr>
        <a:xfrm>
          <a:off x="0" y="98908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smtClean="0"/>
            <a:t>7. Зростання ролі країн, що розвиваються, у світовій торгівлі. </a:t>
          </a:r>
          <a:endParaRPr lang="ru-RU" sz="2100" kern="1200"/>
        </a:p>
      </dsp:txBody>
      <dsp:txXfrm>
        <a:off x="38737" y="137645"/>
        <a:ext cx="8330419" cy="716060"/>
      </dsp:txXfrm>
    </dsp:sp>
    <dsp:sp modelId="{ABE4D8CA-65FE-4F8D-95C9-0112338EF1B6}">
      <dsp:nvSpPr>
        <dsp:cNvPr id="0" name=""/>
        <dsp:cNvSpPr/>
      </dsp:nvSpPr>
      <dsp:spPr>
        <a:xfrm>
          <a:off x="0" y="952922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smtClean="0"/>
            <a:t>8. Послаблення позицій США, Великобританії, Франції, Італії при істотному зміцненні позицій Японії та нових індустріальних країн. </a:t>
          </a:r>
          <a:endParaRPr lang="ru-RU" sz="2100" kern="1200"/>
        </a:p>
      </dsp:txBody>
      <dsp:txXfrm>
        <a:off x="38737" y="991659"/>
        <a:ext cx="8330419" cy="716060"/>
      </dsp:txXfrm>
    </dsp:sp>
    <dsp:sp modelId="{95539B41-55C5-4D12-A23B-7AB7353A5E34}">
      <dsp:nvSpPr>
        <dsp:cNvPr id="0" name=""/>
        <dsp:cNvSpPr/>
      </dsp:nvSpPr>
      <dsp:spPr>
        <a:xfrm>
          <a:off x="0" y="1806936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smtClean="0"/>
            <a:t>9. Посилення конкуренції між трьома центрами світового економічного розвитку: США, Японією та країнами ЄС. </a:t>
          </a:r>
          <a:endParaRPr lang="ru-RU" sz="2100" kern="1200"/>
        </a:p>
      </dsp:txBody>
      <dsp:txXfrm>
        <a:off x="38737" y="1845673"/>
        <a:ext cx="8330419" cy="716060"/>
      </dsp:txXfrm>
    </dsp:sp>
    <dsp:sp modelId="{D044ABCD-C1A0-49C5-B1D5-C687D42501A2}">
      <dsp:nvSpPr>
        <dsp:cNvPr id="0" name=""/>
        <dsp:cNvSpPr/>
      </dsp:nvSpPr>
      <dsp:spPr>
        <a:xfrm>
          <a:off x="0" y="2660951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smtClean="0"/>
            <a:t>10. Активізація (починаючи з другої половини 70-х років) зустрічної торгівлі. </a:t>
          </a:r>
          <a:endParaRPr lang="ru-RU" sz="2100" kern="1200"/>
        </a:p>
      </dsp:txBody>
      <dsp:txXfrm>
        <a:off x="38737" y="2699688"/>
        <a:ext cx="8330419" cy="716060"/>
      </dsp:txXfrm>
    </dsp:sp>
    <dsp:sp modelId="{25687065-C7CC-40C4-A7DE-EEC54911A409}">
      <dsp:nvSpPr>
        <dsp:cNvPr id="0" name=""/>
        <dsp:cNvSpPr/>
      </dsp:nvSpPr>
      <dsp:spPr>
        <a:xfrm>
          <a:off x="0" y="3514965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smtClean="0"/>
            <a:t>11. Посилення протекціоністських тенденцій у зовнішньоекономічній політиці більшості країн. </a:t>
          </a:r>
          <a:endParaRPr lang="ru-RU" sz="2100" kern="1200"/>
        </a:p>
      </dsp:txBody>
      <dsp:txXfrm>
        <a:off x="38737" y="3553702"/>
        <a:ext cx="8330419" cy="716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0EF06-F2EC-4758-AED9-E84564ACCFC6}">
      <dsp:nvSpPr>
        <dsp:cNvPr id="0" name=""/>
        <dsp:cNvSpPr/>
      </dsp:nvSpPr>
      <dsp:spPr>
        <a:xfrm rot="5400000">
          <a:off x="4396866" y="-1039698"/>
          <a:ext cx="2641001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baseline="0" dirty="0" err="1" smtClean="0"/>
            <a:t>аналіз</a:t>
          </a:r>
          <a:r>
            <a:rPr lang="ru-RU" sz="2700" kern="1200" baseline="0" dirty="0" smtClean="0"/>
            <a:t> </a:t>
          </a:r>
          <a:r>
            <a:rPr lang="ru-RU" sz="2700" kern="1200" baseline="0" dirty="0" err="1" smtClean="0"/>
            <a:t>дій</a:t>
          </a:r>
          <a:r>
            <a:rPr lang="ru-RU" sz="2700" kern="1200" baseline="0" dirty="0" smtClean="0"/>
            <a:t> </a:t>
          </a:r>
          <a:r>
            <a:rPr lang="ru-RU" sz="2700" kern="1200" baseline="0" dirty="0" err="1" smtClean="0"/>
            <a:t>держави</a:t>
          </a:r>
          <a:r>
            <a:rPr lang="ru-RU" sz="2700" kern="1200" baseline="0" dirty="0" smtClean="0"/>
            <a:t> у </a:t>
          </a:r>
          <a:r>
            <a:rPr lang="ru-RU" sz="2700" kern="1200" baseline="0" dirty="0" err="1" smtClean="0"/>
            <a:t>минулому</a:t>
          </a:r>
          <a:r>
            <a:rPr lang="ru-RU" sz="2700" kern="1200" baseline="0" dirty="0" smtClean="0"/>
            <a:t>; 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baseline="0" dirty="0" err="1" smtClean="0"/>
            <a:t>аналіз</a:t>
          </a:r>
          <a:r>
            <a:rPr lang="ru-RU" sz="2700" kern="1200" baseline="0" dirty="0" smtClean="0"/>
            <a:t> точки </a:t>
          </a:r>
          <a:r>
            <a:rPr lang="ru-RU" sz="2700" kern="1200" baseline="0" dirty="0" err="1" smtClean="0"/>
            <a:t>зору</a:t>
          </a:r>
          <a:r>
            <a:rPr lang="ru-RU" sz="2700" kern="1200" baseline="0" dirty="0" smtClean="0"/>
            <a:t> </a:t>
          </a:r>
          <a:r>
            <a:rPr lang="ru-RU" sz="2700" kern="1200" baseline="0" dirty="0" err="1" smtClean="0"/>
            <a:t>експертів</a:t>
          </a:r>
          <a:r>
            <a:rPr lang="ru-RU" sz="2700" kern="1200" baseline="0" dirty="0" smtClean="0"/>
            <a:t>; 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baseline="0" dirty="0" err="1" smtClean="0"/>
            <a:t>побудова</a:t>
          </a:r>
          <a:r>
            <a:rPr lang="ru-RU" sz="2700" kern="1200" baseline="0" dirty="0" smtClean="0"/>
            <a:t> моделей, </a:t>
          </a:r>
          <a:r>
            <a:rPr lang="ru-RU" sz="2700" kern="1200" baseline="0" dirty="0" err="1" smtClean="0"/>
            <a:t>заснованих</a:t>
          </a:r>
          <a:r>
            <a:rPr lang="ru-RU" sz="2700" kern="1200" baseline="0" dirty="0" smtClean="0"/>
            <a:t> на </a:t>
          </a:r>
          <a:r>
            <a:rPr lang="ru-RU" sz="2700" kern="1200" baseline="0" dirty="0" err="1" smtClean="0"/>
            <a:t>вимірюванні</a:t>
          </a:r>
          <a:r>
            <a:rPr lang="ru-RU" sz="2700" kern="1200" baseline="0" dirty="0" smtClean="0"/>
            <a:t> </a:t>
          </a:r>
          <a:r>
            <a:rPr lang="ru-RU" sz="2700" kern="1200" baseline="0" dirty="0" err="1" smtClean="0"/>
            <a:t>нестабільності</a:t>
          </a:r>
          <a:r>
            <a:rPr lang="ru-RU" sz="2700" kern="1200" baseline="0" dirty="0" smtClean="0"/>
            <a:t>. </a:t>
          </a:r>
          <a:endParaRPr lang="ru-RU" sz="2700" kern="1200" dirty="0"/>
        </a:p>
      </dsp:txBody>
      <dsp:txXfrm rot="-5400000">
        <a:off x="3026842" y="459249"/>
        <a:ext cx="5252128" cy="2383155"/>
      </dsp:txXfrm>
    </dsp:sp>
    <dsp:sp modelId="{2759AF68-12D7-403F-A3F5-DFB19CE1391E}">
      <dsp:nvSpPr>
        <dsp:cNvPr id="0" name=""/>
        <dsp:cNvSpPr/>
      </dsp:nvSpPr>
      <dsp:spPr>
        <a:xfrm>
          <a:off x="0" y="200"/>
          <a:ext cx="3026841" cy="3301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 err="1" smtClean="0"/>
            <a:t>Методи</a:t>
          </a:r>
          <a:r>
            <a:rPr lang="ru-RU" sz="2800" kern="1200" baseline="0" dirty="0" smtClean="0"/>
            <a:t> </a:t>
          </a:r>
          <a:r>
            <a:rPr lang="ru-RU" sz="2800" kern="1200" baseline="0" dirty="0" err="1" smtClean="0"/>
            <a:t>оцінки</a:t>
          </a:r>
          <a:r>
            <a:rPr lang="ru-RU" sz="2800" kern="1200" baseline="0" dirty="0" smtClean="0"/>
            <a:t> </a:t>
          </a:r>
          <a:r>
            <a:rPr lang="ru-RU" sz="2800" kern="1200" baseline="0" dirty="0" err="1" smtClean="0"/>
            <a:t>рівня</a:t>
          </a:r>
          <a:r>
            <a:rPr lang="ru-RU" sz="2800" kern="1200" baseline="0" dirty="0" smtClean="0"/>
            <a:t> </a:t>
          </a:r>
          <a:r>
            <a:rPr lang="ru-RU" sz="2800" kern="1200" baseline="0" dirty="0" err="1" smtClean="0"/>
            <a:t>політичного</a:t>
          </a:r>
          <a:r>
            <a:rPr lang="ru-RU" sz="2800" kern="1200" baseline="0" dirty="0" smtClean="0"/>
            <a:t> </a:t>
          </a:r>
          <a:r>
            <a:rPr lang="ru-RU" sz="2800" kern="1200" baseline="0" dirty="0" err="1" smtClean="0"/>
            <a:t>ризику</a:t>
          </a:r>
          <a:r>
            <a:rPr lang="ru-RU" sz="2800" kern="1200" baseline="0" dirty="0" smtClean="0"/>
            <a:t>: </a:t>
          </a:r>
          <a:endParaRPr lang="ru-RU" sz="2800" kern="1200" dirty="0"/>
        </a:p>
      </dsp:txBody>
      <dsp:txXfrm>
        <a:off x="147758" y="147958"/>
        <a:ext cx="2731325" cy="3005735"/>
      </dsp:txXfrm>
    </dsp:sp>
    <dsp:sp modelId="{E4D7D886-6506-43EB-945E-E70AFC961372}">
      <dsp:nvSpPr>
        <dsp:cNvPr id="0" name=""/>
        <dsp:cNvSpPr/>
      </dsp:nvSpPr>
      <dsp:spPr>
        <a:xfrm>
          <a:off x="0" y="3466515"/>
          <a:ext cx="8399688" cy="940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З метою </a:t>
          </a:r>
          <a:r>
            <a:rPr lang="ru-RU" sz="1600" kern="1200" baseline="0" dirty="0" err="1" smtClean="0"/>
            <a:t>запобігання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збиткам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унаслідок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дії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політичних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чинників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фірми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використовують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різні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стратегії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зменшення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політичного</a:t>
          </a:r>
          <a:r>
            <a:rPr lang="ru-RU" sz="1600" kern="1200" baseline="0" dirty="0" smtClean="0"/>
            <a:t> </a:t>
          </a:r>
          <a:r>
            <a:rPr lang="ru-RU" sz="1600" kern="1200" baseline="0" dirty="0" err="1" smtClean="0"/>
            <a:t>ризику</a:t>
          </a:r>
          <a:r>
            <a:rPr lang="ru-RU" sz="1600" kern="1200" baseline="0" dirty="0" smtClean="0"/>
            <a:t>.</a:t>
          </a:r>
          <a:endParaRPr lang="ru-RU" sz="1600" kern="1200" dirty="0"/>
        </a:p>
      </dsp:txBody>
      <dsp:txXfrm>
        <a:off x="45921" y="3512436"/>
        <a:ext cx="8307846" cy="848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553D-C89E-4FD5-9CFD-017D92431FAA}">
      <dsp:nvSpPr>
        <dsp:cNvPr id="0" name=""/>
        <dsp:cNvSpPr/>
      </dsp:nvSpPr>
      <dsp:spPr>
        <a:xfrm rot="5400000">
          <a:off x="5292982" y="-2157838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smtClean="0"/>
            <a:t>Найбільш поширеними є китайська, іспанська, хінді, англійська, російська, португальська та російська, арабська мови. В діловому листуванні домінує англійська. Неточне вживання мови може стати причиною помилок у тлумаченні окремих рішень. </a:t>
          </a:r>
          <a:endParaRPr lang="ru-RU" sz="1400" kern="1200"/>
        </a:p>
      </dsp:txBody>
      <dsp:txXfrm rot="-5400000">
        <a:off x="3026842" y="149736"/>
        <a:ext cx="5339617" cy="765902"/>
      </dsp:txXfrm>
    </dsp:sp>
    <dsp:sp modelId="{63E3E7F2-B024-4156-8340-859F01F897FF}">
      <dsp:nvSpPr>
        <dsp:cNvPr id="0" name=""/>
        <dsp:cNvSpPr/>
      </dsp:nvSpPr>
      <dsp:spPr>
        <a:xfrm>
          <a:off x="0" y="2205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1. </a:t>
          </a:r>
          <a:r>
            <a:rPr lang="ru-RU" sz="2000" kern="1200" baseline="0" dirty="0" err="1" smtClean="0"/>
            <a:t>Мовне</a:t>
          </a:r>
          <a:r>
            <a:rPr lang="ru-RU" sz="2000" kern="1200" baseline="0" dirty="0" smtClean="0"/>
            <a:t> </a:t>
          </a:r>
          <a:r>
            <a:rPr lang="ru-RU" sz="2000" kern="1200" baseline="0" dirty="0" err="1" smtClean="0"/>
            <a:t>середовище</a:t>
          </a:r>
          <a:r>
            <a:rPr lang="ru-RU" sz="2000" kern="1200" baseline="0" dirty="0" smtClean="0"/>
            <a:t>. </a:t>
          </a:r>
          <a:endParaRPr lang="ru-RU" sz="2000" kern="1200" dirty="0"/>
        </a:p>
      </dsp:txBody>
      <dsp:txXfrm>
        <a:off x="51792" y="53997"/>
        <a:ext cx="2923257" cy="957378"/>
      </dsp:txXfrm>
    </dsp:sp>
    <dsp:sp modelId="{085FC830-803A-47EA-9909-93E891DB409A}">
      <dsp:nvSpPr>
        <dsp:cNvPr id="0" name=""/>
        <dsp:cNvSpPr/>
      </dsp:nvSpPr>
      <dsp:spPr>
        <a:xfrm rot="5400000">
          <a:off x="5292982" y="-1043827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Така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інформація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важлива</a:t>
          </a:r>
          <a:r>
            <a:rPr lang="ru-RU" sz="1400" kern="1200" dirty="0" smtClean="0"/>
            <a:t> для </a:t>
          </a:r>
          <a:r>
            <a:rPr lang="ru-RU" sz="1400" kern="1200" dirty="0" err="1" smtClean="0"/>
            <a:t>просування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ринок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товарів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послуг</a:t>
          </a:r>
          <a:r>
            <a:rPr lang="ru-RU" sz="1400" kern="1200" dirty="0" smtClean="0"/>
            <a:t> для людей </a:t>
          </a:r>
          <a:r>
            <a:rPr lang="ru-RU" sz="1400" kern="1200" dirty="0" err="1" smtClean="0"/>
            <a:t>певного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соціального</a:t>
          </a:r>
          <a:r>
            <a:rPr lang="ru-RU" sz="1400" kern="1200" dirty="0" smtClean="0"/>
            <a:t> статусу. Маркетологу </a:t>
          </a:r>
          <a:r>
            <a:rPr lang="ru-RU" sz="1400" kern="1200" dirty="0" err="1" smtClean="0"/>
            <a:t>варто</a:t>
          </a:r>
          <a:r>
            <a:rPr lang="ru-RU" sz="1400" kern="1200" dirty="0" smtClean="0"/>
            <a:t> знати, </a:t>
          </a:r>
          <a:r>
            <a:rPr lang="ru-RU" sz="1400" kern="1200" dirty="0" err="1" smtClean="0"/>
            <a:t>чи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зарубіжній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країні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підтримка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родинних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зв’язків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бізнесі</a:t>
          </a:r>
          <a:r>
            <a:rPr lang="ru-RU" sz="1400" kern="1200" dirty="0" smtClean="0"/>
            <a:t> є </a:t>
          </a:r>
          <a:r>
            <a:rPr lang="ru-RU" sz="1400" kern="1200" dirty="0" err="1" smtClean="0"/>
            <a:t>загальноприйнятою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чи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впливає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прийняття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рішень</a:t>
          </a:r>
          <a:r>
            <a:rPr lang="ru-RU" sz="1400" kern="1200" dirty="0" smtClean="0"/>
            <a:t> «</a:t>
          </a:r>
          <a:r>
            <a:rPr lang="ru-RU" sz="1400" kern="1200" dirty="0" err="1" smtClean="0"/>
            <a:t>кумівство</a:t>
          </a:r>
          <a:r>
            <a:rPr lang="ru-RU" sz="1400" kern="1200" dirty="0" smtClean="0"/>
            <a:t>». </a:t>
          </a:r>
          <a:endParaRPr lang="ru-RU" sz="1400" kern="1200" dirty="0"/>
        </a:p>
      </dsp:txBody>
      <dsp:txXfrm rot="-5400000">
        <a:off x="3026842" y="1263747"/>
        <a:ext cx="5339617" cy="765902"/>
      </dsp:txXfrm>
    </dsp:sp>
    <dsp:sp modelId="{AA5327F0-7409-4F2C-997F-50C5E3E6E305}">
      <dsp:nvSpPr>
        <dsp:cNvPr id="0" name=""/>
        <dsp:cNvSpPr/>
      </dsp:nvSpPr>
      <dsp:spPr>
        <a:xfrm>
          <a:off x="0" y="1116216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</a:t>
          </a:r>
          <a:r>
            <a:rPr lang="ru-RU" sz="2000" kern="1200" dirty="0" err="1" smtClean="0"/>
            <a:t>Соціальна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організація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51792" y="1168008"/>
        <a:ext cx="2923257" cy="957378"/>
      </dsp:txXfrm>
    </dsp:sp>
    <dsp:sp modelId="{B22AE55B-9F2A-4F48-9C96-2676D8857FD2}">
      <dsp:nvSpPr>
        <dsp:cNvPr id="0" name=""/>
        <dsp:cNvSpPr/>
      </dsp:nvSpPr>
      <dsp:spPr>
        <a:xfrm rot="5400000">
          <a:off x="5292982" y="70183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Вплив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культури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населення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правову</a:t>
          </a:r>
          <a:r>
            <a:rPr lang="ru-RU" sz="1400" kern="1200" dirty="0" smtClean="0"/>
            <a:t> систему. </a:t>
          </a:r>
          <a:r>
            <a:rPr lang="ru-RU" sz="1400" kern="1200" dirty="0" err="1" smtClean="0"/>
            <a:t>Наприклад</a:t>
          </a:r>
          <a:r>
            <a:rPr lang="ru-RU" sz="1400" kern="1200" dirty="0" smtClean="0"/>
            <a:t>, у </a:t>
          </a:r>
          <a:r>
            <a:rPr lang="ru-RU" sz="1400" kern="1200" dirty="0" err="1" smtClean="0"/>
            <a:t>багатьох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арабських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країнах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теократичне</a:t>
          </a:r>
          <a:r>
            <a:rPr lang="ru-RU" sz="1400" kern="1200" dirty="0" smtClean="0"/>
            <a:t> право, </a:t>
          </a:r>
          <a:r>
            <a:rPr lang="ru-RU" sz="1400" kern="1200" dirty="0" err="1" smtClean="0"/>
            <a:t>засноване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ісламі</a:t>
          </a:r>
          <a:r>
            <a:rPr lang="ru-RU" sz="1400" kern="1200" dirty="0" smtClean="0"/>
            <a:t>, яке </a:t>
          </a:r>
          <a:r>
            <a:rPr lang="ru-RU" sz="1400" kern="1200" dirty="0" err="1" smtClean="0"/>
            <a:t>регламентує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всі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аспекти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економіки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Зокрема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страхування</a:t>
          </a:r>
          <a:r>
            <a:rPr lang="ru-RU" sz="1400" kern="1200" dirty="0" smtClean="0"/>
            <a:t> за </a:t>
          </a:r>
          <a:r>
            <a:rPr lang="ru-RU" sz="1400" kern="1200" dirty="0" err="1" smtClean="0"/>
            <a:t>мусульманськими</a:t>
          </a:r>
          <a:r>
            <a:rPr lang="ru-RU" sz="1400" kern="1200" dirty="0" smtClean="0"/>
            <a:t> канонами є </a:t>
          </a:r>
          <a:r>
            <a:rPr lang="ru-RU" sz="1400" kern="1200" dirty="0" err="1" smtClean="0"/>
            <a:t>порушенням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волі</a:t>
          </a:r>
          <a:r>
            <a:rPr lang="ru-RU" sz="1400" kern="1200" dirty="0" smtClean="0"/>
            <a:t> Аллаха. </a:t>
          </a:r>
          <a:endParaRPr lang="ru-RU" sz="1400" kern="1200" dirty="0"/>
        </a:p>
      </dsp:txBody>
      <dsp:txXfrm rot="-5400000">
        <a:off x="3026842" y="2377757"/>
        <a:ext cx="5339617" cy="765902"/>
      </dsp:txXfrm>
    </dsp:sp>
    <dsp:sp modelId="{68FE3769-B013-43BF-980A-05BDF54CE6AD}">
      <dsp:nvSpPr>
        <dsp:cNvPr id="0" name=""/>
        <dsp:cNvSpPr/>
      </dsp:nvSpPr>
      <dsp:spPr>
        <a:xfrm>
          <a:off x="0" y="2230228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</a:t>
          </a:r>
          <a:r>
            <a:rPr lang="ru-RU" sz="2000" kern="1200" dirty="0" err="1" smtClean="0"/>
            <a:t>Правова</a:t>
          </a:r>
          <a:r>
            <a:rPr lang="ru-RU" sz="2000" kern="1200" dirty="0" smtClean="0"/>
            <a:t> культура. </a:t>
          </a:r>
          <a:endParaRPr lang="ru-RU" sz="2000" kern="1200" dirty="0"/>
        </a:p>
      </dsp:txBody>
      <dsp:txXfrm>
        <a:off x="51792" y="2282020"/>
        <a:ext cx="2923257" cy="957378"/>
      </dsp:txXfrm>
    </dsp:sp>
    <dsp:sp modelId="{FE8815FA-8F21-4653-953E-4F009714AB88}">
      <dsp:nvSpPr>
        <dsp:cNvPr id="0" name=""/>
        <dsp:cNvSpPr/>
      </dsp:nvSpPr>
      <dsp:spPr>
        <a:xfrm rot="5400000">
          <a:off x="5292982" y="1184194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Політична</a:t>
          </a:r>
          <a:r>
            <a:rPr lang="ru-RU" sz="1400" kern="1200" dirty="0" smtClean="0"/>
            <a:t> культура </a:t>
          </a:r>
          <a:r>
            <a:rPr lang="ru-RU" sz="1400" kern="1200" dirty="0" err="1" smtClean="0"/>
            <a:t>втілюється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спадкоємності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влади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державних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рішень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Важливо</a:t>
          </a:r>
          <a:r>
            <a:rPr lang="ru-RU" sz="1400" kern="1200" dirty="0" smtClean="0"/>
            <a:t> знати при </a:t>
          </a:r>
          <a:r>
            <a:rPr lang="ru-RU" sz="1400" kern="1200" dirty="0" err="1" smtClean="0"/>
            <a:t>довгострокових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інвестиціях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 rot="-5400000">
        <a:off x="3026842" y="3491768"/>
        <a:ext cx="5339617" cy="765902"/>
      </dsp:txXfrm>
    </dsp:sp>
    <dsp:sp modelId="{2AD8BAA3-A2FD-4991-9F07-BA8EF638715B}">
      <dsp:nvSpPr>
        <dsp:cNvPr id="0" name=""/>
        <dsp:cNvSpPr/>
      </dsp:nvSpPr>
      <dsp:spPr>
        <a:xfrm>
          <a:off x="0" y="3344239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</a:t>
          </a:r>
          <a:r>
            <a:rPr lang="ru-RU" sz="2000" kern="1200" dirty="0" err="1" smtClean="0"/>
            <a:t>Політична</a:t>
          </a:r>
          <a:r>
            <a:rPr lang="ru-RU" sz="2000" kern="1200" dirty="0" smtClean="0"/>
            <a:t> культура. </a:t>
          </a:r>
          <a:endParaRPr lang="ru-RU" sz="2000" kern="1200" dirty="0"/>
        </a:p>
      </dsp:txBody>
      <dsp:txXfrm>
        <a:off x="51792" y="3396031"/>
        <a:ext cx="2923257" cy="957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7B9D5-A85E-4633-ADF0-7011EEEF9D08}">
      <dsp:nvSpPr>
        <dsp:cNvPr id="0" name=""/>
        <dsp:cNvSpPr/>
      </dsp:nvSpPr>
      <dsp:spPr>
        <a:xfrm rot="5400000">
          <a:off x="5292982" y="-2157838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Наука </a:t>
          </a:r>
          <a:r>
            <a:rPr lang="ru-RU" sz="1400" kern="1200" dirty="0" err="1" smtClean="0"/>
            <a:t>впливає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технічний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рівень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країни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вимогливість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покупців</a:t>
          </a:r>
          <a:r>
            <a:rPr lang="ru-RU" sz="1400" kern="1200" dirty="0" smtClean="0"/>
            <a:t> і </a:t>
          </a:r>
          <a:r>
            <a:rPr lang="ru-RU" sz="1400" kern="1200" dirty="0" err="1" smtClean="0"/>
            <a:t>потенціал</a:t>
          </a:r>
          <a:r>
            <a:rPr lang="ru-RU" sz="1400" kern="1200" dirty="0" smtClean="0"/>
            <a:t> ринку, </a:t>
          </a:r>
          <a:r>
            <a:rPr lang="ru-RU" sz="1400" kern="1200" dirty="0" err="1" smtClean="0"/>
            <a:t>ступінь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розвитку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його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інфраструктури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Мистецтво</a:t>
          </a:r>
          <a:r>
            <a:rPr lang="ru-RU" sz="1400" kern="1200" dirty="0" smtClean="0"/>
            <a:t> – </a:t>
          </a:r>
          <a:r>
            <a:rPr lang="ru-RU" sz="1400" kern="1200" dirty="0" err="1" smtClean="0"/>
            <a:t>визначає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особливості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естетичного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сприйняття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покупцями</a:t>
          </a:r>
          <a:r>
            <a:rPr lang="ru-RU" sz="1400" kern="1200" dirty="0" smtClean="0"/>
            <a:t> товару, </a:t>
          </a:r>
          <a:r>
            <a:rPr lang="ru-RU" sz="1400" kern="1200" dirty="0" err="1" smtClean="0"/>
            <a:t>його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вигляду</a:t>
          </a:r>
          <a:r>
            <a:rPr lang="ru-RU" sz="1400" kern="1200" dirty="0" smtClean="0"/>
            <a:t>, упаковки </a:t>
          </a:r>
          <a:r>
            <a:rPr lang="ru-RU" sz="1400" kern="1200" dirty="0" err="1" smtClean="0"/>
            <a:t>тощо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 rot="-5400000">
        <a:off x="3026842" y="149736"/>
        <a:ext cx="5339617" cy="765902"/>
      </dsp:txXfrm>
    </dsp:sp>
    <dsp:sp modelId="{9FB80979-C629-4B5B-AFD9-670AD72D04EE}">
      <dsp:nvSpPr>
        <dsp:cNvPr id="0" name=""/>
        <dsp:cNvSpPr/>
      </dsp:nvSpPr>
      <dsp:spPr>
        <a:xfrm>
          <a:off x="0" y="2205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Наука і </a:t>
          </a:r>
          <a:r>
            <a:rPr lang="ru-RU" sz="2000" kern="1200" dirty="0" err="1" smtClean="0"/>
            <a:t>мистецтво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1792" y="53997"/>
        <a:ext cx="2923257" cy="957378"/>
      </dsp:txXfrm>
    </dsp:sp>
    <dsp:sp modelId="{9614F2EF-5ECF-4399-AAF1-8D3601E04525}">
      <dsp:nvSpPr>
        <dsp:cNvPr id="0" name=""/>
        <dsp:cNvSpPr/>
      </dsp:nvSpPr>
      <dsp:spPr>
        <a:xfrm rot="5400000">
          <a:off x="5292982" y="-1043827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Впливає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вимогливість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покупців</a:t>
          </a:r>
          <a:r>
            <a:rPr lang="ru-RU" sz="1400" kern="1200" dirty="0" smtClean="0"/>
            <a:t> до </a:t>
          </a:r>
          <a:r>
            <a:rPr lang="ru-RU" sz="1400" kern="1200" dirty="0" err="1" smtClean="0"/>
            <a:t>певних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властивостей</a:t>
          </a:r>
          <a:r>
            <a:rPr lang="ru-RU" sz="1400" kern="1200" dirty="0" smtClean="0"/>
            <a:t> товару і </a:t>
          </a:r>
          <a:r>
            <a:rPr lang="ru-RU" sz="1400" kern="1200" dirty="0" err="1" smtClean="0"/>
            <a:t>його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супроводу</a:t>
          </a:r>
          <a:r>
            <a:rPr lang="ru-RU" sz="1400" kern="1200" dirty="0" smtClean="0"/>
            <a:t>. </a:t>
          </a:r>
          <a:endParaRPr lang="ru-RU" sz="1400" kern="1200" dirty="0"/>
        </a:p>
      </dsp:txBody>
      <dsp:txXfrm rot="-5400000">
        <a:off x="3026842" y="1263747"/>
        <a:ext cx="5339617" cy="765902"/>
      </dsp:txXfrm>
    </dsp:sp>
    <dsp:sp modelId="{D56C51B2-DAED-4B13-A30C-354030C460A8}">
      <dsp:nvSpPr>
        <dsp:cNvPr id="0" name=""/>
        <dsp:cNvSpPr/>
      </dsp:nvSpPr>
      <dsp:spPr>
        <a:xfrm>
          <a:off x="0" y="1116216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6. </a:t>
          </a:r>
          <a:r>
            <a:rPr lang="ru-RU" sz="2000" kern="1200" dirty="0" err="1" smtClean="0"/>
            <a:t>Рівень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освіти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1792" y="1168008"/>
        <a:ext cx="2923257" cy="957378"/>
      </dsp:txXfrm>
    </dsp:sp>
    <dsp:sp modelId="{7A321244-B7EB-4F6C-8E2F-32ECFDD9E699}">
      <dsp:nvSpPr>
        <dsp:cNvPr id="0" name=""/>
        <dsp:cNvSpPr/>
      </dsp:nvSpPr>
      <dsp:spPr>
        <a:xfrm rot="5400000">
          <a:off x="5292982" y="70183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Особливо </a:t>
          </a:r>
          <a:r>
            <a:rPr lang="ru-RU" sz="1400" kern="1200" dirty="0" err="1" smtClean="0"/>
            <a:t>помітний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вплив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релігії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ділове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життя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мусульманських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країнах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шаріат</a:t>
          </a:r>
          <a:r>
            <a:rPr lang="ru-RU" sz="1400" kern="1200" dirty="0" smtClean="0"/>
            <a:t>). </a:t>
          </a:r>
          <a:endParaRPr lang="ru-RU" sz="1400" kern="1200" dirty="0"/>
        </a:p>
      </dsp:txBody>
      <dsp:txXfrm rot="-5400000">
        <a:off x="3026842" y="2377757"/>
        <a:ext cx="5339617" cy="765902"/>
      </dsp:txXfrm>
    </dsp:sp>
    <dsp:sp modelId="{D6074653-1E28-47C1-B129-6EA1ED477F82}">
      <dsp:nvSpPr>
        <dsp:cNvPr id="0" name=""/>
        <dsp:cNvSpPr/>
      </dsp:nvSpPr>
      <dsp:spPr>
        <a:xfrm>
          <a:off x="0" y="2230228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7. </a:t>
          </a:r>
          <a:r>
            <a:rPr lang="ru-RU" sz="2000" kern="1200" dirty="0" err="1" smtClean="0"/>
            <a:t>Релігія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1792" y="2282020"/>
        <a:ext cx="2923257" cy="957378"/>
      </dsp:txXfrm>
    </dsp:sp>
    <dsp:sp modelId="{33383AF0-3BCC-4659-8D5E-795461E600CB}">
      <dsp:nvSpPr>
        <dsp:cNvPr id="0" name=""/>
        <dsp:cNvSpPr/>
      </dsp:nvSpPr>
      <dsp:spPr>
        <a:xfrm rot="5400000">
          <a:off x="5292982" y="1184194"/>
          <a:ext cx="848770" cy="538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Часто зумовлені релігійними догмами і запам’ятовуються на підсвідомому рівні. Для ММ особливо важливе ставлення до таких цінностей, як час, досягнення, багатство, зміни, ризик, здоров’я, розподіл чоловічих і жіночих ролей, сімейні цінності</a:t>
          </a:r>
          <a:endParaRPr lang="ru-RU" sz="1400" kern="1200"/>
        </a:p>
      </dsp:txBody>
      <dsp:txXfrm rot="-5400000">
        <a:off x="3026842" y="3491768"/>
        <a:ext cx="5339617" cy="765902"/>
      </dsp:txXfrm>
    </dsp:sp>
    <dsp:sp modelId="{72BC11EE-B8CF-412F-97E7-1A3185F217A2}">
      <dsp:nvSpPr>
        <dsp:cNvPr id="0" name=""/>
        <dsp:cNvSpPr/>
      </dsp:nvSpPr>
      <dsp:spPr>
        <a:xfrm>
          <a:off x="0" y="3344239"/>
          <a:ext cx="3026841" cy="1060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8. </a:t>
          </a:r>
          <a:r>
            <a:rPr lang="ru-RU" sz="2000" kern="1200" dirty="0" err="1" smtClean="0"/>
            <a:t>Цінності</a:t>
          </a:r>
          <a:r>
            <a:rPr lang="ru-RU" sz="2000" kern="1200" dirty="0" smtClean="0"/>
            <a:t> й </a:t>
          </a:r>
          <a:r>
            <a:rPr lang="ru-RU" sz="2000" kern="1200" dirty="0" err="1" smtClean="0"/>
            <a:t>норми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51792" y="3396031"/>
        <a:ext cx="2923257" cy="957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МІЖНАРОДНЕ МАРКЕТИНГОВЕ СЕРЕДОВИЩЕ </a:t>
            </a:r>
          </a:p>
        </p:txBody>
      </p:sp>
    </p:spTree>
    <p:extLst>
      <p:ext uri="{BB962C8B-B14F-4D97-AF65-F5344CB8AC3E}">
        <p14:creationId xmlns:p14="http://schemas.microsoft.com/office/powerpoint/2010/main" val="96863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кон’юнктури</a:t>
            </a:r>
            <a:r>
              <a:rPr lang="ru-RU" dirty="0"/>
              <a:t> </a:t>
            </a:r>
            <a:r>
              <a:rPr lang="ru-RU" dirty="0" err="1"/>
              <a:t>зарубіжного</a:t>
            </a:r>
            <a:r>
              <a:rPr lang="ru-RU" dirty="0"/>
              <a:t> ринку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прогнозних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пропозиція</a:t>
            </a:r>
            <a:r>
              <a:rPr lang="ru-RU" dirty="0"/>
              <a:t>) (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с/г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/>
              <a:t>(попит) (</a:t>
            </a:r>
            <a:r>
              <a:rPr lang="ru-RU" dirty="0" err="1"/>
              <a:t>оптовий</a:t>
            </a:r>
            <a:r>
              <a:rPr lang="ru-RU" dirty="0"/>
              <a:t> і </a:t>
            </a:r>
            <a:r>
              <a:rPr lang="ru-RU" dirty="0" err="1"/>
              <a:t>роздрібний</a:t>
            </a:r>
            <a:r>
              <a:rPr lang="ru-RU" dirty="0"/>
              <a:t> </a:t>
            </a:r>
            <a:r>
              <a:rPr lang="ru-RU" dirty="0" err="1"/>
              <a:t>товарообіг</a:t>
            </a:r>
            <a:r>
              <a:rPr lang="ru-RU" dirty="0"/>
              <a:t>, </a:t>
            </a:r>
            <a:r>
              <a:rPr lang="ru-RU" dirty="0" err="1"/>
              <a:t>місткість</a:t>
            </a:r>
            <a:r>
              <a:rPr lang="ru-RU" dirty="0"/>
              <a:t> ринку); </a:t>
            </a:r>
            <a:endParaRPr lang="ru-RU" dirty="0" smtClean="0"/>
          </a:p>
          <a:p>
            <a:r>
              <a:rPr lang="ru-RU" dirty="0" err="1" smtClean="0"/>
              <a:t>Валютна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кредитна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(</a:t>
            </a:r>
            <a:r>
              <a:rPr lang="ru-RU" dirty="0" err="1"/>
              <a:t>курси</a:t>
            </a:r>
            <a:r>
              <a:rPr lang="ru-RU" dirty="0"/>
              <a:t> валют, </a:t>
            </a:r>
            <a:r>
              <a:rPr lang="ru-RU" dirty="0" err="1"/>
              <a:t>облікові</a:t>
            </a:r>
            <a:r>
              <a:rPr lang="ru-RU" dirty="0"/>
              <a:t> ставки,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); </a:t>
            </a:r>
          </a:p>
          <a:p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інтегральні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кон’юнктури</a:t>
            </a:r>
            <a:r>
              <a:rPr lang="ru-RU" dirty="0"/>
              <a:t> є </a:t>
            </a:r>
            <a:r>
              <a:rPr lang="ru-RU" dirty="0" err="1">
                <a:solidFill>
                  <a:schemeClr val="accent1"/>
                </a:solidFill>
              </a:rPr>
              <a:t>коефіцієнт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цінової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еластичності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зарубіжному</a:t>
            </a:r>
            <a:r>
              <a:rPr lang="ru-RU" dirty="0"/>
              <a:t> ринку,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товару :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Ке</a:t>
            </a:r>
            <a:r>
              <a:rPr lang="ru-RU" dirty="0" smtClean="0"/>
              <a:t> </a:t>
            </a:r>
            <a:r>
              <a:rPr lang="ru-RU" dirty="0"/>
              <a:t>= ((</a:t>
            </a:r>
            <a:r>
              <a:rPr lang="en-US" dirty="0"/>
              <a:t>Q2 – Q1) : (Q2 + Q1) / (P2 – P1) : (P2 – P1)) , </a:t>
            </a:r>
            <a:endParaRPr lang="uk-UA" dirty="0" smtClean="0"/>
          </a:p>
          <a:p>
            <a:pPr marL="45720" indent="0">
              <a:buNone/>
            </a:pPr>
            <a:r>
              <a:rPr lang="ru-RU" dirty="0" smtClean="0"/>
              <a:t>де </a:t>
            </a:r>
            <a:r>
              <a:rPr lang="en-US" dirty="0"/>
              <a:t>Q2 </a:t>
            </a:r>
            <a:r>
              <a:rPr lang="ru-RU" dirty="0"/>
              <a:t>і </a:t>
            </a:r>
            <a:r>
              <a:rPr lang="en-US" dirty="0"/>
              <a:t>Q1 – </a:t>
            </a:r>
            <a:r>
              <a:rPr lang="ru-RU" dirty="0"/>
              <a:t>попит на товар при </a:t>
            </a:r>
            <a:r>
              <a:rPr lang="ru-RU" dirty="0" err="1"/>
              <a:t>цінах</a:t>
            </a:r>
            <a:r>
              <a:rPr lang="ru-RU" dirty="0"/>
              <a:t> </a:t>
            </a:r>
            <a:r>
              <a:rPr lang="en-US" dirty="0"/>
              <a:t>P2 </a:t>
            </a:r>
            <a:r>
              <a:rPr lang="ru-RU" dirty="0"/>
              <a:t>і </a:t>
            </a:r>
            <a:r>
              <a:rPr lang="en-US" dirty="0"/>
              <a:t>P1.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кон’юнктури</a:t>
            </a:r>
            <a:r>
              <a:rPr lang="ru-RU" dirty="0"/>
              <a:t> </a:t>
            </a:r>
            <a:r>
              <a:rPr lang="ru-RU" dirty="0" err="1"/>
              <a:t>зарубіжного</a:t>
            </a:r>
            <a:r>
              <a:rPr lang="ru-RU" dirty="0"/>
              <a:t> ринку</a:t>
            </a:r>
          </a:p>
        </p:txBody>
      </p:sp>
    </p:spTree>
    <p:extLst>
      <p:ext uri="{BB962C8B-B14F-4D97-AF65-F5344CB8AC3E}">
        <p14:creationId xmlns:p14="http://schemas.microsoft.com/office/powerpoint/2010/main" val="39067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86205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Політико-правове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маркетингу – комплекс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правових</a:t>
            </a:r>
            <a:r>
              <a:rPr lang="ru-RU" dirty="0"/>
              <a:t> умов,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(через </a:t>
            </a:r>
            <a:r>
              <a:rPr lang="ru-RU" dirty="0" err="1"/>
              <a:t>законодавство</a:t>
            </a:r>
            <a:r>
              <a:rPr lang="ru-RU" dirty="0"/>
              <a:t>) і </a:t>
            </a:r>
            <a:r>
              <a:rPr lang="ru-RU" dirty="0" err="1"/>
              <a:t>опосередковано</a:t>
            </a:r>
            <a:r>
              <a:rPr lang="ru-RU" dirty="0"/>
              <a:t> (через </a:t>
            </a:r>
            <a:r>
              <a:rPr lang="ru-RU" dirty="0" err="1"/>
              <a:t>традиційну</a:t>
            </a:r>
            <a:r>
              <a:rPr lang="ru-RU" dirty="0"/>
              <a:t> систему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)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свою </a:t>
            </a:r>
            <a:r>
              <a:rPr lang="ru-RU" dirty="0" err="1"/>
              <a:t>продукцію</a:t>
            </a:r>
            <a:r>
              <a:rPr lang="ru-RU" dirty="0"/>
              <a:t> на ринку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Коли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політичний</a:t>
            </a:r>
            <a:r>
              <a:rPr lang="ru-RU" dirty="0"/>
              <a:t> лад,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дилему</a:t>
            </a:r>
            <a:r>
              <a:rPr lang="ru-RU" dirty="0"/>
              <a:t> «</a:t>
            </a:r>
            <a:r>
              <a:rPr lang="ru-RU" dirty="0" err="1"/>
              <a:t>відкрите</a:t>
            </a:r>
            <a:r>
              <a:rPr lang="ru-RU" dirty="0"/>
              <a:t> (</a:t>
            </a:r>
            <a:r>
              <a:rPr lang="ru-RU" dirty="0" err="1"/>
              <a:t>демократичне</a:t>
            </a:r>
            <a:r>
              <a:rPr lang="ru-RU" dirty="0"/>
              <a:t>) </a:t>
            </a:r>
            <a:r>
              <a:rPr lang="ru-RU" dirty="0" err="1"/>
              <a:t>суспільство</a:t>
            </a:r>
            <a:r>
              <a:rPr lang="ru-RU" dirty="0"/>
              <a:t> – </a:t>
            </a:r>
            <a:r>
              <a:rPr lang="ru-RU" dirty="0" err="1"/>
              <a:t>закрите</a:t>
            </a:r>
            <a:r>
              <a:rPr lang="ru-RU" dirty="0"/>
              <a:t> (</a:t>
            </a:r>
            <a:r>
              <a:rPr lang="ru-RU" dirty="0" err="1"/>
              <a:t>авторитарне</a:t>
            </a:r>
            <a:r>
              <a:rPr lang="ru-RU" dirty="0"/>
              <a:t>) </a:t>
            </a:r>
            <a:r>
              <a:rPr lang="ru-RU" dirty="0" err="1"/>
              <a:t>суспільство</a:t>
            </a:r>
            <a:r>
              <a:rPr lang="ru-RU" dirty="0"/>
              <a:t>». З </a:t>
            </a:r>
            <a:r>
              <a:rPr lang="ru-RU" dirty="0" err="1"/>
              <a:t>погляду</a:t>
            </a:r>
            <a:r>
              <a:rPr lang="ru-RU" dirty="0"/>
              <a:t> маркетингу,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відкритіше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, то </a:t>
            </a:r>
            <a:r>
              <a:rPr lang="ru-RU" dirty="0" err="1"/>
              <a:t>прихильніше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до </a:t>
            </a:r>
            <a:r>
              <a:rPr lang="ru-RU" dirty="0" err="1"/>
              <a:t>демократичних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і верховенства закону та </a:t>
            </a:r>
            <a:r>
              <a:rPr lang="ru-RU" dirty="0" err="1"/>
              <a:t>активніша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і </a:t>
            </a:r>
            <a:r>
              <a:rPr lang="ru-RU" dirty="0" err="1"/>
              <a:t>нижчий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вкладання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3. </a:t>
            </a:r>
            <a:r>
              <a:rPr lang="ru-RU" sz="2400" dirty="0" err="1" smtClean="0"/>
              <a:t>Міжнародне</a:t>
            </a:r>
            <a:r>
              <a:rPr lang="ru-RU" sz="2400" dirty="0" smtClean="0"/>
              <a:t> </a:t>
            </a:r>
            <a:r>
              <a:rPr lang="ru-RU" sz="2400" dirty="0" err="1"/>
              <a:t>політико-правове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. </a:t>
            </a:r>
            <a:r>
              <a:rPr lang="ru-RU" sz="2400" dirty="0" err="1"/>
              <a:t>Політичні</a:t>
            </a:r>
            <a:r>
              <a:rPr lang="ru-RU" sz="2400" dirty="0"/>
              <a:t> </a:t>
            </a:r>
            <a:r>
              <a:rPr lang="ru-RU" sz="2400" dirty="0" err="1"/>
              <a:t>ризики</a:t>
            </a:r>
            <a:r>
              <a:rPr lang="ru-RU" sz="2400" dirty="0"/>
              <a:t> та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endParaRPr lang="ru-RU" sz="2400" dirty="0"/>
          </a:p>
        </p:txBody>
      </p:sp>
      <p:pic>
        <p:nvPicPr>
          <p:cNvPr id="3074" name="Picture 2" descr="10 жовтня – Міжнародна конференція «Незалежний та фінансово стабільний  Суспільний мовник – невід'ємна частина демократичного суспільства» -  Суспільне мовл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7647"/>
            <a:ext cx="4032448" cy="21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Авторитаризм картинки фотографии, картинки авторитаризм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36" y="4418669"/>
            <a:ext cx="3554760" cy="21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7975" y="1647063"/>
            <a:ext cx="4552057" cy="322209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err="1"/>
              <a:t>Вагому</a:t>
            </a:r>
            <a:r>
              <a:rPr lang="ru-RU" dirty="0"/>
              <a:t> роль при </a:t>
            </a:r>
            <a:r>
              <a:rPr lang="ru-RU" dirty="0" err="1"/>
              <a:t>ухваленні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впровадження</a:t>
            </a:r>
            <a:r>
              <a:rPr lang="ru-RU" dirty="0"/>
              <a:t> товару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корумпованості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За </a:t>
            </a:r>
            <a:r>
              <a:rPr lang="ru-RU" dirty="0" err="1"/>
              <a:t>дослідженнями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банку, </a:t>
            </a:r>
            <a:r>
              <a:rPr lang="ru-RU" dirty="0" err="1"/>
              <a:t>корупція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(1-3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) для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/>
              <a:t>корумпованості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за 10-бальною шкалою (</a:t>
            </a:r>
            <a:r>
              <a:rPr lang="ru-RU" dirty="0" err="1"/>
              <a:t>від</a:t>
            </a:r>
            <a:r>
              <a:rPr lang="ru-RU" dirty="0"/>
              <a:t> 10 – «</a:t>
            </a: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», до 0 – «</a:t>
            </a:r>
            <a:r>
              <a:rPr lang="ru-RU" dirty="0" err="1"/>
              <a:t>найвищий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») </a:t>
            </a:r>
            <a:r>
              <a:rPr lang="ru-RU" dirty="0" err="1"/>
              <a:t>індексом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– СРІ (</a:t>
            </a:r>
            <a:r>
              <a:rPr lang="en-US" dirty="0"/>
              <a:t>Corruption Perception Index). 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Корумпованість</a:t>
            </a:r>
            <a:endParaRPr lang="ru-RU" dirty="0"/>
          </a:p>
        </p:txBody>
      </p:sp>
      <p:pic>
        <p:nvPicPr>
          <p:cNvPr id="4098" name="Picture 2" descr="Скільки втрачають українці через корумпованість влади? - Chernivtsi Times |  Новости Черновцы | Chernivtsi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69" y="1760240"/>
            <a:ext cx="3450370" cy="24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Найбільш корумповані країни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Найбільш корумповані країни світ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Найбільш корумповані країни світ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Найбільш корумповані країни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3352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8425" y="4432853"/>
            <a:ext cx="4948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spc="150" dirty="0">
                <a:solidFill>
                  <a:schemeClr val="tx2"/>
                </a:solidFill>
              </a:rPr>
              <a:t>Для </a:t>
            </a:r>
            <a:r>
              <a:rPr lang="ru-RU" sz="1600" spc="150" dirty="0" err="1">
                <a:solidFill>
                  <a:schemeClr val="tx2"/>
                </a:solidFill>
              </a:rPr>
              <a:t>України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цей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індекс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дорівнює</a:t>
            </a:r>
            <a:r>
              <a:rPr lang="ru-RU" sz="1600" spc="150" dirty="0">
                <a:solidFill>
                  <a:schemeClr val="tx2"/>
                </a:solidFill>
              </a:rPr>
              <a:t> 2,5. </a:t>
            </a:r>
            <a:endParaRPr lang="ru-RU" sz="1600" spc="15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spc="150" dirty="0" err="1" smtClean="0">
                <a:solidFill>
                  <a:schemeClr val="tx2"/>
                </a:solidFill>
              </a:rPr>
              <a:t>Найменш</a:t>
            </a:r>
            <a:r>
              <a:rPr lang="ru-RU" sz="1600" spc="150" dirty="0" smtClean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корумпованими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країнами</a:t>
            </a:r>
            <a:r>
              <a:rPr lang="ru-RU" sz="1600" spc="150" dirty="0">
                <a:solidFill>
                  <a:schemeClr val="tx2"/>
                </a:solidFill>
              </a:rPr>
              <a:t> (СРІ </a:t>
            </a:r>
            <a:r>
              <a:rPr lang="ru-RU" sz="1600" spc="150" dirty="0" err="1">
                <a:solidFill>
                  <a:schemeClr val="tx2"/>
                </a:solidFill>
              </a:rPr>
              <a:t>більше</a:t>
            </a:r>
            <a:r>
              <a:rPr lang="ru-RU" sz="1600" spc="150" dirty="0">
                <a:solidFill>
                  <a:schemeClr val="tx2"/>
                </a:solidFill>
              </a:rPr>
              <a:t> 10) </a:t>
            </a:r>
            <a:r>
              <a:rPr lang="ru-RU" sz="1600" spc="150" dirty="0" err="1">
                <a:solidFill>
                  <a:schemeClr val="tx2"/>
                </a:solidFill>
              </a:rPr>
              <a:t>вважають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Данію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Нову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Зеландію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Швецію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Сінгапур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Фінляндію</a:t>
            </a:r>
            <a:r>
              <a:rPr lang="ru-RU" sz="1600" spc="150" dirty="0">
                <a:solidFill>
                  <a:schemeClr val="tx2"/>
                </a:solidFill>
              </a:rPr>
              <a:t> та </a:t>
            </a:r>
            <a:r>
              <a:rPr lang="ru-RU" sz="1600" spc="150" dirty="0" err="1">
                <a:solidFill>
                  <a:schemeClr val="tx2"/>
                </a:solidFill>
              </a:rPr>
              <a:t>Швейцарію</a:t>
            </a:r>
            <a:r>
              <a:rPr lang="ru-RU" sz="1600" spc="150" dirty="0">
                <a:solidFill>
                  <a:schemeClr val="tx2"/>
                </a:solidFill>
              </a:rPr>
              <a:t>. </a:t>
            </a:r>
            <a:endParaRPr lang="ru-RU" sz="1600" spc="15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spc="150" dirty="0" err="1" smtClean="0">
                <a:solidFill>
                  <a:schemeClr val="tx2"/>
                </a:solidFill>
              </a:rPr>
              <a:t>Останні</a:t>
            </a:r>
            <a:r>
              <a:rPr lang="ru-RU" sz="1600" spc="150" dirty="0" smtClean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місця</a:t>
            </a:r>
            <a:r>
              <a:rPr lang="ru-RU" sz="1600" spc="150" dirty="0">
                <a:solidFill>
                  <a:schemeClr val="tx2"/>
                </a:solidFill>
              </a:rPr>
              <a:t> в </a:t>
            </a:r>
            <a:r>
              <a:rPr lang="ru-RU" sz="1600" spc="150" dirty="0" err="1">
                <a:solidFill>
                  <a:schemeClr val="tx2"/>
                </a:solidFill>
              </a:rPr>
              <a:t>переліку</a:t>
            </a:r>
            <a:r>
              <a:rPr lang="ru-RU" sz="1600" spc="150" dirty="0">
                <a:solidFill>
                  <a:schemeClr val="tx2"/>
                </a:solidFill>
              </a:rPr>
              <a:t> (СРІ </a:t>
            </a:r>
            <a:r>
              <a:rPr lang="ru-RU" sz="1600" spc="150" dirty="0" err="1">
                <a:solidFill>
                  <a:schemeClr val="tx2"/>
                </a:solidFill>
              </a:rPr>
              <a:t>менше</a:t>
            </a:r>
            <a:r>
              <a:rPr lang="ru-RU" sz="1600" spc="150" dirty="0">
                <a:solidFill>
                  <a:schemeClr val="tx2"/>
                </a:solidFill>
              </a:rPr>
              <a:t> 1,7) </a:t>
            </a:r>
            <a:r>
              <a:rPr lang="ru-RU" sz="1600" spc="150" dirty="0" err="1">
                <a:solidFill>
                  <a:schemeClr val="tx2"/>
                </a:solidFill>
              </a:rPr>
              <a:t>посідають</a:t>
            </a:r>
            <a:r>
              <a:rPr lang="ru-RU" sz="1600" spc="150" dirty="0">
                <a:solidFill>
                  <a:schemeClr val="tx2"/>
                </a:solidFill>
              </a:rPr>
              <a:t> Конго, </a:t>
            </a:r>
            <a:r>
              <a:rPr lang="ru-RU" sz="1600" spc="150" dirty="0" err="1">
                <a:solidFill>
                  <a:schemeClr val="tx2"/>
                </a:solidFill>
              </a:rPr>
              <a:t>Екваторіальна</a:t>
            </a:r>
            <a:r>
              <a:rPr lang="ru-RU" sz="1600" spc="150" dirty="0">
                <a:solidFill>
                  <a:schemeClr val="tx2"/>
                </a:solidFill>
              </a:rPr>
              <a:t> </a:t>
            </a:r>
            <a:r>
              <a:rPr lang="ru-RU" sz="1600" spc="150" dirty="0" err="1">
                <a:solidFill>
                  <a:schemeClr val="tx2"/>
                </a:solidFill>
              </a:rPr>
              <a:t>Гвінея</a:t>
            </a:r>
            <a:r>
              <a:rPr lang="ru-RU" sz="1600" spc="150" dirty="0">
                <a:solidFill>
                  <a:schemeClr val="tx2"/>
                </a:solidFill>
              </a:rPr>
              <a:t>, Чад, </a:t>
            </a:r>
            <a:r>
              <a:rPr lang="ru-RU" sz="1600" spc="150" dirty="0" err="1">
                <a:solidFill>
                  <a:schemeClr val="tx2"/>
                </a:solidFill>
              </a:rPr>
              <a:t>Гвінея</a:t>
            </a:r>
            <a:r>
              <a:rPr lang="ru-RU" sz="1600" spc="150" dirty="0">
                <a:solidFill>
                  <a:schemeClr val="tx2"/>
                </a:solidFill>
              </a:rPr>
              <a:t>, Судан, </a:t>
            </a:r>
            <a:r>
              <a:rPr lang="ru-RU" sz="1600" spc="150" dirty="0" err="1">
                <a:solidFill>
                  <a:schemeClr val="tx2"/>
                </a:solidFill>
              </a:rPr>
              <a:t>Афганістан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Гаїті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Ірак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М’янма</a:t>
            </a:r>
            <a:r>
              <a:rPr lang="ru-RU" sz="1600" spc="150" dirty="0">
                <a:solidFill>
                  <a:schemeClr val="tx2"/>
                </a:solidFill>
              </a:rPr>
              <a:t>, </a:t>
            </a:r>
            <a:r>
              <a:rPr lang="ru-RU" sz="1600" spc="150" dirty="0" err="1">
                <a:solidFill>
                  <a:schemeClr val="tx2"/>
                </a:solidFill>
              </a:rPr>
              <a:t>Сомалі</a:t>
            </a:r>
            <a:r>
              <a:rPr lang="ru-RU" sz="1600" spc="150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93406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тяжіє</a:t>
            </a:r>
            <a:r>
              <a:rPr lang="ru-RU" dirty="0"/>
              <a:t> до </a:t>
            </a:r>
            <a:r>
              <a:rPr lang="ru-RU" dirty="0" err="1"/>
              <a:t>відкритості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закритості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політик</a:t>
            </a:r>
            <a:r>
              <a:rPr lang="ru-RU" dirty="0"/>
              <a:t>: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лібералізації</a:t>
            </a:r>
            <a:r>
              <a:rPr lang="ru-RU" dirty="0"/>
              <a:t> (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) –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державного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, яка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;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протекціонізму</a:t>
            </a:r>
            <a:r>
              <a:rPr lang="ru-RU" dirty="0"/>
              <a:t> –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ринку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шляхом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тарифних</a:t>
            </a:r>
            <a:r>
              <a:rPr lang="ru-RU" dirty="0"/>
              <a:t> і </a:t>
            </a:r>
            <a:r>
              <a:rPr lang="ru-RU" dirty="0" err="1"/>
              <a:t>нетарифних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  <p:pic>
        <p:nvPicPr>
          <p:cNvPr id="5122" name="Picture 2" descr="Цитаты советских словарей: ПРОТЕКЦИОНИЗМ | Советский словарь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9" y="4537603"/>
            <a:ext cx="3548688" cy="19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литика либерализ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46841"/>
            <a:ext cx="2736304" cy="21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міжнародний</a:t>
            </a:r>
            <a:r>
              <a:rPr lang="ru-RU" dirty="0"/>
              <a:t> маркетинг, </a:t>
            </a:r>
            <a:r>
              <a:rPr lang="ru-RU" dirty="0" smtClean="0"/>
              <a:t>є: </a:t>
            </a:r>
          </a:p>
          <a:p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/>
              <a:t>прав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авторське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патентне</a:t>
            </a:r>
            <a:r>
              <a:rPr lang="ru-RU" dirty="0"/>
              <a:t> право, </a:t>
            </a:r>
            <a:endParaRPr lang="ru-RU" dirty="0" smtClean="0"/>
          </a:p>
          <a:p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/>
              <a:t>податкового</a:t>
            </a:r>
            <a:r>
              <a:rPr lang="ru-RU" dirty="0"/>
              <a:t>, трудового, антимонопольного, рекламного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міжнародний</a:t>
            </a:r>
            <a:r>
              <a:rPr lang="ru-RU" dirty="0"/>
              <a:t> маркетинг</a:t>
            </a:r>
          </a:p>
        </p:txBody>
      </p:sp>
      <p:pic>
        <p:nvPicPr>
          <p:cNvPr id="6146" name="Picture 2" descr="Захищаємо права споживачів! | Безоплатна правова допом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9" y="386104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Новий закон про авторське право допоможе талантам заробити | LexInform -  Правові новини, юридична практика, комента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Новий закон про авторське право допоможе талантам заробити | LexInform -  Правові новини, юридична практика, коментар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Новий закон про авторське право допоможе талантам заробити | LexInform -  Правові новини, юридична практика, коментар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79" y="4857979"/>
            <a:ext cx="279303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Антикорупційне законодавство: правила етичної поведінки - ДСНС Украї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Антикорупційне законодавство: правила етичної поведінки - ДСНС Україн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Антикорупційне законодавство: правила етичної поведінки - ДСНС Україн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Антикорупційне законодавство: правила етичної поведінки - ДСНС Україн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Законодавство | Співчуття у фермерств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75" y="3824537"/>
            <a:ext cx="3065466" cy="18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575" y="1872844"/>
            <a:ext cx="4839073" cy="473426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Метою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політико</a:t>
            </a:r>
            <a:r>
              <a:rPr lang="ru-RU" dirty="0"/>
              <a:t>-правового </a:t>
            </a:r>
            <a:r>
              <a:rPr lang="ru-RU" dirty="0" err="1"/>
              <a:t>середовища</a:t>
            </a:r>
            <a:r>
              <a:rPr lang="ru-RU" dirty="0"/>
              <a:t> 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та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аналізуються</a:t>
            </a:r>
            <a:r>
              <a:rPr lang="ru-RU" dirty="0"/>
              <a:t>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та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яка </a:t>
            </a:r>
            <a:r>
              <a:rPr lang="ru-RU" dirty="0" err="1"/>
              <a:t>досліджується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 smtClean="0"/>
              <a:t>.</a:t>
            </a:r>
          </a:p>
          <a:p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у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— </a:t>
            </a:r>
            <a:r>
              <a:rPr lang="ru-RU" dirty="0" err="1"/>
              <a:t>можливість</a:t>
            </a:r>
            <a:r>
              <a:rPr lang="ru-RU" dirty="0"/>
              <a:t>, </a:t>
            </a:r>
            <a:r>
              <a:rPr lang="ru-RU" dirty="0" err="1"/>
              <a:t>вірогідність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уряду </a:t>
            </a:r>
            <a:r>
              <a:rPr lang="ru-RU" dirty="0" err="1"/>
              <a:t>зарубіжної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зумовлених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непередбаченими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 (</a:t>
            </a:r>
            <a:r>
              <a:rPr lang="ru-RU" dirty="0" err="1"/>
              <a:t>революціями</a:t>
            </a:r>
            <a:r>
              <a:rPr lang="ru-RU" dirty="0"/>
              <a:t>, </a:t>
            </a:r>
            <a:r>
              <a:rPr lang="ru-RU" dirty="0" err="1"/>
              <a:t>страйками</a:t>
            </a:r>
            <a:r>
              <a:rPr lang="ru-RU" dirty="0"/>
              <a:t>, </a:t>
            </a:r>
            <a:r>
              <a:rPr lang="ru-RU" dirty="0" err="1"/>
              <a:t>війнами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ризик</a:t>
            </a:r>
            <a:endParaRPr lang="ru-RU" dirty="0"/>
          </a:p>
        </p:txBody>
      </p:sp>
      <p:sp>
        <p:nvSpPr>
          <p:cNvPr id="4" name="AutoShape 2" descr="Роструд будет совершенствовать риск-ориентированный подход при проверках  работода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оструд будет совершенствовать риск-ориентированный подход при проверках  работодател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Роструд будет совершенствовать риск-ориентированный подход при проверках  работода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672408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080211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 smtClean="0"/>
              <a:t>ризику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1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Соціокультурне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маркетингу 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міжнародну</a:t>
            </a:r>
            <a:r>
              <a:rPr lang="ru-RU" dirty="0"/>
              <a:t> </a:t>
            </a:r>
            <a:r>
              <a:rPr lang="ru-RU" dirty="0" err="1"/>
              <a:t>маркетингову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мовне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правова</a:t>
            </a:r>
            <a:r>
              <a:rPr lang="ru-RU" dirty="0"/>
              <a:t> і </a:t>
            </a:r>
            <a:r>
              <a:rPr lang="ru-RU" dirty="0" err="1"/>
              <a:t>політична</a:t>
            </a:r>
            <a:r>
              <a:rPr lang="ru-RU" dirty="0"/>
              <a:t> культура, </a:t>
            </a:r>
            <a:r>
              <a:rPr lang="ru-RU" dirty="0" err="1"/>
              <a:t>розвиток</a:t>
            </a:r>
            <a:r>
              <a:rPr lang="ru-RU" dirty="0"/>
              <a:t> науки і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релігійна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</a:t>
            </a:r>
            <a:r>
              <a:rPr lang="ru-RU" dirty="0" err="1"/>
              <a:t>панівні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/>
              <a:t>соціально-культурне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склад</a:t>
            </a:r>
          </a:p>
        </p:txBody>
      </p:sp>
      <p:pic>
        <p:nvPicPr>
          <p:cNvPr id="8194" name="Picture 2" descr="Три платформи для розвитку молодіжного соціального бізнесу .: Ресурсний  центр ГУ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7632848" cy="25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545491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У </a:t>
            </a:r>
            <a:r>
              <a:rPr lang="ru-RU" sz="2000" dirty="0" err="1"/>
              <a:t>міжнародному</a:t>
            </a:r>
            <a:r>
              <a:rPr lang="ru-RU" sz="2000" dirty="0"/>
              <a:t> маркетингу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брати</a:t>
            </a:r>
            <a:r>
              <a:rPr lang="ru-RU" sz="2000" dirty="0"/>
              <a:t> до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характеристики </a:t>
            </a:r>
            <a:r>
              <a:rPr lang="ru-RU" sz="2000" dirty="0" err="1"/>
              <a:t>соціокультурного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 smtClean="0"/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1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835706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1260" cy="1054394"/>
          </a:xfrm>
        </p:spPr>
        <p:txBody>
          <a:bodyPr/>
          <a:lstStyle/>
          <a:p>
            <a:r>
              <a:rPr lang="ru-RU" sz="2000" dirty="0"/>
              <a:t>У </a:t>
            </a:r>
            <a:r>
              <a:rPr lang="ru-RU" sz="2000" dirty="0" err="1"/>
              <a:t>міжнародному</a:t>
            </a:r>
            <a:r>
              <a:rPr lang="ru-RU" sz="2000" dirty="0"/>
              <a:t> маркетингу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брати</a:t>
            </a:r>
            <a:r>
              <a:rPr lang="ru-RU" sz="2000" dirty="0"/>
              <a:t> до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характеристики </a:t>
            </a:r>
            <a:r>
              <a:rPr lang="ru-RU" sz="2000" dirty="0" err="1"/>
              <a:t>соціокультурного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 smtClean="0"/>
              <a:t>:.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26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/>
              <a:t>характеристика </a:t>
            </a:r>
            <a:r>
              <a:rPr lang="ru-RU" sz="2800" dirty="0" err="1"/>
              <a:t>міжнародного</a:t>
            </a:r>
            <a:r>
              <a:rPr lang="ru-RU" sz="2800" dirty="0"/>
              <a:t> маркетингового </a:t>
            </a:r>
            <a:r>
              <a:rPr lang="ru-RU" sz="2800" dirty="0" err="1"/>
              <a:t>середовища</a:t>
            </a:r>
            <a:r>
              <a:rPr lang="ru-RU" sz="2800" dirty="0"/>
              <a:t>. </a:t>
            </a:r>
            <a:endParaRPr lang="en-US" sz="2800" dirty="0"/>
          </a:p>
          <a:p>
            <a:pPr marL="502920" indent="-457200">
              <a:buAutoNum type="arabicPeriod"/>
            </a:pPr>
            <a:r>
              <a:rPr lang="ru-RU" sz="2800" dirty="0" err="1" smtClean="0"/>
              <a:t>Міжнародне</a:t>
            </a:r>
            <a:r>
              <a:rPr lang="ru-RU" sz="2800" dirty="0" smtClean="0"/>
              <a:t> </a:t>
            </a:r>
            <a:r>
              <a:rPr lang="ru-RU" sz="2800" dirty="0" err="1"/>
              <a:t>економічне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складові</a:t>
            </a:r>
            <a:r>
              <a:rPr lang="ru-RU" sz="2800" dirty="0"/>
              <a:t>. </a:t>
            </a:r>
            <a:endParaRPr lang="en-US" sz="2800" dirty="0"/>
          </a:p>
          <a:p>
            <a:pPr marL="502920" indent="-457200">
              <a:buAutoNum type="arabicPeriod"/>
            </a:pPr>
            <a:r>
              <a:rPr lang="ru-RU" sz="2800" dirty="0" err="1" smtClean="0"/>
              <a:t>Міжнародне</a:t>
            </a:r>
            <a:r>
              <a:rPr lang="ru-RU" sz="2800" dirty="0" smtClean="0"/>
              <a:t> </a:t>
            </a:r>
            <a:r>
              <a:rPr lang="ru-RU" sz="2800" dirty="0" err="1"/>
              <a:t>політико-правове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. </a:t>
            </a:r>
            <a:r>
              <a:rPr lang="ru-RU" sz="2800" dirty="0" err="1"/>
              <a:t>Політичні</a:t>
            </a:r>
            <a:r>
              <a:rPr lang="ru-RU" sz="2800" dirty="0"/>
              <a:t> </a:t>
            </a:r>
            <a:r>
              <a:rPr lang="ru-RU" sz="2800" dirty="0" err="1"/>
              <a:t>ризики</a:t>
            </a:r>
            <a:r>
              <a:rPr lang="ru-RU" sz="2800" dirty="0"/>
              <a:t> та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. </a:t>
            </a:r>
            <a:endParaRPr lang="en-US" sz="2800" dirty="0"/>
          </a:p>
          <a:p>
            <a:pPr marL="502920" indent="-457200">
              <a:buAutoNum type="arabicPeriod"/>
            </a:pPr>
            <a:r>
              <a:rPr lang="ru-RU" sz="2800" dirty="0" err="1" smtClean="0"/>
              <a:t>Міжнародне</a:t>
            </a:r>
            <a:r>
              <a:rPr lang="ru-RU" sz="2800" dirty="0" smtClean="0"/>
              <a:t> </a:t>
            </a:r>
            <a:r>
              <a:rPr lang="ru-RU" sz="2800" dirty="0" err="1"/>
              <a:t>соціально-культурне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, </a:t>
            </a:r>
            <a:r>
              <a:rPr lang="ru-RU" sz="2800" dirty="0" err="1"/>
              <a:t>його</a:t>
            </a:r>
            <a:r>
              <a:rPr lang="ru-RU" sz="2800" dirty="0"/>
              <a:t> склад.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32406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15008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на </a:t>
            </a:r>
            <a:r>
              <a:rPr lang="ru-RU" dirty="0" err="1"/>
              <a:t>міжнародний</a:t>
            </a:r>
            <a:r>
              <a:rPr lang="ru-RU" dirty="0"/>
              <a:t> маркетинг та менеджмент </a:t>
            </a:r>
            <a:r>
              <a:rPr lang="ru-RU" dirty="0" err="1"/>
              <a:t>досліджував</a:t>
            </a:r>
            <a:r>
              <a:rPr lang="ru-RU" dirty="0"/>
              <a:t> </a:t>
            </a:r>
            <a:r>
              <a:rPr lang="ru-RU" dirty="0" err="1"/>
              <a:t>Г.Хофстеде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виокремив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виміри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дистанція</a:t>
            </a:r>
            <a:r>
              <a:rPr lang="ru-RU" dirty="0" smtClean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нерівномірності</a:t>
            </a:r>
            <a:r>
              <a:rPr lang="ru-RU" dirty="0"/>
              <a:t> в </a:t>
            </a:r>
            <a:r>
              <a:rPr lang="ru-RU" dirty="0" err="1"/>
              <a:t>розподілі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прийнятним</a:t>
            </a:r>
            <a:r>
              <a:rPr lang="ru-RU" dirty="0"/>
              <a:t> для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відносною</a:t>
            </a:r>
            <a:r>
              <a:rPr lang="ru-RU" dirty="0"/>
              <a:t> </a:t>
            </a:r>
            <a:r>
              <a:rPr lang="ru-RU" dirty="0" err="1"/>
              <a:t>рівністю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, а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терплячість</a:t>
            </a:r>
            <a:r>
              <a:rPr lang="ru-RU" dirty="0"/>
              <a:t> до авторитарного стилю </a:t>
            </a:r>
            <a:r>
              <a:rPr lang="ru-RU" dirty="0" err="1"/>
              <a:t>управління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уникнення</a:t>
            </a:r>
            <a:r>
              <a:rPr lang="ru-RU" dirty="0" smtClean="0"/>
              <a:t> </a:t>
            </a:r>
            <a:r>
              <a:rPr lang="ru-RU" dirty="0" err="1"/>
              <a:t>невизначеності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визначений</a:t>
            </a:r>
            <a:r>
              <a:rPr lang="ru-RU" dirty="0"/>
              <a:t> як </a:t>
            </a:r>
            <a:r>
              <a:rPr lang="ru-RU" dirty="0" err="1"/>
              <a:t>ступінь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люди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структурованим</a:t>
            </a:r>
            <a:r>
              <a:rPr lang="ru-RU" dirty="0"/>
              <a:t> </a:t>
            </a:r>
            <a:r>
              <a:rPr lang="ru-RU" dirty="0" err="1"/>
              <a:t>ситуаціям</a:t>
            </a:r>
            <a:r>
              <a:rPr lang="ru-RU" dirty="0"/>
              <a:t> 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неструктурованим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виміри</a:t>
            </a:r>
            <a:endParaRPr lang="ru-RU" dirty="0"/>
          </a:p>
        </p:txBody>
      </p:sp>
      <p:sp>
        <p:nvSpPr>
          <p:cNvPr id="4" name="AutoShape 2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Терплячість – це… Значення слова. Важливість терплячості у повсякденному  житт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Терплячість – це… Значення слова. Важливість терплячості у повсякденному  жит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Терплячість – це… Значення слова. Важливість терплячості у повсякденному  житт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Терплячість – це… Значення слова. Важливість терплячості у повсякденному  жит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3" y="4941168"/>
            <a:ext cx="3442181" cy="15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向前克服不确定性计划避免忧虑库存例证. 插画包括有向前克服不确定性计划避免忧虑- 3191579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2"/>
          <a:stretch/>
        </p:blipFill>
        <p:spPr bwMode="auto">
          <a:xfrm>
            <a:off x="4716016" y="4581128"/>
            <a:ext cx="3960440" cy="20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15008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індивідуалізм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колективізм</a:t>
            </a:r>
            <a:r>
              <a:rPr lang="ru-RU" dirty="0"/>
              <a:t>.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віддає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індивідуальним</a:t>
            </a:r>
            <a:r>
              <a:rPr lang="ru-RU" dirty="0"/>
              <a:t>, а не </a:t>
            </a:r>
            <a:r>
              <a:rPr lang="ru-RU" dirty="0" err="1"/>
              <a:t>колективним</a:t>
            </a:r>
            <a:r>
              <a:rPr lang="ru-RU" dirty="0"/>
              <a:t>, </a:t>
            </a:r>
            <a:r>
              <a:rPr lang="ru-RU" dirty="0" err="1"/>
              <a:t>груповим</a:t>
            </a:r>
            <a:r>
              <a:rPr lang="ru-RU" dirty="0"/>
              <a:t> </a:t>
            </a:r>
            <a:r>
              <a:rPr lang="ru-RU" dirty="0" err="1"/>
              <a:t>діям</a:t>
            </a:r>
            <a:r>
              <a:rPr lang="ru-RU" dirty="0"/>
              <a:t>. </a:t>
            </a:r>
            <a:r>
              <a:rPr lang="ru-RU" dirty="0" err="1"/>
              <a:t>Високе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спонукається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особистими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 та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 </a:t>
            </a:r>
            <a:r>
              <a:rPr lang="ru-RU" dirty="0" err="1" smtClean="0"/>
              <a:t>Низьке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комфортніше</a:t>
            </a:r>
            <a:r>
              <a:rPr lang="ru-RU" dirty="0"/>
              <a:t> </a:t>
            </a:r>
            <a:r>
              <a:rPr lang="ru-RU" dirty="0" err="1"/>
              <a:t>почувається</a:t>
            </a:r>
            <a:r>
              <a:rPr lang="ru-RU" dirty="0"/>
              <a:t> як член </a:t>
            </a:r>
            <a:r>
              <a:rPr lang="ru-RU" dirty="0" err="1"/>
              <a:t>колективу</a:t>
            </a:r>
            <a:r>
              <a:rPr lang="ru-RU" dirty="0"/>
              <a:t>.; </a:t>
            </a:r>
            <a:endParaRPr lang="ru-RU" dirty="0" smtClean="0"/>
          </a:p>
          <a:p>
            <a:r>
              <a:rPr lang="ru-RU" dirty="0" err="1" smtClean="0"/>
              <a:t>маскулінність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фемінінність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вимір</a:t>
            </a:r>
            <a:r>
              <a:rPr lang="ru-RU" dirty="0"/>
              <a:t> </a:t>
            </a:r>
            <a:r>
              <a:rPr lang="ru-RU" dirty="0" err="1"/>
              <a:t>класифікує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за </a:t>
            </a:r>
            <a:r>
              <a:rPr lang="ru-RU" dirty="0" err="1"/>
              <a:t>ознакою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розвинутий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ролей. </a:t>
            </a:r>
            <a:r>
              <a:rPr lang="ru-RU" dirty="0" err="1"/>
              <a:t>Суспільства</a:t>
            </a:r>
            <a:r>
              <a:rPr lang="ru-RU" dirty="0"/>
              <a:t> з </a:t>
            </a:r>
            <a:r>
              <a:rPr lang="ru-RU" dirty="0" err="1"/>
              <a:t>жорстким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розподілом</a:t>
            </a:r>
            <a:r>
              <a:rPr lang="ru-RU" dirty="0"/>
              <a:t>, </a:t>
            </a:r>
            <a:r>
              <a:rPr lang="ru-RU" dirty="0" err="1"/>
              <a:t>названі</a:t>
            </a:r>
            <a:r>
              <a:rPr lang="ru-RU" dirty="0"/>
              <a:t> </a:t>
            </a:r>
            <a:r>
              <a:rPr lang="ru-RU" dirty="0" err="1"/>
              <a:t>Хофстедом</a:t>
            </a:r>
            <a:r>
              <a:rPr lang="ru-RU" dirty="0"/>
              <a:t> «</a:t>
            </a:r>
            <a:r>
              <a:rPr lang="ru-RU" dirty="0" err="1"/>
              <a:t>мужніми</a:t>
            </a:r>
            <a:r>
              <a:rPr lang="ru-RU" dirty="0"/>
              <a:t>», а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розподілом</a:t>
            </a:r>
            <a:r>
              <a:rPr lang="ru-RU" dirty="0"/>
              <a:t> ролей - «</a:t>
            </a:r>
            <a:r>
              <a:rPr lang="ru-RU" dirty="0" err="1"/>
              <a:t>жіночими</a:t>
            </a:r>
            <a:r>
              <a:rPr lang="ru-RU" dirty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виміри</a:t>
            </a:r>
            <a:endParaRPr lang="ru-RU" dirty="0"/>
          </a:p>
        </p:txBody>
      </p:sp>
      <p:sp>
        <p:nvSpPr>
          <p:cNvPr id="4" name="AutoShape 2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4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8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0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2" descr="data:image/jpeg;base64,/9j/4AAQSkZJRgABAQAAAQABAAD/2wCEAAkGBxMTEhUTExMWFhUXFxgWFxgXFxcYGBcYFxUWFxcXGBUaHiggGBolHRUXITEiJSkrLi4uFx8zODMtNygtLisBCgoKDg0OGhAQGy0lICUtLS0tLS0tLS0tLS0tLS0tLS0tLS0tLS0tLS0tLS0tLS0tLS0tLS0tLS0tLS0tLS0tLf/AABEIALcBEwMBEQACEQEDEQH/xAAbAAACAwEBAQAAAAAAAAAAAAADBAECBQYAB//EAEUQAAEDAgMFBQQGBwgCAwEAAAECAxEABBIhMQUGQVFhEyJxgZEUMqGxQlJywdHwBxUjM0NiglOSorLC0uHxFiRUs8Ml/8QAGwEAAwEBAQEBAAAAAAAAAAAAAAECAwQFBgf/xAA/EQACAQIEBAMGBAMGBgMAAAAAAQIDEQQSITEFE0FRImGRMnGBobHBFNHh8AZCUhUjJGJy8TSSorLC0jNDU//aAAwDAQACEQMRAD8A7FG8QKQezIJGk0OwuWyF7fP0UetTdFctiTu0HV6qI8MqtVYrZEug31EnHF4hnKYz7xmav8TpsT+FV9yLq9fgBt3AAc85kculQqqd7o05Ntme9uf/ALX5moz+RpkRVTzp1cJ8qnOPKW7f18qWZ9wyrsVVfpGqkjxNFpPuPRAv1jJiYymYy8PGnlsNanu2B/iUvgGUGbhucJcM6xNPxWukKyva5bG39Y+tGaQZUWQpvhn50nKY8qGG0o5CpcphaJbIZ0asNBG32wFKUnCUwYBIyPnWjotK4lNN2ErraTrjgS0MknvSPiK1jSjGN5Gcptu0TXRcFKe8ZIFYOCvoaXMN7bDqylIOEzi01TW6owV2yHNtpIsdtGcJ1qeR1Lz2dhhF4Yk5VOQdyWdonERB6HgfOm6dlcnMMOX5SNJqMiY7iuxNvdtiCgEkHLqK0q0MtrGdOrmNhL1Y5Ua3LF+KEhXMcJuC/wBoVJCBkE5nL8a2bpqFupn481+hrB41i7GmpIeNZtIpFFKB1osx3Akg6H1qrPqFwC0jpVXJAuCquAsoCquSals9jExFKUbCTuAuEvxAWkSTnGgqlk7A83Q9aKMQXMRGRNTJa7DjsS9eIQmZH/NJQbY7pGNc7dIE6AkRzjielbxoX0M3Vsrsq7tp0wUJkTlGeX401Qit2J1XukSdqLK4hcfS5Cp5SsXzNbGf7UVLWvSJ+HLrW+VJJGOa8mxIDGe8TkJOelaXy7GaSlubOAIM45ASISOM8TXN7S2Ou1nuW9swgynOJypZLsbnYxl4sKnFaq0M6V1K11FHJrZzYOzvnFAoBz4HjTnTitWZ0q8pXijQsFPA5iBWc1BrQ3pynfVGwzdqHGudwRve5o210FZHWocbAyl3s5LpGKctIMU4zcdiJLMONMYRFQ3cpKwTsppZkOws5swGTRzB2M5zZCAQc8vurTnOxLigj1viEHIGpUrO42rlEMhIjgKbk27i2Rd23xJMGDn5UJ6h0MhjYWA4kuqB6RXS611Zo51Rad0zctXFJEFWLyrmlZm6HWXQrT0qGrDuMttzUNlHltxSC4FSDQgKFNVcYB5cU0DEHr2NK0USbmc/tBXWtYwRDnYX/WK6vlxI5jN7ZrxCYzwjITWM1qXDawrtJ51ZhBgcSeNVBRW4TzPREIBQBhTnz1NJtPcqKsKu2OKcWZ+VUqlthOF9xa72SVgZwBAHOqhWymdSjnVhrZ2z0t5JnPWoqVHPcqnSjTVommGp10NY5jWxT2JAEBIinzJCyop7IkAwkZ65UZ2x5UDVaDUDPSelVnYWFLmwWogJyGZUflWkaiWrInFvY8nYndwqJIp8/W6J5StZjFtstCPdT51EqrluONOMNkNt23Spcig6LOpzjsEbtYNJyA0mhFZNsYWKVxlgKAPFVAgS2gaLgLvsxVIGzPdjU1qiBZ+4kQB51ajYVyGVGYpsLjnZGKi4FWmlYgRzobVgNtrSudllXDSQyqopO5SBORQmMReNaIlme+1NaxkSxNbAmtFImxHYCjMwsb6LcRFYcwtRIXb0Zx2KezHnFGdBYr7GaM4WJ9lpZwsRhA4UXAugigD2IUwLpRNK4Fw2KVx2LBscqLhY8WhRcVjmdt3SkXJSFEAsgx/WQfgfhW1LU56z1AuPLABxKz/mI685rWyMdQKLxYIhatfrHPOkM7/sMISCcRwpzOp7ornq6SZ00vZR41mWSlXlTaC5IdpZWGZEhUnTzp5RZggpAQpMikmOwk7s4KMzlWnMsTYsjZyOtGdhZBBbIToBSzNiJDYNF2GhdLITnSvcYURUtDuQUg0bDBKZNGgC7luaasO4BdqrlVXQgJsieFO4gZ2eeVUpCsR+r6MwWOdTcPa9orziuj+77GKVTuXc2jcgZHPwEUlCkxuVS2hCNqXA94/4afLpdCc9RBfbnjnjI8hRkproGao+odN5cRkQfEVDjSLUqgVO0HY7zYVzjKpdOHRlZ59hm3fSr3klHjWcotbalRnffQNDM/vKlc3sVePcMLpvgtNGWXYeZdy4eT9dPqKMr7Duie3T9YeoqbPsO6BL2g2NVp9arlyfQlyRx23b1KrvGgyOyCfOVVvTi1ozlrO70CIcPHl1/OsVqzJAneBNSUfTLpQJGeqQfUVjX9s6KPsgQRWVmXdHsQp2YroE43nOtXFkMI204foq9DVZEyM7QZQI1geKkj5mlyZdh82K6i71+ynJb7Q8Vj7qfIYucmKvbw2qdbhP9KVK/CnyO7DndkKOb3Wg+m4r7KAn5mnyY9xc2XYXc3xYJhtlxauAUoDlyGVaKlAhzkatneOOJCi2lsHgJJPmTp5VE4x2SKg5bsZDhrLIjTMzynTT5aE5sjtjRykHMZPbmly0PmMgvHlS5aHzH2Kl08qeRCzSIxqoyxHeRRSldKLINSM6LIep8ocdOZnMmtkgbHLK9hBBJKpkTpUSi2yoy0BG5XnBIM6yauwmw9veuR3l5YuecGpa7DT7l2trODPGdTGfpQ4IWYdTtx3iQRmcwDpUZIoeYM3t+cihJ9RTyW1uK6Cp2i0rMt+hIovJdR2j2J7dg5QpPgr8aM8x5IFCln+0UOGcGnzZdhcqPcKnZa1/u1FQ+yfwqlV/ykuFv5gjuyHkjvJT5qSj/MRVqSfRozcrdUZa9jjtUrL1uhIGYLuI6KzhAV041WV3uYylc0U2lv8A/KB0yQ04rwicNPIK5ZTdoMlLfURnkltHzUqDRkDMx+82/bqIV2LhIASAXQDCREnCn76bhd6jUmkJK3pAHcYQPtLdVPlIFRliiryYu9vjcfRDafBsZeZzpeEeWT6iLu814f4yh4FI+VPPYOUJvbSuFe8+s8PeP40nMFBdhFZWrVU+JJqcxWUiI40XYWLBIMa+sUtR6DDbQggDvHkRA9c59KpXZMmkdfuxsIJSFrETnnqeU8hyFOVSysiFC7uzpsA+sKxz+Rpl8z3c+uPQ083kKxRTjf1x8aLvsBTGg6K+Bp69guiW0SYB+dJsaYVdkof91m6iKyghbq5GnnQ7FjaL5H40s6CxUWiuR+NGdDsT7CrkfjS5iCxyn/ibRyk9Dx/5pc+RtykIXW5yxJbUDnlOWVXHELqiHQ7MG7upcfRwnzqliI9ROjLoIO7AuQYU2Y5gg1pzYdGRkn1RZ/ZLgTiICU/zZGY5caIzT0CV4rUoGGhq+oj+Rn4SpY+VX4TLPIJjtgZh5UfzIR9yqV0O8hhW2GwITboz+stSj54SKnKh55dwR2pHuttDj+7Cv881WhF33ZY7aezheH7ASmPQTVolgH9oOq951Z8VH/qi4soAnpJ/POi6HZkFwchRmQ8oVi6IOo8wcvwp5xZC6blRIASSo6CJJJOUDjUyqpK7Y8gK7U8lYQpCkrMd1QKScWmRHGsViITjnjJNd07rQvLbQjads+yvs3k4FEAwSk5HQykkcDWNDFUsRDmUndfl7y3Fp2YTeDZL1qtLbqklRRiGAqIgkpiSBn3fjWWCx1PGQc6adk7a/DzfcqUXHc1HtzlTaBLuL2nOcJAQAgLPEz3SrloOdcMeNRtWcoW5fnvrbtprYrl7eYbeDZ2z2EuNIedNyiNc0lUiUkhMAxPHXI1GBxfEK8o1Jwjy3626Pe+/kE1BaJ6ntq7AbTs1m6bSe07hdOJRkKlMwTAhWHQDU0sNxGo+I1MPUfh1y6LRrX6X3CUFkTQbZ+z0ObJcX2aS7K1hyE4obWO6FaxCVetRWxVSHFYxzPLorXdtVvbbdoFFcu5ydqwtw4UJJIE8dBX0iTeiOeUlHVnbbvbuwhLjmFKtQFTPOVfh61lOsl4UaQot+Jm+7aT9JHxrJVbGjpX6g27ABUgoHUFQputoLkjWA/WTU8wfKKFs/WR6U+aLkkoSR9JNLmD5QYLV9ZNGdByy/b/zA+YpXQZWSLojT5ijQMrJ9rP5UKNAszxvwNT8RRlTFqV/WSevrRkXYLs50PHkamyNszLi6PWiwZmWF0aMqFmYvc3WYSkKWtRhCE6qP3Dr0oeWEXOTsluyJVLadR7a+7GCxeceIU/hChGaWglSVFKOZgEFXjw18OlxvnY6FKmrQu15t2er+yE6TyuUt/ofNAlRMCSTwAJ+FfTOVldmNiVWa8JcKHMAMFWE4QZAgq0BkgVDrQzqGZX7XV/QeXQYRs50sl8IloHCVyMiSExEzqRwrN4ukqyouXifT5jy6XNxO4d6cx2Q6FZ+5JHxrzH/ABDg4/1en6l8mQjsXd9x26Nq4osrSkqMpxaFOQAIyIVM9K6cXxSFHDLE01mTaW9u/l8iY07ysw+8u73szTTqHCsLKkKkAQoDQR9lY/prPh/FHias6UopNWa80/8Adeo50rK50Owd2LVaLbtEqUt1kuqlagJHZTASRl+0ryMbxfFwnV5bSUZJbLrm737GkaUdLi+ymLdjZxfctW3ltuKbXiiTDxQDJBAgEcK1xVXE1+IcmnVcIyimrf6b+Xn1FGMVC7QHa9jbqYZ2jaJ7NKXEdq3GQhwJ90ZAhUDLIgzWmExOIjWngcS8zaeV/C/zXxT0CUVZSiU/SAS3fsujTC0qfsOKn4AU+BPmYCdPzkvVIKuk0w2+dsVbVtuSyz54XSD8AKy4TVy8Lq/5c3zj+Y6i/vEE/Sfbdo2h9Ora1sL8JlE+Ef46j+HajpzlRl/MlJff9+Q6yuriv6SDjTZva421fJtQ/wAxrfgHglXpdpL7r7E1ejNEX4bsdn3JzS0sIVGuEtuNK9IB/prj/DurjcVh1vJXXvvGRd7RizI3t3dJxXtuQ4y5+0UUmSgn3ldUzJ6eFehwviKVsJXWWcdFfr2Xv+vQicP5kdJsQpc2fbsK0eadb64gVQfIBR8q8fGZqePq1o7wlF/DT9EaR1ikU3ZaDdrbsuCC6m4QodQo4h86fEJueJqVofyuDXpp9girRSfmcluXcJQ+plSghagWsSjliCvdJ4SRE+Ffcxlnj4eq0OGSs030OuugptRSsKSRwPzB0I6iudq2jOla6oF2w5mlceVkdt1NFwys8HOppZkPKyC91NF0GVkh3rRmDKeLnWlnDKR7RRmDKR7T407hlPe1eNFxZT3tfQ0XHlPe1dDRcMp4LBGVeTeSO+yZYrBVpVKcktxOKfQotxSlpaaRjdXongkcVKP0Ujn1HOt+aqdN1q0rQXq/JHLWnFPJBXl9DsN3t30WwK1ELfUO+uNP5UD6KfnHp8fxPi08XLKtILZfd+f0CnSyavVje2We0ZdRHvNrT6pIFcWDq8vEQmukl9S5K6Z8m/R5cYb1sfWStP8Ahxf6a+54/DNgpeTT+dvuclF+M6rYFslbd/bu+4bp1PgHQgpjrJy6xXz+OqyhUw9envy4v/lvf5bm8Vo0+5ibLsVJ2btC3VmppaycvqoQoEdDgnzr0sRXjLiOGrx2kl82197EKPgkj2/1woIsbltZSrsyQoGDJS2oeWtLgsIueIoTV1fb4tBU6M3A8HLnZ92Mu1SptXCcbJcSPIhVebkdPD4nDP8Alaa+Ekn66F7uMjN2uA7b7Qt4lTDyn0/ZWe2+9weddeGbpV8NX6Tiov3rw/kS9VJDlm/2dzsxJ42riYGerbR//OsKtPmYfFyX/wCifo5fmUnZx9wngBs9qtE+4+64ByEIcHlKa3zf4vB1e8Ir6r7i/lkjP3UUXdnXzIk5LUOIBU1l8W66+JWp8Qw9X3L/AKv1JhrBon9JMLbs3RnjaM+aW1D/ADGlwC8Klek+kvu19gq6pM2NogvXey3RMKSok9A2lwfOuCg1RwuLp9mvq0U9ZRZLNk6/+srdTawlxaltKUkgFQ7ognhKGzlrJpTr0qH4WtGSbikpJPp5+rQWbzIx95AV7KsnDqkpSQdR+zUkz5oFehw9qHE8RBddfmn9yZK8EAbeC9iKSP4TvpLqVZeThq5RycYUv6o/+P6BvTFf0e7UdTdBhMqbWFY0ZwkpSTjjhmAk88Q6VrxzD0p4fnS0lG1n73t9/gKk3extbeX7Pa27jacmL1zTTBjuJR0y7tedg08TiasJvWdJetoa/cuWiXvNDeK4Sm82fhgJUt09D2xQmfMrnzrnwNOU8Lic26Uf+m/5Dl7SOI3v2cW759MZFWNOn0wFcepNfScJr83CU5eVvTQxqRtJjezN6LhruLh5r6i848F6pMV6bqJ6S1RgqbTvHQ6rZu0bW4gIX2Sz9BwiD9lfHzqHQi/YfwNFWlH218Ry42fgMKSoH5+B0NYOLi7NG0ZZtUUFuOtToO7LhsfkUWQ7sj2YfV+FGgtSfZR9X4UaBqe9nHL4UaBqSGOnwouInsR+RTuB7sh+RRcD3Z/nKlcDnEIIMyeANcTszsIsn+1dSw2tBWoxKlgBPieJ/lGdazUKFJ1qqbS6Jfv97nJUrSbyQ9fyPpWwtit2yCE95as1rPvLP3JHAcPGTXw3EeJVcbUzT2Wy6L9fM1p0lTVkaCjXnXNAaoqk7aoR8U2P+w2ghM+7cFqP6lNff8a/R8a+fgJyXWF/lc4oK0kdZhV7RtNtBIUptt1HRXZKhUfaA9K+duuRhJy2TcX7sy09DfrJDVjFyy4+kR7QxhWJGS0BSSPHvEeCBWNZPDVY0Zf/AFzuvc7P7X97GtVfucnty4DmybM8UFKfCErR80AV7eDhy+J1131+af3MpPwI1k3IFhs1SjmLlqB0JdRMfZNcUqebHYqMesJf+L+pV/DH3lPag3thSVZIuEBJmYMohJ9UR/VT5bqcKUo7wd166/W4X8YDeB9LW0bFGKQhDSCftKU3+FaYKLq4DESt7Tk/RJilpJBEvhN1tBuJDqEHyW0pByrJxbw+Gn/S38pJj6spsJJsbG5W/CVuiEIxCc0KSBlOcq04AVtjJRx2NpRo6qLu3bzT+3qEbxi7iqUJvbG3ZbcQlxjukKPBIwZjWCkJIMHQitHKWBxtWpKLcZ66ev1uhLxRSNZrabTTlmyp1MsNLClSBBDaWxJmAoyThmYFccsNWrQr1YwfjkrL4t+i7lXSsuxz9nvY+m8xuOrUz2iwRqMBKgkhIHAFJ8q9StwijLC5IQSnZa+el9fMhVHe7Zp3m8VkWi0pt11HaKcSIw+8pS9cQMStQ9K5KXDMcqiqRkovKk+uyt2fRIbqRsZ19vEwGHWGbbs0OjP9poqIKimDJ7qcp+jrXZT4XX50K1apeUfLp23Xn0J5kbWRdH6QHktYEtNBYSE9pBxQIAOE8ep9Kh/w/RlUzSlK175en+wc59DAd28+WOwJBbCy5GEE4iVEqKtdVH1r0o4KlGtzorxWt5W06fBE53axR3bDqwgLUT2YCW/5QOA5aD0rSnhaUM2WNs2r8/eJzZDt4txzEpaiTGaiSR/Uda1hSjBWikl5aEubBhSjMSc/WqyhmCshQMwfA01oJ6nSbH3tuGAEKhxvihzTyP0f+K0z3Vpakctp3i7HQM742a/exMK5fvEeAI7w9DXPOlB+ybRqSXtGo3cJUApKgUnMETmPSudq2hunckKHOkBII60AT2o5GgCpd/loAqpw8E/CgCErP1fhQBGM/V+FMRzQzHe048q5NUzrMi+2GhUqaITxg+6fw8vSumGIktJHPOhF6xNHY2+N1aENuy4jQJcOYH8jv3GfAV5+M4NhcXeUPDLuvuvysZZp09GfQdhb1W91kheFfFteS/LgoeFfJ4zhWIwms43j/Utv0+JvGpGRsE15yLPjW937HaLiuTqHB54HD8Zr9E4c+dw+K7xa+qOOekzp3dott7TUpawlK7UAkkASlw5E84NeBHDzqcOSjFtqfyaNsyU/gcxuZvGi2LrLih2UlST3lCR3TkmZkAHyr2OLYCeJUKtNeLZ7e/r2f1Mqc8ujI2dtu0Fr2D6VLAcWoBIUO72hUgzIjXSaK+DxbxPOotJtJa23tZ9xxlFKzEtvbyl9TSW2+yaaKShIiZAABMaADIAc66MFw7kZ5TlmlLd+8JSuB3g237Q+l5KA2UJEd7FJSoqSdBoTp0rXBYH8PRdJyzJ36W3Vu5MpXdwG0trreeD6ykLThgJBjuHEnJRM51rh8HChRdGN2ne9/PfsJyu7kL2+8p0u9oQ4pOAlISmUiSBkOc5/GiOAoKmqeXRO+t3qJzd7idzeqWQVrUuPrEnXWJrop0YU1aCS9wnNsC+sDKM9QehEx8a02Ju2ERdk6Jy5CcvDKncNQynF/RTGXHy9KdxWZTA5lmB6UrjsVU0PpLTPjOVK4ZS7FuCISVK+ykmk5pDytj7eynlaW7pPMjD/AJiKl1YlKk+w2zu7cH+ClH21p/0zUusilRk+g6zuw9xW2nnCVK9CYqXXRSoyGW90jHfuFf0oCfnNS65XIY21ukwPeLq/FcD0SBUOv5lckdZ3dtU6WyT9oqX/AJial1k+o1R8jQtrVpAAQy2n7KEj5Co5i7l8vyGVOHgmlnj3DIye3VyFLPHuPIyQ+eVGeIZGSH1cqfMiLIypuFcqXMiGRnjcLo5kR5Ge7ZdPPEMpBdX+RTzIWU4px48AY8/OpUSmxgXCBGKc8uetTkepV0S80lSdARxB5UJtA0mZV5sXiyqCPoqJ1H1Vait44jS0znnh76xNHY+/VzbKDdwC4kcFnvgfyufTHjPiK83GcCw2JWel4X5bfFdPgZqpODtIQ332sxcPpeaxEKbSFAjCUqBUIPA5RpIrq4ThauGw/Kqbpu3uJnJSlc5ZJHAc+vCa9VXM2SlcZjr5U7Cu7lFBRMA0WQ9STbr1J6UtB6kKYygqHj5znRdBYs1bJOhKvsJJ+VJyS3GothXm0tFOIOJUcxiBScjqB40lNPYHDuLC+bByTPjTzMVkXVtgmIbTykg/jSux2R1G7my/aUFxSgjOISgfOfurCvWdO1uprSpKdzcb3UZ+kpah1UB8gK5XipnQsPDqFa3ctRmlsH7RWr5mk8RJ9SlRgugyjZLSc0tNpz4ACk6je7GoJbIcbZI8OpqG0WWwn88qevQRAKh/1SAOl0jUUrXGW7ccE+VGXuI97QmJPd8aappiuwzKkqzT3vAg0+UkLOWIHI0uWh5iJHKjIguyMXSjIFyocP5FJxYXJ7WlkC5Haink8guQXOtPK+wrojteSqMrXQLot2nWjUZwjiVZ4Z+B+FdBnqDciU9o6kcYUFASORiPjWsYZloZTqZXrchWEkqLjU5fScj0wxT5T2uTz49g61pEEOtEzJlRjwEilyH1K/ER8yj7rSgUrW2oE6TPienjQqM07oHXg1ZmDf2jQns30YdMKlZ+SuPnW8c/Uwlkv4Re2skH+M16q/2025dg8PVmozslr+3T/SkT6k1m5VOkfmV/d/1fIettgsGO+tR+2kRx4CofO6IpOj1Y/b7vW8+4lXisHXoVVm44l/tFqeH7/U0mdjto91lpPLuoB6dTUOlXe6Zaq0elh9uzXwEjTKIka5zUKhUe8WVz6a/mRym/O7ty6tpSGSpMFJOJAEzIGauU12YelOMWmjmr1YSasznWt0bk/wABXjKeHnnXTlZzuY1b7p3Of/rry8D8jRlDOdvu5slxprCWlJM6EZ/85muTF05NqyOnC1IpO7NUWio9xXoTXHyqn9L9Dr5sO69TwslfUV/dNJ0qnZ+gcyHdepdNqrTAv+6fwpOlP+l+g+ZDuvUlVqoZ4Vf3T+FNQl2foGePdFSyrLuK9DRkl2DNHueLauII8jSyy7DzLuVUCM8/SnlfYLoQ2qqWzCilQzEaz4VpS3syZ7Hz292s8owtZPnXfGEVscrkwdntNxtQwLUk8YNDimgTOpZ33ebgOJDiTorIExzrHk32Zeex1GydutXCZSEzxSDCh5VlKnbctO+zDXl0EpJSCTwEj50lBXHdnmzMGCPOpdkDbLOODSQJo1JzGchx3tVAhPZR3VA97FxkVUrWVtxKTPO9spYCAmARJJ4cRWU1KyymsWuppItVAkJ94a5SPWqtYELP27uIxEdVVSh3DMc2u2yEj0MUr6isedtgoYVCUngfzrQm07oGk1ZnNbT2WtrvJ7yJ8SnxHLqK64VFLfc5KlJx1WwC275w6KPU/A1bbRjlDubLI1PqfxqVMeQCNnp+sD6fjRnY1EopKU8M/hVJsMpBuY/7phlJFz5UZh5S4uyM8RH5nlRmYsqDp226MkvL46Za0KTDIgZ2o6SCVk+ISfmKq4sqG2tt3QyD0eCUf7aM4csunb11P70njkEZ+YTTziyBWt57qIDx0zyRz5YdaM7DlohW994kkB0jP6qB/pzpZpDyRLJ31u5zXPkn8KM7DlxCtb73R/iq0jRP5PpSzTDJAsne+7mQ6PMZ/AU88g5cAyt8Lz+2TyyHzBijmsOTEH/5pdjV5JMaFHI+FCqsHRSI/wDMrwgw8BPEJCdPKrUyHTQdW9b+AY7iVcQlRJOZ4/8AdGcMh2KrFdwwy8VAKW2g4sIgkpyC+X2pOvhXk0uIUMTiJ4eXhnFtLtK338vQ3jnoxT3j9D5TvDZusvqQ82WycxlkpM+8lWih1FellcdGVmUtUKpbKyMCc+lK9tx7mnZ2K1IUnsjOXvHQjiOVQ5pMpRbRq7J3bJwr7XslhQnMelZyq9LFqnazO67LEAkwY1POua5TfYqtcUo66smRk9qVPA5Yc/QD8a1exAdSgMRznX0rOXQpdQrKiYiNczQ9C4u5sMJMGSSCOGXnWaqPqi7E+zctKTrRTHlOPwcK1zaiCBFDGSprpRewHObZ3fJlbIzGZRz6oPA9K6KdbpI56lHrEx2truDuLEgGDIhQOkHrWzgt0c+Z7MsRiE4ieOcfOkCOr2RsW3ZtPa7w4gr3G84g5J7v0lHXPID1r5/F43EVsV+Gw2lt39deiW2mtzdJJXYnszZVte3ILLZbaQiXUzhJUSQkJzMAgHSPd860xGKxGCw7VSWaTfhfl1v+/wAhKKk9DR2fsnZ16pxlhKkOISSlWYBAIGKMZxCSJkTnXNWxOPwUY1azTi3qvtsrP3aDSjLRGfszYLKrG6dcQO2aUtKTjUIwJTkUgwcya6sRjqscZSp034ZJN6Lq38QUVZiu4uxmLl9xDySQlsqAClJ72JI1BnQmteL4ythqMZUnZt22vpZihFN6mXsiyQ7eoZWDgU4pOucDFAB8q7MTWlSwsqsd0rkJXdjptoWey2HVNL7ZK0jmsjMAjMdDXkUK/E61NVIZWn7jRqK0F93N3ELYVc3LuBpOmZGKDhJJgmJyAGc1vj+JzhWWHoRvJ/L9rXXSwow0uwltYbOddSht13Es4UpExi4A4kGJ5k1nPEcRpQc5xjZat+XwaHaLY3d7rWQuE2wee7VUd2UxmJ97s40B41jT4pjZUHXyRyq+v7lf5DcFexXbu5bTVu+62t0qZUlJBKIzDZMwjkvnVYTjFWrXp05qNpJvS/n5+QnTSRk7tbvNvNOuuqcAQoITgw+8QNRBMytPrXdjuI1KFWFOmk7q7vfb5dmQqaerGnNzpvRbtLWWw2HFOLAkAqUmAAAJOEAefhWUeNtYR16kVmvZJbbJ+YcrWyK7V2LZtoc7K4Ut1sgdmSk4hjCciAM+cT5VeEx2Mq1IqrStGXXXTS/d/YbhFdRy63fKLNl5BguFGIQO6FJKgZ8QB508PxPm4ueHa9m9n3s0hOGlyNl7tFy2fdW7ARiKQU4goJTiMwQRwp4vifIxNOgo3zW1vtd2CMLpswBYtkCFEHKIGRkAnj416qZDR9k3WUPY2BqOySM+IiMxX5xxNtY2q/8AMzsp+wgW3NhIfRgdT2jWZCfptH6zStR4cdIIyr6HhP8AEKlaji37p/8At+fr3Oaph3F5qfocKd2F2pCkHtGCY7UZ8SAlafon4Hga+lrRtqOjNS2NBpiVBQMQIgRB/CuNyOmxoJtEAwUydSTnnwikrkNjBMD86VHtu3RB7K8zH23cFKYHGuimtTKTPWT2YREYU5nqai2l+5XkAVcK7bDwP3g0qi/u7hF+KwWwcJMzwII5nhTkOL1N+yuQUwdRWVrM0C9qfGpalfRjTRz/AGArUZ7saALhukMrg6UwMrbm7qHxiHccjJXPoocR11rWnVcfcZVKSn7zh7xlxkqQqQU8AcpjgeVdStLU5LNOzO2/SMShi0aiABI1g4UJSDlPBRr5vgVpVq1S+v5tv7G1TZIn9HxDbF2uQTAzz4IWeWnepcbTnXox/e6HDRMR/Rq4kXgmf3Sxw/l69K6+PpvCP/UvuKnudCA2m02lnkbh/pxTkPWvKTnLF4X/AER+5elmZn6LFo9pejL9mIz/AJxz8K6/4jT/AA8P9X2YqdrmLuwf/wCgycX8RR4Tos16HEf+Bmv8v5Ex9o09993rpy5dfS2FNQFTjRMIbAUYmcsJrh4Tj8PToQouXivbZ9Xp08xzi27j296g1s20aOig3I5w2VcP5iDWHDFzeIVqna/1t9Bydoo5fdhQN5bkEfvUc+c+FezxFf4Wp/pZEXqdHtB0p22g5D3f/pJ4V5NCCfB5fH/uKb8ZsPPqeO1GCPoJUkxElVvHzQmuGMFSjhKvm0/+b9WW3e5g2qi1s60Top+5bVlxBeCh5Q2mvQqpVcdWfSEH/wBv6sj+VHQI2j2e0lNrVm7bthEiO8lbpwjSCQr4V5roOfD1OK0jN39zUdfkVe0j5rtnZblo8W15xmlWoWngoH5jga+twuKhiqaqQ+K7PsYuLTPpm1lE7PLUwW7dpeifogH44DXyeEk48QVX+qcl6/7m0vZsW3QbH6vDR951p1ZEZwqAPgpFTxObeP5nSMor0/2Y4+zY+eWqZERpmOkzqRpX2rZhY+vbrZWjGf0AK/O+Kf8AF1PedUPZRspcrzspVxW4toJW2E4j76D7jo4g8ldemfT6DhHHJ4W1Gt4qfzj7vLy9DCrQUvFHRmULNLiSWUwU5LaPvoPIDiPWeBNfXulGcebRd4vsZwru+WejM/tEiudxcvI2ukK3W0kjxrWMNCHIyHFyoLWZM91P4073WVeoktbs17ZopQSr3lfCoKEX3AFkzmCKrLmjYL2dzyyAQtPukyOh5VEHfwvdDatqjTtLxJ/lPwNS4WZSmM9mrmKz8XYvQV7RMxlWlxnu2TpQgPFwUAUU8nmKaTeyE2lqznts7wohSWl6e8oeOYB51106FlefocdTENu0PU4G7WVlRnUmOfnWyaIsz6LvhidsbZ8SpCQJ4wHEj70geYr5fhTjSxlWi9G/nZ/k7nRK+VMpuDdgs3beGCUiM495C0+k1XGqb51Gp0v90wg9Ghb9GrWK7KgRAaJOXEqQAPn6Vtx+eXC27y+zCG5qPpxWF+sQQbh4zA0K0wRHSuJXhjsPB9IR+jHvFin6KlDt3pJjAkceKuh6Vv8AxFfkwt3f0CnuYG6lwk39vphxK4DP9mo16XE4tYOovJfVExeqDb43zgvHwl1eDIYQ4tKM20z3AqI6RWfC6NP8LTk4q/eyvu+tgk9Tot72+12dauA90BucPDE3hz/qgedeZwuXKx9am93f5O/01LkrxRy+6duRdsRB74zj517PEn/hanuIitToHWirbgxAKzEgTGduYzia8mEsvB3b9+Iq3jHNmOYdr3LWcLRhjEDENtnj0SfWscQs3C6U+zv82Ne0Zu2YQ/su1x/uizOWYV2jaBnlxQfWujC+OlisRb2s3pZv7ol7pAf0iND2wEKKVBtsznqFKIMcDOc10cCf+Es1pd/YKi1NRtBv9mL7UAusEwuIKoAViyiCUmDzOdcUrYDiMeX7M+nbp8nt22H7UTWSwRfG3JBCrQ64hnjUIzMZhSuelcWZfg1XXSp9l+hVtbDOyk4L1u3A7rdnEg5SVtiM+iBWOJefByr9ZVL/ACf3Y0tT5/avkIUnCQoZGDrGXEaCvusylqjC1j6huqf/AFGfscNNTXwHF1H8ZUt31N47I1gqvMsUZm39ut2yJXmo+6ge8o/cOZ/6rvwHDquMnaG3V9F+vkTOaifNXNv3lxcFbayhQ7uJJwobTM4Z+kePXpX3uEw1PBUlTp/7s5JXqPU1XLl1Wa1lavpLUAJPM4QKJzV79exrGLtYSXfcEDP6xz9KFTb1k/gGa2iH9j2EnGufPjROXRDiupqvK/PSsizmnnZWrxroS0Mm9RmxWDibUYC9D9VXA/dXNiYyVqsd180aUmn4X1CMYknCoaGKpSjOKlHZiacXZjYcVwWoUx3LXCTAwgnPPh+RU6GupaVEDhlnUpoYreO4ElTi8KeYOc8gONawi5PQznUUNzk9sbbLpwI7iOUiVeJ4fnWumKjDY5ZZqj12M0AHKBlprA/E9alyZailsVdRmMsqSHY6XYG9i7ZotqR2rfBJVhKZ1EwZTqYI9K8nG8KhiZ8yLyy72vf6a+ZalZFTvapN0LhloNpwdmWp7qk4lK+iBBk8uHGn/ZSlhuTUm5O983VOyXVsM+txy631RgWGLZtpbk415a55wEjEczBPpWFPgs88XWqOSjstfu3ZA6iFd3d6UM25t3LftUqUVKlQggxlBHStcdwydeuq0KmVpWWn6ijJWGEb4W7asTVl2QIhWDCMWYImBnGfrWcuE4ipHLUrZu176CVSN9EKM7dtG1Jcas1IUnMEdnIyIMcsjWs8DipxcKlVNP3jTXRBrzeSxcKlLsllahmqROIJgHIgcB5Cs6XD8bSSjGsrLoGZPoL7sb1paa9nuGy4znGhgKzKShRhSZz6fLXH8MlWqc+jLLP8ut1s+gRlbRll7XtEXTD1u0pDbclYwDEonFmO9nqBmRpTjhMVPDVKVaScpba6L5fYLxvdEo3jQdo+14FBvIxhGKeyCDkFDjPGl/Z81gPw11m+XtX7dvIM3iuBd24n9Ym7SlWArk93vFJbwHKY8pq44GX4D8M2r2+F73/egZvFcDtDbSXr9NxngQ4yoTkcDakqOU6ziyq6GDlSwUqHVqXuu0/0FmvK5qXG17N+7Wt9ClNKaSkEJMpUkzORkcRlNclPCYyhhVCi0pKTfvX0Kum9Ri729aNNoYtQtKC4lTqylXu40lfvEFSiBHQVlTwOKq1JVsTa9moq63tptol19420lZCw241+sm7pLn7IAJUcKsRBSsKlMTqqtlgKr4fKg14nqtV5W1+ArrNcLY72JTtF18rPZKThQYJyAQBlBI90nSs63DJSwEKCXiTu/n+YKfiObVeS68eBLhT9GZUSCBrpFe5RjanFPsvoQ3qfXtz1f+kx9j7zXwPFV/jKnvN4bIX3n3pbtUkCFOx7vBPVZ4eGp6a108M4RUxbzy0h37+S/PZfIidRROCbt3rpZcfx4VcNHF8gB9BH5y1r7OCpYenkppJL9+pkouT1NFWFsYMODDklIiB41mpOpZwd13NGlHRlCw44Mk5dIArSOWJLzMd2bsgjNeXSplO+w4xsa2LgNBWZQu9JBoQHOpt14ogetdGZWM8ruXcslg6UKasDizXbt1ut55OoGX86eR6ivMm1hql17EvkzpSdSNuq+Yj+0GUfGu/wsw1NpSeZjhrWCsjoMnae3WWe7iCl8QkjLxranQvrLYwnWtpE5O5vkuqJUZ5Aq08BGVdFrK0dEYJa3erKJU1M4U5eOfnOtKxQ0i5bwxgSeutJxHdii3mefjlHyNPKwzAlBo5BSo5R/wA07NAW9mRAlZ/PGgAyLdriTPh/zRdk5ES201y+fpS1GlYaxtg+78CfnSsC0CretymMJHglROvOllKuCSm244vJJBn40NPoNNCd6WQe4DHGQZ+VNKXUG0BFy0ARGcQMjlTythdAvaWjqCPCfw/GnlYsyBhxBJzz4TNPKxXQNC9aWVhdDLd0EiIz4enOlkY8yFpOeVVlJuMMqUlIGeulJxuNSsEbM6g+k+OVJxY1IhpHenDlnw6HlRYLnbsb0Fq1YtrcFT5RBy9zM88p6nIV4X9jc3FTr1/Yvou/6fNj5mloi+zthwrtH1BbhMgapSTxz95XU+XOvXnV0ywVkhxp21Zr3LCRGFRKvTOuenKcr51ZGsklswLWzhOJcE1tm0siLdzSZagculSMu4YHU0gFFuQKYhO8vMKTVRjdibMVN6ccxWzhoRm1GTtQq4aVPLHnGLfbASQqDNZ1cMqkHCWzHGrld0bKOxcGMKjFnHLnXhOtiqD5Vr26nbkpz8V9wL4KglKsoJJIPwjSu+Ck5tte4l2tYAbFsCVJSf6Rn8K3c0nlbJynv1e2Rk0k+KU/hSi3HRu3xE4p7IujZrZIHYpJn+zQQPHKlOql/N8xqF+h5zY9viKeyaUdfcA+7KspV5ZFOMmUqcb2aFjsW2z/APUQTxGBM59SK1VWs0nF/MnJDqgv6gZyCm2mwrTuifwqniGt9xZI9he22XaFwoLcFOkxmPLOnCrUluiXGKGndi2Y0aSfUffWinIWWIu5u3brUFBo5cAVAH40lVlewssSyd02c5bHTvrn/NVZ5dxZY9hTZ27CCpfbthKMsAS64T1khVVKfYnKZO+2yGmENFhKklSiCStapgAiMRNVSqZm1cmcbK5yLi3Qff8AzFdOVGWYp2rpHvUZQzGvu3s1LiyHApQgnJRGfd/E1M20tCo6s6JG7bJ0Cx/V+IrF1GaZEE/8SY1KnPJQ/wBtTzpDyIGvdRjgt2fFP+2nzpCyIordJoDNxweaT/pp86QctAVbtND+I7/h/Cq5kicqAL3dQP4q/CE0+Y2GVAv1NH8VX90U8wsp0mw7RDR0Jn3jlKvE/dXNiHUlHwtXNaainqalxcAmEJA/PGsaNOUI+OV2aSkm9ECQkJPNRrbcjYbaQdVa1Iw4NAgD7knwpgAUM6BGXtRIitIMlmOoZ1vcixdoZUrhYsjSmQQFHnUtLsUjtPZCpOYgZ8fznXjrERS0lc9HIxbsgASQUgDSCSPOTVKreWi3FbQG4sqwgDDEyoKOf3etWoTzb3+BLasHbJSTjUOYjI9J51ao93dCzhWbxCZKUieMyZPOh0L6bIWcXUFLWFwuQOcDPpWsYqMcqJzX1DKtFK1PrnQklsFyydmtg4jmrnkDTuybjKEpGiRPqamUkt2CTZLjsakJ8T91Zc+L9nX3F5H1Fl3iOZV4ZCn/AHstlYPChR7aoT9VPxNNYdy9pt/ITqJbHL72XfbBoEn39T1yrroUo03ojCpNyRzzrGfDyruOa4LsqVgOi3WSEqUTGg+78Kxrrw/E1pe0dN24jLIda47HRcEq5TxJPyqlFiugLl/yqlT7k5xR27Jq1FIltsoEOK0yockgUWO2mzMRzVHMk1z1q+SN7X9xrCndmqq0YbEJGNX1jp5Vw0Z4qrLNPwx7dTaSpxVlqwDiCchl1rvTMQjDCUiBrz40m2xpWDNMhPiaGwCxSAqtcCaaAWCadxFVmKBGNtV6tIIlmUTWxAw2nu1DepVjwEU7ktEHwqrk2OsTdSkJSkmOFefyqad7HbnZ5tLhnI8detXlitkS2SLJ06qAHKKu6JuxhFggZkzRdiL/ALNI4CpemrGk3sFSsnROXPQVlKvTjuy1Tk+gJb4Gqx4Jz+NRzpy9iProVkit2AcvkjRM9VH7hT5dWXtSt7hZorZCNztc8VYR0y+VawwkO135kOqzMVtTFkhJV1NdKpJbmee+xC1rORy8MqFZBqeatJPu+dDmLKZ+87OBLWh/aaeVVSd2TUWhiu8hNdiOYAoHnQM2t3l5k9I+WdY1tYmlL2jZcdrnSNmwC3qqxNxdVzGlOwXIZeUTl8qUrLcauOC6Un3gZ4ZGs0lLYq9twqLqBKsulGW+wXI/WCyYCfxp5UF2aLK1EZ1m7FDrQjXWpGFoGVmgQu+qTHAU+gHhQIE4gcadwMy9ZSedXFsloQ7ATV3FY0be1SRUOTHYo5aoimpO4mgSbPL3qecWU6wLSnQVgakKuaACJQsidBz/AOq5qmMpwdt2aRoyeoBx9tOpKj0ED40KVeeySXqFqa8xZzaXBKQPifU1X4XN/wDJJv5IXNt7KsJvXpJ76j8a3hQjH2UQ5t7sVXecEpnxNbZe5OYWUXFHvKAHIVV4rYnVktWifHxpOTGojdvZmOQqHMpIOlkDqetTdsC2M6CgDE3rR3Wp/tB8q2o7mdTY5+4HP8ia7TlFwBQM19iqyPl8Z/Cs6msS4bj63KwNALlO4Dmx9kKfORAA1J4eVcWMx0MNHXV9jajRdRnQuvM2acKE43Y1IrxoU8RxGWao8sOyOuUoUFaKuzl7u8ceXiUZPwHgK9+hQp0IZYLQ4ZzlN3ZZuwUo61o5pCymnabPKTMzWcp3LSsabTceNZsoKgUAWUaAKk0AKYqoCwOVIQNa6YGfdOHOrSELNXB4/IU2hXNK2XImoYwbiZH/ABTEZqlQYqxH/9k=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34" descr="data:image/jpeg;base64,/9j/4AAQSkZJRgABAQAAAQABAAD/2wCEAAkGBxMTEhUTExMWFhUXFxgWFxgXFxcYGBcYFxUWFxcXGBUaHiggGBolHRUXITEiJSkrLi4uFx8zODMtNygtLisBCgoKDg0OGhAQGy0lICUtLS0tLS0tLS0tLS0tLS0tLS0tLS0tLS0tLS0tLS0tLS0tLS0tLS0tLS0tLS0tLS0tLf/AABEIALcBEwMBEQACEQEDEQH/xAAbAAACAwEBAQAAAAAAAAAAAAADBAECBQYAB//EAEUQAAEDAgMFBQQGBwgCAwEAAAECAxEABBIhMQUGQVFhEyJxgZEUMqGxQlJywdHwBxUjM0NiglOSorLC0uHxFiRUs8Ml/8QAGwEAAwEBAQEBAAAAAAAAAAAAAAECAwQFBgf/xAA/EQACAQIEBAMGBAMGBgMAAAAAAQIDEQQSITEFE0FRImGRMnGBobHBFNHh8AZCUhUjJGJy8TSSorLC0jNDU//aAAwDAQACEQMRAD8A7FG8QKQezIJGk0OwuWyF7fP0UetTdFctiTu0HV6qI8MqtVYrZEug31EnHF4hnKYz7xmav8TpsT+FV9yLq9fgBt3AAc85kculQqqd7o05Ntme9uf/ALX5moz+RpkRVTzp1cJ8qnOPKW7f18qWZ9wyrsVVfpGqkjxNFpPuPRAv1jJiYymYy8PGnlsNanu2B/iUvgGUGbhucJcM6xNPxWukKyva5bG39Y+tGaQZUWQpvhn50nKY8qGG0o5CpcphaJbIZ0asNBG32wFKUnCUwYBIyPnWjotK4lNN2ErraTrjgS0MknvSPiK1jSjGN5Gcptu0TXRcFKe8ZIFYOCvoaXMN7bDqylIOEzi01TW6owV2yHNtpIsdtGcJ1qeR1Lz2dhhF4Yk5VOQdyWdonERB6HgfOm6dlcnMMOX5SNJqMiY7iuxNvdtiCgEkHLqK0q0MtrGdOrmNhL1Y5Ua3LF+KEhXMcJuC/wBoVJCBkE5nL8a2bpqFupn481+hrB41i7GmpIeNZtIpFFKB1osx3Akg6H1qrPqFwC0jpVXJAuCquAsoCquSals9jExFKUbCTuAuEvxAWkSTnGgqlk7A83Q9aKMQXMRGRNTJa7DjsS9eIQmZH/NJQbY7pGNc7dIE6AkRzjielbxoX0M3Vsrsq7tp0wUJkTlGeX401Qit2J1XukSdqLK4hcfS5Cp5SsXzNbGf7UVLWvSJ+HLrW+VJJGOa8mxIDGe8TkJOelaXy7GaSlubOAIM45ASISOM8TXN7S2Ou1nuW9swgynOJypZLsbnYxl4sKnFaq0M6V1K11FHJrZzYOzvnFAoBz4HjTnTitWZ0q8pXijQsFPA5iBWc1BrQ3pynfVGwzdqHGudwRve5o210FZHWocbAyl3s5LpGKctIMU4zcdiJLMONMYRFQ3cpKwTsppZkOws5swGTRzB2M5zZCAQc8vurTnOxLigj1viEHIGpUrO42rlEMhIjgKbk27i2Rd23xJMGDn5UJ6h0MhjYWA4kuqB6RXS611Zo51Rad0zctXFJEFWLyrmlZm6HWXQrT0qGrDuMttzUNlHltxSC4FSDQgKFNVcYB5cU0DEHr2NK0USbmc/tBXWtYwRDnYX/WK6vlxI5jN7ZrxCYzwjITWM1qXDawrtJ51ZhBgcSeNVBRW4TzPREIBQBhTnz1NJtPcqKsKu2OKcWZ+VUqlthOF9xa72SVgZwBAHOqhWymdSjnVhrZ2z0t5JnPWoqVHPcqnSjTVommGp10NY5jWxT2JAEBIinzJCyop7IkAwkZ65UZ2x5UDVaDUDPSelVnYWFLmwWogJyGZUflWkaiWrInFvY8nYndwqJIp8/W6J5StZjFtstCPdT51EqrluONOMNkNt23Spcig6LOpzjsEbtYNJyA0mhFZNsYWKVxlgKAPFVAgS2gaLgLvsxVIGzPdjU1qiBZ+4kQB51ajYVyGVGYpsLjnZGKi4FWmlYgRzobVgNtrSudllXDSQyqopO5SBORQmMReNaIlme+1NaxkSxNbAmtFImxHYCjMwsb6LcRFYcwtRIXb0Zx2KezHnFGdBYr7GaM4WJ9lpZwsRhA4UXAugigD2IUwLpRNK4Fw2KVx2LBscqLhY8WhRcVjmdt3SkXJSFEAsgx/WQfgfhW1LU56z1AuPLABxKz/mI685rWyMdQKLxYIhatfrHPOkM7/sMISCcRwpzOp7ornq6SZ00vZR41mWSlXlTaC5IdpZWGZEhUnTzp5RZggpAQpMikmOwk7s4KMzlWnMsTYsjZyOtGdhZBBbIToBSzNiJDYNF2GhdLITnSvcYURUtDuQUg0bDBKZNGgC7luaasO4BdqrlVXQgJsieFO4gZ2eeVUpCsR+r6MwWOdTcPa9orziuj+77GKVTuXc2jcgZHPwEUlCkxuVS2hCNqXA94/4afLpdCc9RBfbnjnjI8hRkproGao+odN5cRkQfEVDjSLUqgVO0HY7zYVzjKpdOHRlZ59hm3fSr3klHjWcotbalRnffQNDM/vKlc3sVePcMLpvgtNGWXYeZdy4eT9dPqKMr7Duie3T9YeoqbPsO6BL2g2NVp9arlyfQlyRx23b1KrvGgyOyCfOVVvTi1ozlrO70CIcPHl1/OsVqzJAneBNSUfTLpQJGeqQfUVjX9s6KPsgQRWVmXdHsQp2YroE43nOtXFkMI204foq9DVZEyM7QZQI1geKkj5mlyZdh82K6i71+ynJb7Q8Vj7qfIYucmKvbw2qdbhP9KVK/CnyO7DndkKOb3Wg+m4r7KAn5mnyY9xc2XYXc3xYJhtlxauAUoDlyGVaKlAhzkatneOOJCi2lsHgJJPmTp5VE4x2SKg5bsZDhrLIjTMzynTT5aE5sjtjRykHMZPbmly0PmMgvHlS5aHzH2Kl08qeRCzSIxqoyxHeRRSldKLINSM6LIep8ocdOZnMmtkgbHLK9hBBJKpkTpUSi2yoy0BG5XnBIM6yauwmw9veuR3l5YuecGpa7DT7l2trODPGdTGfpQ4IWYdTtx3iQRmcwDpUZIoeYM3t+cihJ9RTyW1uK6Cp2i0rMt+hIovJdR2j2J7dg5QpPgr8aM8x5IFCln+0UOGcGnzZdhcqPcKnZa1/u1FQ+yfwqlV/ykuFv5gjuyHkjvJT5qSj/MRVqSfRozcrdUZa9jjtUrL1uhIGYLuI6KzhAV041WV3uYylc0U2lv8A/KB0yQ04rwicNPIK5ZTdoMlLfURnkltHzUqDRkDMx+82/bqIV2LhIASAXQDCREnCn76bhd6jUmkJK3pAHcYQPtLdVPlIFRliiryYu9vjcfRDafBsZeZzpeEeWT6iLu814f4yh4FI+VPPYOUJvbSuFe8+s8PeP40nMFBdhFZWrVU+JJqcxWUiI40XYWLBIMa+sUtR6DDbQggDvHkRA9c59KpXZMmkdfuxsIJSFrETnnqeU8hyFOVSysiFC7uzpsA+sKxz+Rpl8z3c+uPQ083kKxRTjf1x8aLvsBTGg6K+Bp69guiW0SYB+dJsaYVdkof91m6iKyghbq5GnnQ7FjaL5H40s6CxUWiuR+NGdDsT7CrkfjS5iCxyn/ibRyk9Dx/5pc+RtykIXW5yxJbUDnlOWVXHELqiHQ7MG7upcfRwnzqliI9ROjLoIO7AuQYU2Y5gg1pzYdGRkn1RZ/ZLgTiICU/zZGY5caIzT0CV4rUoGGhq+oj+Rn4SpY+VX4TLPIJjtgZh5UfzIR9yqV0O8hhW2GwITboz+stSj54SKnKh55dwR2pHuttDj+7Cv881WhF33ZY7aezheH7ASmPQTVolgH9oOq951Z8VH/qi4soAnpJ/POi6HZkFwchRmQ8oVi6IOo8wcvwp5xZC6blRIASSo6CJJJOUDjUyqpK7Y8gK7U8lYQpCkrMd1QKScWmRHGsViITjnjJNd07rQvLbQjads+yvs3k4FEAwSk5HQykkcDWNDFUsRDmUndfl7y3Fp2YTeDZL1qtLbqklRRiGAqIgkpiSBn3fjWWCx1PGQc6adk7a/DzfcqUXHc1HtzlTaBLuL2nOcJAQAgLPEz3SrloOdcMeNRtWcoW5fnvrbtprYrl7eYbeDZ2z2EuNIedNyiNc0lUiUkhMAxPHXI1GBxfEK8o1Jwjy3626Pe+/kE1BaJ6ntq7AbTs1m6bSe07hdOJRkKlMwTAhWHQDU0sNxGo+I1MPUfh1y6LRrX6X3CUFkTQbZ+z0ObJcX2aS7K1hyE4obWO6FaxCVetRWxVSHFYxzPLorXdtVvbbdoFFcu5ydqwtw4UJJIE8dBX0iTeiOeUlHVnbbvbuwhLjmFKtQFTPOVfh61lOsl4UaQot+Jm+7aT9JHxrJVbGjpX6g27ABUgoHUFQputoLkjWA/WTU8wfKKFs/WR6U+aLkkoSR9JNLmD5QYLV9ZNGdByy/b/zA+YpXQZWSLojT5ijQMrJ9rP5UKNAszxvwNT8RRlTFqV/WSevrRkXYLs50PHkamyNszLi6PWiwZmWF0aMqFmYvc3WYSkKWtRhCE6qP3Dr0oeWEXOTsluyJVLadR7a+7GCxeceIU/hChGaWglSVFKOZgEFXjw18OlxvnY6FKmrQu15t2er+yE6TyuUt/ofNAlRMCSTwAJ+FfTOVldmNiVWa8JcKHMAMFWE4QZAgq0BkgVDrQzqGZX7XV/QeXQYRs50sl8IloHCVyMiSExEzqRwrN4ukqyouXifT5jy6XNxO4d6cx2Q6FZ+5JHxrzH/ABDg4/1en6l8mQjsXd9x26Nq4osrSkqMpxaFOQAIyIVM9K6cXxSFHDLE01mTaW9u/l8iY07ysw+8u73szTTqHCsLKkKkAQoDQR9lY/prPh/FHias6UopNWa80/8Adeo50rK50Owd2LVaLbtEqUt1kuqlagJHZTASRl+0ryMbxfFwnV5bSUZJbLrm737GkaUdLi+ymLdjZxfctW3ltuKbXiiTDxQDJBAgEcK1xVXE1+IcmnVcIyimrf6b+Xn1FGMVC7QHa9jbqYZ2jaJ7NKXEdq3GQhwJ90ZAhUDLIgzWmExOIjWngcS8zaeV/C/zXxT0CUVZSiU/SAS3fsujTC0qfsOKn4AU+BPmYCdPzkvVIKuk0w2+dsVbVtuSyz54XSD8AKy4TVy8Lq/5c3zj+Y6i/vEE/Sfbdo2h9Ora1sL8JlE+Ef46j+HajpzlRl/MlJff9+Q6yuriv6SDjTZva421fJtQ/wAxrfgHglXpdpL7r7E1ejNEX4bsdn3JzS0sIVGuEtuNK9IB/prj/DurjcVh1vJXXvvGRd7RizI3t3dJxXtuQ4y5+0UUmSgn3ldUzJ6eFehwviKVsJXWWcdFfr2Xv+vQicP5kdJsQpc2fbsK0eadb64gVQfIBR8q8fGZqePq1o7wlF/DT9EaR1ikU3ZaDdrbsuCC6m4QodQo4h86fEJueJqVofyuDXpp9girRSfmcluXcJQ+plSghagWsSjliCvdJ4SRE+Ffcxlnj4eq0OGSs030OuugptRSsKSRwPzB0I6iudq2jOla6oF2w5mlceVkdt1NFwys8HOppZkPKyC91NF0GVkh3rRmDKeLnWlnDKR7RRmDKR7T407hlPe1eNFxZT3tfQ0XHlPe1dDRcMp4LBGVeTeSO+yZYrBVpVKcktxOKfQotxSlpaaRjdXongkcVKP0Ujn1HOt+aqdN1q0rQXq/JHLWnFPJBXl9DsN3t30WwK1ELfUO+uNP5UD6KfnHp8fxPi08XLKtILZfd+f0CnSyavVje2We0ZdRHvNrT6pIFcWDq8vEQmukl9S5K6Z8m/R5cYb1sfWStP8Ahxf6a+54/DNgpeTT+dvuclF+M6rYFslbd/bu+4bp1PgHQgpjrJy6xXz+OqyhUw9envy4v/lvf5bm8Vo0+5ibLsVJ2btC3VmppaycvqoQoEdDgnzr0sRXjLiOGrx2kl82197EKPgkj2/1woIsbltZSrsyQoGDJS2oeWtLgsIueIoTV1fb4tBU6M3A8HLnZ92Mu1SptXCcbJcSPIhVebkdPD4nDP8Alaa+Ekn66F7uMjN2uA7b7Qt4lTDyn0/ZWe2+9weddeGbpV8NX6Tiov3rw/kS9VJDlm/2dzsxJ42riYGerbR//OsKtPmYfFyX/wCifo5fmUnZx9wngBs9qtE+4+64ByEIcHlKa3zf4vB1e8Ir6r7i/lkjP3UUXdnXzIk5LUOIBU1l8W66+JWp8Qw9X3L/AKv1JhrBon9JMLbs3RnjaM+aW1D/ADGlwC8Klek+kvu19gq6pM2NogvXey3RMKSok9A2lwfOuCg1RwuLp9mvq0U9ZRZLNk6/+srdTawlxaltKUkgFQ7ognhKGzlrJpTr0qH4WtGSbikpJPp5+rQWbzIx95AV7KsnDqkpSQdR+zUkz5oFehw9qHE8RBddfmn9yZK8EAbeC9iKSP4TvpLqVZeThq5RycYUv6o/+P6BvTFf0e7UdTdBhMqbWFY0ZwkpSTjjhmAk88Q6VrxzD0p4fnS0lG1n73t9/gKk3extbeX7Pa27jacmL1zTTBjuJR0y7tedg08TiasJvWdJetoa/cuWiXvNDeK4Sm82fhgJUt09D2xQmfMrnzrnwNOU8Lic26Uf+m/5Dl7SOI3v2cW759MZFWNOn0wFcepNfScJr83CU5eVvTQxqRtJjezN6LhruLh5r6i848F6pMV6bqJ6S1RgqbTvHQ6rZu0bW4gIX2Sz9BwiD9lfHzqHQi/YfwNFWlH218Ry42fgMKSoH5+B0NYOLi7NG0ZZtUUFuOtToO7LhsfkUWQ7sj2YfV+FGgtSfZR9X4UaBqe9nHL4UaBqSGOnwouInsR+RTuB7sh+RRcD3Z/nKlcDnEIIMyeANcTszsIsn+1dSw2tBWoxKlgBPieJ/lGdazUKFJ1qqbS6Jfv97nJUrSbyQ9fyPpWwtit2yCE95as1rPvLP3JHAcPGTXw3EeJVcbUzT2Wy6L9fM1p0lTVkaCjXnXNAaoqk7aoR8U2P+w2ghM+7cFqP6lNff8a/R8a+fgJyXWF/lc4oK0kdZhV7RtNtBIUptt1HRXZKhUfaA9K+duuRhJy2TcX7sy09DfrJDVjFyy4+kR7QxhWJGS0BSSPHvEeCBWNZPDVY0Zf/AFzuvc7P7X97GtVfucnty4DmybM8UFKfCErR80AV7eDhy+J1131+af3MpPwI1k3IFhs1SjmLlqB0JdRMfZNcUqebHYqMesJf+L+pV/DH3lPag3thSVZIuEBJmYMohJ9UR/VT5bqcKUo7wd166/W4X8YDeB9LW0bFGKQhDSCftKU3+FaYKLq4DESt7Tk/RJilpJBEvhN1tBuJDqEHyW0pByrJxbw+Gn/S38pJj6spsJJsbG5W/CVuiEIxCc0KSBlOcq04AVtjJRx2NpRo6qLu3bzT+3qEbxi7iqUJvbG3ZbcQlxjukKPBIwZjWCkJIMHQitHKWBxtWpKLcZ66ev1uhLxRSNZrabTTlmyp1MsNLClSBBDaWxJmAoyThmYFccsNWrQr1YwfjkrL4t+i7lXSsuxz9nvY+m8xuOrUz2iwRqMBKgkhIHAFJ8q9StwijLC5IQSnZa+el9fMhVHe7Zp3m8VkWi0pt11HaKcSIw+8pS9cQMStQ9K5KXDMcqiqRkovKk+uyt2fRIbqRsZ19vEwGHWGbbs0OjP9poqIKimDJ7qcp+jrXZT4XX50K1apeUfLp23Xn0J5kbWRdH6QHktYEtNBYSE9pBxQIAOE8ep9Kh/w/RlUzSlK175en+wc59DAd28+WOwJBbCy5GEE4iVEqKtdVH1r0o4KlGtzorxWt5W06fBE53axR3bDqwgLUT2YCW/5QOA5aD0rSnhaUM2WNs2r8/eJzZDt4txzEpaiTGaiSR/Uda1hSjBWikl5aEubBhSjMSc/WqyhmCshQMwfA01oJ6nSbH3tuGAEKhxvihzTyP0f+K0z3Vpakctp3i7HQM742a/exMK5fvEeAI7w9DXPOlB+ybRqSXtGo3cJUApKgUnMETmPSudq2hunckKHOkBII60AT2o5GgCpd/loAqpw8E/CgCErP1fhQBGM/V+FMRzQzHe048q5NUzrMi+2GhUqaITxg+6fw8vSumGIktJHPOhF6xNHY2+N1aENuy4jQJcOYH8jv3GfAV5+M4NhcXeUPDLuvuvysZZp09GfQdhb1W91kheFfFteS/LgoeFfJ4zhWIwms43j/Utv0+JvGpGRsE15yLPjW937HaLiuTqHB54HD8Zr9E4c+dw+K7xa+qOOekzp3dott7TUpawlK7UAkkASlw5E84NeBHDzqcOSjFtqfyaNsyU/gcxuZvGi2LrLih2UlST3lCR3TkmZkAHyr2OLYCeJUKtNeLZ7e/r2f1Mqc8ujI2dtu0Fr2D6VLAcWoBIUO72hUgzIjXSaK+DxbxPOotJtJa23tZ9xxlFKzEtvbyl9TSW2+yaaKShIiZAABMaADIAc66MFw7kZ5TlmlLd+8JSuB3g237Q+l5KA2UJEd7FJSoqSdBoTp0rXBYH8PRdJyzJ36W3Vu5MpXdwG0trreeD6ykLThgJBjuHEnJRM51rh8HChRdGN2ne9/PfsJyu7kL2+8p0u9oQ4pOAlISmUiSBkOc5/GiOAoKmqeXRO+t3qJzd7idzeqWQVrUuPrEnXWJrop0YU1aCS9wnNsC+sDKM9QehEx8a02Ju2ERdk6Jy5CcvDKncNQynF/RTGXHy9KdxWZTA5lmB6UrjsVU0PpLTPjOVK4ZS7FuCISVK+ykmk5pDytj7eynlaW7pPMjD/AJiKl1YlKk+w2zu7cH+ClH21p/0zUusilRk+g6zuw9xW2nnCVK9CYqXXRSoyGW90jHfuFf0oCfnNS65XIY21ukwPeLq/FcD0SBUOv5lckdZ3dtU6WyT9oqX/AJial1k+o1R8jQtrVpAAQy2n7KEj5Co5i7l8vyGVOHgmlnj3DIye3VyFLPHuPIyQ+eVGeIZGSH1cqfMiLIypuFcqXMiGRnjcLo5kR5Ge7ZdPPEMpBdX+RTzIWU4px48AY8/OpUSmxgXCBGKc8uetTkepV0S80lSdARxB5UJtA0mZV5sXiyqCPoqJ1H1Vait44jS0znnh76xNHY+/VzbKDdwC4kcFnvgfyufTHjPiK83GcCw2JWel4X5bfFdPgZqpODtIQ332sxcPpeaxEKbSFAjCUqBUIPA5RpIrq4ThauGw/Kqbpu3uJnJSlc5ZJHAc+vCa9VXM2SlcZjr5U7Cu7lFBRMA0WQ9STbr1J6UtB6kKYygqHj5znRdBYs1bJOhKvsJJ+VJyS3GothXm0tFOIOJUcxiBScjqB40lNPYHDuLC+bByTPjTzMVkXVtgmIbTykg/jSux2R1G7my/aUFxSgjOISgfOfurCvWdO1uprSpKdzcb3UZ+kpah1UB8gK5XipnQsPDqFa3ctRmlsH7RWr5mk8RJ9SlRgugyjZLSc0tNpz4ACk6je7GoJbIcbZI8OpqG0WWwn88qevQRAKh/1SAOl0jUUrXGW7ccE+VGXuI97QmJPd8aappiuwzKkqzT3vAg0+UkLOWIHI0uWh5iJHKjIguyMXSjIFyocP5FJxYXJ7WlkC5Haink8guQXOtPK+wrojteSqMrXQLot2nWjUZwjiVZ4Z+B+FdBnqDciU9o6kcYUFASORiPjWsYZloZTqZXrchWEkqLjU5fScj0wxT5T2uTz49g61pEEOtEzJlRjwEilyH1K/ER8yj7rSgUrW2oE6TPienjQqM07oHXg1ZmDf2jQns30YdMKlZ+SuPnW8c/Uwlkv4Re2skH+M16q/2025dg8PVmozslr+3T/SkT6k1m5VOkfmV/d/1fIettgsGO+tR+2kRx4CofO6IpOj1Y/b7vW8+4lXisHXoVVm44l/tFqeH7/U0mdjto91lpPLuoB6dTUOlXe6Zaq0elh9uzXwEjTKIka5zUKhUe8WVz6a/mRym/O7ty6tpSGSpMFJOJAEzIGauU12YelOMWmjmr1YSasznWt0bk/wABXjKeHnnXTlZzuY1b7p3Of/rry8D8jRlDOdvu5slxprCWlJM6EZ/85muTF05NqyOnC1IpO7NUWio9xXoTXHyqn9L9Dr5sO69TwslfUV/dNJ0qnZ+gcyHdepdNqrTAv+6fwpOlP+l+g+ZDuvUlVqoZ4Vf3T+FNQl2foGePdFSyrLuK9DRkl2DNHueLauII8jSyy7DzLuVUCM8/SnlfYLoQ2qqWzCilQzEaz4VpS3syZ7Hz292s8owtZPnXfGEVscrkwdntNxtQwLUk8YNDimgTOpZ33ebgOJDiTorIExzrHk32Zeex1GydutXCZSEzxSDCh5VlKnbctO+zDXl0EpJSCTwEj50lBXHdnmzMGCPOpdkDbLOODSQJo1JzGchx3tVAhPZR3VA97FxkVUrWVtxKTPO9spYCAmARJJ4cRWU1KyymsWuppItVAkJ94a5SPWqtYELP27uIxEdVVSh3DMc2u2yEj0MUr6isedtgoYVCUngfzrQm07oGk1ZnNbT2WtrvJ7yJ8SnxHLqK64VFLfc5KlJx1WwC275w6KPU/A1bbRjlDubLI1PqfxqVMeQCNnp+sD6fjRnY1EopKU8M/hVJsMpBuY/7phlJFz5UZh5S4uyM8RH5nlRmYsqDp226MkvL46Za0KTDIgZ2o6SCVk+ISfmKq4sqG2tt3QyD0eCUf7aM4csunb11P70njkEZ+YTTziyBWt57qIDx0zyRz5YdaM7DlohW994kkB0jP6qB/pzpZpDyRLJ31u5zXPkn8KM7DlxCtb73R/iq0jRP5PpSzTDJAsne+7mQ6PMZ/AU88g5cAyt8Lz+2TyyHzBijmsOTEH/5pdjV5JMaFHI+FCqsHRSI/wDMrwgw8BPEJCdPKrUyHTQdW9b+AY7iVcQlRJOZ4/8AdGcMh2KrFdwwy8VAKW2g4sIgkpyC+X2pOvhXk0uIUMTiJ4eXhnFtLtK338vQ3jnoxT3j9D5TvDZusvqQ82WycxlkpM+8lWih1FellcdGVmUtUKpbKyMCc+lK9tx7mnZ2K1IUnsjOXvHQjiOVQ5pMpRbRq7J3bJwr7XslhQnMelZyq9LFqnazO67LEAkwY1POua5TfYqtcUo66smRk9qVPA5Yc/QD8a1exAdSgMRznX0rOXQpdQrKiYiNczQ9C4u5sMJMGSSCOGXnWaqPqi7E+zctKTrRTHlOPwcK1zaiCBFDGSprpRewHObZ3fJlbIzGZRz6oPA9K6KdbpI56lHrEx2truDuLEgGDIhQOkHrWzgt0c+Z7MsRiE4ieOcfOkCOr2RsW3ZtPa7w4gr3G84g5J7v0lHXPID1r5/F43EVsV+Gw2lt39deiW2mtzdJJXYnszZVte3ILLZbaQiXUzhJUSQkJzMAgHSPd860xGKxGCw7VSWaTfhfl1v+/wAhKKk9DR2fsnZ16pxlhKkOISSlWYBAIGKMZxCSJkTnXNWxOPwUY1azTi3qvtsrP3aDSjLRGfszYLKrG6dcQO2aUtKTjUIwJTkUgwcya6sRjqscZSp034ZJN6Lq38QUVZiu4uxmLl9xDySQlsqAClJ72JI1BnQmteL4ythqMZUnZt22vpZihFN6mXsiyQ7eoZWDgU4pOucDFAB8q7MTWlSwsqsd0rkJXdjptoWey2HVNL7ZK0jmsjMAjMdDXkUK/E61NVIZWn7jRqK0F93N3ELYVc3LuBpOmZGKDhJJgmJyAGc1vj+JzhWWHoRvJ/L9rXXSwow0uwltYbOddSht13Es4UpExi4A4kGJ5k1nPEcRpQc5xjZat+XwaHaLY3d7rWQuE2wee7VUd2UxmJ97s40B41jT4pjZUHXyRyq+v7lf5DcFexXbu5bTVu+62t0qZUlJBKIzDZMwjkvnVYTjFWrXp05qNpJvS/n5+QnTSRk7tbvNvNOuuqcAQoITgw+8QNRBMytPrXdjuI1KFWFOmk7q7vfb5dmQqaerGnNzpvRbtLWWw2HFOLAkAqUmAAAJOEAefhWUeNtYR16kVmvZJbbJ+YcrWyK7V2LZtoc7K4Ut1sgdmSk4hjCciAM+cT5VeEx2Mq1IqrStGXXXTS/d/YbhFdRy63fKLNl5BguFGIQO6FJKgZ8QB508PxPm4ueHa9m9n3s0hOGlyNl7tFy2fdW7ARiKQU4goJTiMwQRwp4vifIxNOgo3zW1vtd2CMLpswBYtkCFEHKIGRkAnj416qZDR9k3WUPY2BqOySM+IiMxX5xxNtY2q/8AMzsp+wgW3NhIfRgdT2jWZCfptH6zStR4cdIIyr6HhP8AEKlaji37p/8At+fr3Oaph3F5qfocKd2F2pCkHtGCY7UZ8SAlafon4Hga+lrRtqOjNS2NBpiVBQMQIgRB/CuNyOmxoJtEAwUydSTnnwikrkNjBMD86VHtu3RB7K8zH23cFKYHGuimtTKTPWT2YREYU5nqai2l+5XkAVcK7bDwP3g0qi/u7hF+KwWwcJMzwII5nhTkOL1N+yuQUwdRWVrM0C9qfGpalfRjTRz/AGArUZ7saALhukMrg6UwMrbm7qHxiHccjJXPoocR11rWnVcfcZVKSn7zh7xlxkqQqQU8AcpjgeVdStLU5LNOzO2/SMShi0aiABI1g4UJSDlPBRr5vgVpVq1S+v5tv7G1TZIn9HxDbF2uQTAzz4IWeWnepcbTnXox/e6HDRMR/Rq4kXgmf3Sxw/l69K6+PpvCP/UvuKnudCA2m02lnkbh/pxTkPWvKTnLF4X/AER+5elmZn6LFo9pejL9mIz/AJxz8K6/4jT/AA8P9X2YqdrmLuwf/wCgycX8RR4Tos16HEf+Bmv8v5Ex9o09993rpy5dfS2FNQFTjRMIbAUYmcsJrh4Tj8PToQouXivbZ9Xp08xzi27j296g1s20aOig3I5w2VcP5iDWHDFzeIVqna/1t9Bydoo5fdhQN5bkEfvUc+c+FezxFf4Wp/pZEXqdHtB0p22g5D3f/pJ4V5NCCfB5fH/uKb8ZsPPqeO1GCPoJUkxElVvHzQmuGMFSjhKvm0/+b9WW3e5g2qi1s60Top+5bVlxBeCh5Q2mvQqpVcdWfSEH/wBv6sj+VHQI2j2e0lNrVm7bthEiO8lbpwjSCQr4V5roOfD1OK0jN39zUdfkVe0j5rtnZblo8W15xmlWoWngoH5jga+twuKhiqaqQ+K7PsYuLTPpm1lE7PLUwW7dpeifogH44DXyeEk48QVX+qcl6/7m0vZsW3QbH6vDR951p1ZEZwqAPgpFTxObeP5nSMor0/2Y4+zY+eWqZERpmOkzqRpX2rZhY+vbrZWjGf0AK/O+Kf8AF1PedUPZRspcrzspVxW4toJW2E4j76D7jo4g8ldemfT6DhHHJ4W1Gt4qfzj7vLy9DCrQUvFHRmULNLiSWUwU5LaPvoPIDiPWeBNfXulGcebRd4vsZwru+WejM/tEiudxcvI2ukK3W0kjxrWMNCHIyHFyoLWZM91P4073WVeoktbs17ZopQSr3lfCoKEX3AFkzmCKrLmjYL2dzyyAQtPukyOh5VEHfwvdDatqjTtLxJ/lPwNS4WZSmM9mrmKz8XYvQV7RMxlWlxnu2TpQgPFwUAUU8nmKaTeyE2lqznts7wohSWl6e8oeOYB51106FlefocdTENu0PU4G7WVlRnUmOfnWyaIsz6LvhidsbZ8SpCQJ4wHEj70geYr5fhTjSxlWi9G/nZ/k7nRK+VMpuDdgs3beGCUiM495C0+k1XGqb51Gp0v90wg9Ghb9GrWK7KgRAaJOXEqQAPn6Vtx+eXC27y+zCG5qPpxWF+sQQbh4zA0K0wRHSuJXhjsPB9IR+jHvFin6KlDt3pJjAkceKuh6Vv8AxFfkwt3f0CnuYG6lwk39vphxK4DP9mo16XE4tYOovJfVExeqDb43zgvHwl1eDIYQ4tKM20z3AqI6RWfC6NP8LTk4q/eyvu+tgk9Tot72+12dauA90BucPDE3hz/qgedeZwuXKx9am93f5O/01LkrxRy+6duRdsRB74zj517PEn/hanuIitToHWirbgxAKzEgTGduYzia8mEsvB3b9+Iq3jHNmOYdr3LWcLRhjEDENtnj0SfWscQs3C6U+zv82Ne0Zu2YQ/su1x/uizOWYV2jaBnlxQfWujC+OlisRb2s3pZv7ol7pAf0iND2wEKKVBtsznqFKIMcDOc10cCf+Es1pd/YKi1NRtBv9mL7UAusEwuIKoAViyiCUmDzOdcUrYDiMeX7M+nbp8nt22H7UTWSwRfG3JBCrQ64hnjUIzMZhSuelcWZfg1XXSp9l+hVtbDOyk4L1u3A7rdnEg5SVtiM+iBWOJefByr9ZVL/ACf3Y0tT5/avkIUnCQoZGDrGXEaCvusylqjC1j6huqf/AFGfscNNTXwHF1H8ZUt31N47I1gqvMsUZm39ut2yJXmo+6ge8o/cOZ/6rvwHDquMnaG3V9F+vkTOaifNXNv3lxcFbayhQ7uJJwobTM4Z+kePXpX3uEw1PBUlTp/7s5JXqPU1XLl1Wa1lavpLUAJPM4QKJzV79exrGLtYSXfcEDP6xz9KFTb1k/gGa2iH9j2EnGufPjROXRDiupqvK/PSsizmnnZWrxroS0Mm9RmxWDibUYC9D9VXA/dXNiYyVqsd180aUmn4X1CMYknCoaGKpSjOKlHZiacXZjYcVwWoUx3LXCTAwgnPPh+RU6GupaVEDhlnUpoYreO4ElTi8KeYOc8gONawi5PQznUUNzk9sbbLpwI7iOUiVeJ4fnWumKjDY5ZZqj12M0AHKBlprA/E9alyZailsVdRmMsqSHY6XYG9i7ZotqR2rfBJVhKZ1EwZTqYI9K8nG8KhiZ8yLyy72vf6a+ZalZFTvapN0LhloNpwdmWp7qk4lK+iBBk8uHGn/ZSlhuTUm5O983VOyXVsM+txy631RgWGLZtpbk415a55wEjEczBPpWFPgs88XWqOSjstfu3ZA6iFd3d6UM25t3LftUqUVKlQggxlBHStcdwydeuq0KmVpWWn6ijJWGEb4W7asTVl2QIhWDCMWYImBnGfrWcuE4ipHLUrZu176CVSN9EKM7dtG1Jcas1IUnMEdnIyIMcsjWs8DipxcKlVNP3jTXRBrzeSxcKlLsllahmqROIJgHIgcB5Cs6XD8bSSjGsrLoGZPoL7sb1paa9nuGy4znGhgKzKShRhSZz6fLXH8MlWqc+jLLP8ut1s+gRlbRll7XtEXTD1u0pDbclYwDEonFmO9nqBmRpTjhMVPDVKVaScpba6L5fYLxvdEo3jQdo+14FBvIxhGKeyCDkFDjPGl/Z81gPw11m+XtX7dvIM3iuBd24n9Ym7SlWArk93vFJbwHKY8pq44GX4D8M2r2+F73/egZvFcDtDbSXr9NxngQ4yoTkcDakqOU6ziyq6GDlSwUqHVqXuu0/0FmvK5qXG17N+7Wt9ClNKaSkEJMpUkzORkcRlNclPCYyhhVCi0pKTfvX0Kum9Ri729aNNoYtQtKC4lTqylXu40lfvEFSiBHQVlTwOKq1JVsTa9moq63tptol19420lZCw241+sm7pLn7IAJUcKsRBSsKlMTqqtlgKr4fKg14nqtV5W1+ArrNcLY72JTtF18rPZKThQYJyAQBlBI90nSs63DJSwEKCXiTu/n+YKfiObVeS68eBLhT9GZUSCBrpFe5RjanFPsvoQ3qfXtz1f+kx9j7zXwPFV/jKnvN4bIX3n3pbtUkCFOx7vBPVZ4eGp6a108M4RUxbzy0h37+S/PZfIidRROCbt3rpZcfx4VcNHF8gB9BH5y1r7OCpYenkppJL9+pkouT1NFWFsYMODDklIiB41mpOpZwd13NGlHRlCw44Mk5dIArSOWJLzMd2bsgjNeXSplO+w4xsa2LgNBWZQu9JBoQHOpt14ogetdGZWM8ruXcslg6UKasDizXbt1ut55OoGX86eR6ivMm1hql17EvkzpSdSNuq+Yj+0GUfGu/wsw1NpSeZjhrWCsjoMnae3WWe7iCl8QkjLxranQvrLYwnWtpE5O5vkuqJUZ5Aq08BGVdFrK0dEYJa3erKJU1M4U5eOfnOtKxQ0i5bwxgSeutJxHdii3mefjlHyNPKwzAlBo5BSo5R/wA07NAW9mRAlZ/PGgAyLdriTPh/zRdk5ES201y+fpS1GlYaxtg+78CfnSsC0CretymMJHglROvOllKuCSm244vJJBn40NPoNNCd6WQe4DHGQZ+VNKXUG0BFy0ARGcQMjlTythdAvaWjqCPCfw/GnlYsyBhxBJzz4TNPKxXQNC9aWVhdDLd0EiIz4enOlkY8yFpOeVVlJuMMqUlIGeulJxuNSsEbM6g+k+OVJxY1IhpHenDlnw6HlRYLnbsb0Fq1YtrcFT5RBy9zM88p6nIV4X9jc3FTr1/Yvou/6fNj5mloi+zthwrtH1BbhMgapSTxz95XU+XOvXnV0ywVkhxp21Zr3LCRGFRKvTOuenKcr51ZGsklswLWzhOJcE1tm0siLdzSZagculSMu4YHU0gFFuQKYhO8vMKTVRjdibMVN6ccxWzhoRm1GTtQq4aVPLHnGLfbASQqDNZ1cMqkHCWzHGrld0bKOxcGMKjFnHLnXhOtiqD5Vr26nbkpz8V9wL4KglKsoJJIPwjSu+Ck5tte4l2tYAbFsCVJSf6Rn8K3c0nlbJynv1e2Rk0k+KU/hSi3HRu3xE4p7IujZrZIHYpJn+zQQPHKlOql/N8xqF+h5zY9viKeyaUdfcA+7KspV5ZFOMmUqcb2aFjsW2z/APUQTxGBM59SK1VWs0nF/MnJDqgv6gZyCm2mwrTuifwqniGt9xZI9he22XaFwoLcFOkxmPLOnCrUluiXGKGndi2Y0aSfUffWinIWWIu5u3brUFBo5cAVAH40lVlewssSyd02c5bHTvrn/NVZ5dxZY9hTZ27CCpfbthKMsAS64T1khVVKfYnKZO+2yGmENFhKklSiCStapgAiMRNVSqZm1cmcbK5yLi3Qff8AzFdOVGWYp2rpHvUZQzGvu3s1LiyHApQgnJRGfd/E1M20tCo6s6JG7bJ0Cx/V+IrF1GaZEE/8SY1KnPJQ/wBtTzpDyIGvdRjgt2fFP+2nzpCyIordJoDNxweaT/pp86QctAVbtND+I7/h/Cq5kicqAL3dQP4q/CE0+Y2GVAv1NH8VX90U8wsp0mw7RDR0Jn3jlKvE/dXNiHUlHwtXNaainqalxcAmEJA/PGsaNOUI+OV2aSkm9ECQkJPNRrbcjYbaQdVa1Iw4NAgD7knwpgAUM6BGXtRIitIMlmOoZ1vcixdoZUrhYsjSmQQFHnUtLsUjtPZCpOYgZ8fznXjrERS0lc9HIxbsgASQUgDSCSPOTVKreWi3FbQG4sqwgDDEyoKOf3etWoTzb3+BLasHbJSTjUOYjI9J51ao93dCzhWbxCZKUieMyZPOh0L6bIWcXUFLWFwuQOcDPpWsYqMcqJzX1DKtFK1PrnQklsFyydmtg4jmrnkDTuybjKEpGiRPqamUkt2CTZLjsakJ8T91Zc+L9nX3F5H1Fl3iOZV4ZCn/AHstlYPChR7aoT9VPxNNYdy9pt/ITqJbHL72XfbBoEn39T1yrroUo03ojCpNyRzzrGfDyruOa4LsqVgOi3WSEqUTGg+78Kxrrw/E1pe0dN24jLIda47HRcEq5TxJPyqlFiugLl/yqlT7k5xR27Jq1FIltsoEOK0yockgUWO2mzMRzVHMk1z1q+SN7X9xrCndmqq0YbEJGNX1jp5Vw0Z4qrLNPwx7dTaSpxVlqwDiCchl1rvTMQjDCUiBrz40m2xpWDNMhPiaGwCxSAqtcCaaAWCadxFVmKBGNtV6tIIlmUTWxAw2nu1DepVjwEU7ktEHwqrk2OsTdSkJSkmOFefyqad7HbnZ5tLhnI8detXlitkS2SLJ06qAHKKu6JuxhFggZkzRdiL/ALNI4CpemrGk3sFSsnROXPQVlKvTjuy1Tk+gJb4Gqx4Jz+NRzpy9iProVkit2AcvkjRM9VH7hT5dWXtSt7hZorZCNztc8VYR0y+VawwkO135kOqzMVtTFkhJV1NdKpJbmee+xC1rORy8MqFZBqeatJPu+dDmLKZ+87OBLWh/aaeVVSd2TUWhiu8hNdiOYAoHnQM2t3l5k9I+WdY1tYmlL2jZcdrnSNmwC3qqxNxdVzGlOwXIZeUTl8qUrLcauOC6Un3gZ4ZGs0lLYq9twqLqBKsulGW+wXI/WCyYCfxp5UF2aLK1EZ1m7FDrQjXWpGFoGVmgQu+qTHAU+gHhQIE4gcadwMy9ZSedXFsloQ7ATV3FY0be1SRUOTHYo5aoimpO4mgSbPL3qecWU6wLSnQVgakKuaACJQsidBz/AOq5qmMpwdt2aRoyeoBx9tOpKj0ED40KVeeySXqFqa8xZzaXBKQPifU1X4XN/wDJJv5IXNt7KsJvXpJ76j8a3hQjH2UQ5t7sVXecEpnxNbZe5OYWUXFHvKAHIVV4rYnVktWifHxpOTGojdvZmOQqHMpIOlkDqetTdsC2M6CgDE3rR3Wp/tB8q2o7mdTY5+4HP8ia7TlFwBQM19iqyPl8Z/Cs6msS4bj63KwNALlO4Dmx9kKfORAA1J4eVcWMx0MNHXV9jajRdRnQuvM2acKE43Y1IrxoU8RxGWao8sOyOuUoUFaKuzl7u8ceXiUZPwHgK9+hQp0IZYLQ4ZzlN3ZZuwUo61o5pCymnabPKTMzWcp3LSsabTceNZsoKgUAWUaAKk0AKYqoCwOVIQNa6YGfdOHOrSELNXB4/IU2hXNK2XImoYwbiZH/ABTEZqlQYqxH/9k=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6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38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0" descr="15.07.2020 – Культурні відмінності – хто важливіший: індивід або група? –  Migranci Wielkopolska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21" y="4699842"/>
            <a:ext cx="2735900" cy="1820617"/>
          </a:xfrm>
          <a:prstGeom prst="rect">
            <a:avLst/>
          </a:prstGeom>
        </p:spPr>
      </p:pic>
      <p:pic>
        <p:nvPicPr>
          <p:cNvPr id="9258" name="Picture 42" descr="Маскулінність та фемінність: історичний аспек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3317"/>
            <a:ext cx="3350962" cy="19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502017"/>
          </a:xfrm>
        </p:spPr>
        <p:txBody>
          <a:bodyPr/>
          <a:lstStyle/>
          <a:p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</a:t>
            </a:r>
            <a:r>
              <a:rPr lang="ru-RU" dirty="0" err="1"/>
              <a:t>зовнішньому</a:t>
            </a:r>
            <a:r>
              <a:rPr lang="ru-RU" dirty="0"/>
              <a:t> маркетинговому </a:t>
            </a:r>
            <a:r>
              <a:rPr lang="ru-RU" dirty="0" err="1"/>
              <a:t>середовищі</a:t>
            </a:r>
            <a:r>
              <a:rPr lang="ru-RU" dirty="0"/>
              <a:t>, тому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для </a:t>
            </a:r>
            <a:r>
              <a:rPr lang="ru-RU" dirty="0" err="1"/>
              <a:t>фахівців</a:t>
            </a:r>
            <a:r>
              <a:rPr lang="ru-RU" dirty="0"/>
              <a:t> з </a:t>
            </a:r>
            <a:r>
              <a:rPr lang="ru-RU" dirty="0" err="1"/>
              <a:t>міжнародного</a:t>
            </a:r>
            <a:r>
              <a:rPr lang="ru-RU" dirty="0"/>
              <a:t> маркетингу. Перед </a:t>
            </a:r>
            <a:r>
              <a:rPr lang="ru-RU" dirty="0" err="1"/>
              <a:t>прийняттям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зарубіжний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треба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маркетингового </a:t>
            </a:r>
            <a:r>
              <a:rPr lang="ru-RU" dirty="0" err="1"/>
              <a:t>середовища</a:t>
            </a:r>
            <a:r>
              <a:rPr lang="ru-RU" dirty="0"/>
              <a:t>: </a:t>
            </a:r>
            <a:r>
              <a:rPr lang="ru-RU" dirty="0" err="1">
                <a:solidFill>
                  <a:schemeClr val="accent1"/>
                </a:solidFill>
              </a:rPr>
              <a:t>економічну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політико-правову</a:t>
            </a:r>
            <a:r>
              <a:rPr lang="ru-RU" dirty="0">
                <a:solidFill>
                  <a:schemeClr val="accent1"/>
                </a:solidFill>
              </a:rPr>
              <a:t> і </a:t>
            </a:r>
            <a:r>
              <a:rPr lang="ru-RU" dirty="0" err="1" smtClean="0">
                <a:solidFill>
                  <a:schemeClr val="accent1"/>
                </a:solidFill>
              </a:rPr>
              <a:t>соціокультурну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1.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/>
              <a:t>характеристика </a:t>
            </a:r>
            <a:r>
              <a:rPr lang="ru-RU" sz="2800" dirty="0" err="1"/>
              <a:t>міжнародного</a:t>
            </a:r>
            <a:r>
              <a:rPr lang="ru-RU" sz="2800" dirty="0"/>
              <a:t> маркетингового </a:t>
            </a:r>
            <a:r>
              <a:rPr lang="ru-RU" sz="2800" dirty="0" err="1"/>
              <a:t>середовища</a:t>
            </a:r>
            <a:endParaRPr lang="ru-RU" sz="2800" dirty="0"/>
          </a:p>
        </p:txBody>
      </p:sp>
      <p:pic>
        <p:nvPicPr>
          <p:cNvPr id="1026" name="Picture 2" descr="Что такое методы исследования - Big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0" y="3861048"/>
            <a:ext cx="7199362" cy="27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Міжнародне</a:t>
            </a:r>
            <a:r>
              <a:rPr lang="ru-RU" sz="1800" dirty="0" smtClean="0"/>
              <a:t> </a:t>
            </a:r>
            <a:r>
              <a:rPr lang="ru-RU" sz="1800" dirty="0" err="1"/>
              <a:t>маркетингове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 – </a:t>
            </a:r>
            <a:r>
              <a:rPr lang="ru-RU" sz="1800" dirty="0" err="1"/>
              <a:t>зовнішнє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, в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діє</a:t>
            </a:r>
            <a:r>
              <a:rPr lang="ru-RU" sz="1800" dirty="0"/>
              <a:t> </a:t>
            </a:r>
            <a:r>
              <a:rPr lang="ru-RU" sz="1800" dirty="0" err="1"/>
              <a:t>фірма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просуває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товари</a:t>
            </a:r>
            <a:r>
              <a:rPr lang="ru-RU" sz="1800" dirty="0"/>
              <a:t> на </a:t>
            </a:r>
            <a:r>
              <a:rPr lang="ru-RU" sz="1800" dirty="0" err="1"/>
              <a:t>закордонних</a:t>
            </a:r>
            <a:r>
              <a:rPr lang="ru-RU" sz="1800" dirty="0"/>
              <a:t> ринках, </a:t>
            </a:r>
            <a:r>
              <a:rPr lang="ru-RU" sz="1800" dirty="0" err="1"/>
              <a:t>утворене</a:t>
            </a:r>
            <a:r>
              <a:rPr lang="ru-RU" sz="1800" dirty="0"/>
              <a:t> </a:t>
            </a:r>
            <a:r>
              <a:rPr lang="ru-RU" sz="1800" dirty="0" err="1"/>
              <a:t>складним</a:t>
            </a:r>
            <a:r>
              <a:rPr lang="ru-RU" sz="1800" dirty="0"/>
              <a:t> комплексом </a:t>
            </a:r>
            <a:r>
              <a:rPr lang="ru-RU" sz="1800" dirty="0" err="1"/>
              <a:t>відносин</a:t>
            </a:r>
            <a:r>
              <a:rPr lang="ru-RU" sz="1800" dirty="0"/>
              <a:t>, </a:t>
            </a:r>
            <a:r>
              <a:rPr lang="ru-RU" sz="1800" dirty="0" err="1"/>
              <a:t>зумовлених</a:t>
            </a:r>
            <a:r>
              <a:rPr lang="ru-RU" sz="1800" dirty="0"/>
              <a:t> </a:t>
            </a:r>
            <a:r>
              <a:rPr lang="ru-RU" sz="1800" dirty="0" err="1"/>
              <a:t>економічними</a:t>
            </a:r>
            <a:r>
              <a:rPr lang="ru-RU" sz="1800" dirty="0"/>
              <a:t>, </a:t>
            </a:r>
            <a:r>
              <a:rPr lang="ru-RU" sz="1800" dirty="0" err="1"/>
              <a:t>політичними</a:t>
            </a:r>
            <a:r>
              <a:rPr lang="ru-RU" sz="1800" dirty="0"/>
              <a:t>, </a:t>
            </a:r>
            <a:r>
              <a:rPr lang="ru-RU" sz="1800" dirty="0" err="1"/>
              <a:t>соціальними</a:t>
            </a:r>
            <a:r>
              <a:rPr lang="ru-RU" sz="1800" dirty="0"/>
              <a:t>, </a:t>
            </a:r>
            <a:r>
              <a:rPr lang="ru-RU" sz="1800" dirty="0" err="1"/>
              <a:t>культурними</a:t>
            </a:r>
            <a:r>
              <a:rPr lang="ru-RU" sz="1800" dirty="0"/>
              <a:t> та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чинниками</a:t>
            </a:r>
            <a:r>
              <a:rPr lang="ru-RU" sz="1800" dirty="0"/>
              <a:t>. </a:t>
            </a:r>
            <a:endParaRPr lang="en-US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маркетингове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endParaRPr lang="ru-RU" dirty="0"/>
          </a:p>
        </p:txBody>
      </p:sp>
      <p:pic>
        <p:nvPicPr>
          <p:cNvPr id="2050" name="Picture 2" descr="Маркетинговые исслед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6710"/>
            <a:ext cx="3960440" cy="31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4002" y="3457084"/>
            <a:ext cx="4066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50" dirty="0" err="1">
                <a:solidFill>
                  <a:schemeClr val="tx2"/>
                </a:solidFill>
              </a:rPr>
              <a:t>Іншими</a:t>
            </a:r>
            <a:r>
              <a:rPr lang="ru-RU" spc="150" dirty="0">
                <a:solidFill>
                  <a:schemeClr val="tx2"/>
                </a:solidFill>
              </a:rPr>
              <a:t> словами, </a:t>
            </a:r>
            <a:r>
              <a:rPr lang="ru-RU" spc="150" dirty="0" err="1">
                <a:solidFill>
                  <a:schemeClr val="tx2"/>
                </a:solidFill>
              </a:rPr>
              <a:t>середовище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міжнародного</a:t>
            </a:r>
            <a:r>
              <a:rPr lang="ru-RU" spc="150" dirty="0">
                <a:solidFill>
                  <a:schemeClr val="tx2"/>
                </a:solidFill>
              </a:rPr>
              <a:t> маркетингу – </a:t>
            </a:r>
            <a:r>
              <a:rPr lang="ru-RU" spc="150" dirty="0" err="1">
                <a:solidFill>
                  <a:schemeClr val="tx2"/>
                </a:solidFill>
              </a:rPr>
              <a:t>сукупність</a:t>
            </a:r>
            <a:r>
              <a:rPr lang="ru-RU" spc="150" dirty="0">
                <a:solidFill>
                  <a:schemeClr val="tx2"/>
                </a:solidFill>
              </a:rPr>
              <a:t> умов і </a:t>
            </a:r>
            <a:r>
              <a:rPr lang="ru-RU" spc="150" dirty="0" err="1">
                <a:solidFill>
                  <a:schemeClr val="tx2"/>
                </a:solidFill>
              </a:rPr>
              <a:t>факторів</a:t>
            </a:r>
            <a:r>
              <a:rPr lang="ru-RU" spc="150" dirty="0">
                <a:solidFill>
                  <a:schemeClr val="tx2"/>
                </a:solidFill>
              </a:rPr>
              <a:t>, </a:t>
            </a:r>
            <a:r>
              <a:rPr lang="ru-RU" spc="150" dirty="0" err="1">
                <a:solidFill>
                  <a:schemeClr val="tx2"/>
                </a:solidFill>
              </a:rPr>
              <a:t>що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впливають</a:t>
            </a:r>
            <a:r>
              <a:rPr lang="ru-RU" spc="150" dirty="0">
                <a:solidFill>
                  <a:schemeClr val="tx2"/>
                </a:solidFill>
              </a:rPr>
              <a:t> на </a:t>
            </a:r>
            <a:r>
              <a:rPr lang="ru-RU" spc="150" dirty="0" err="1">
                <a:solidFill>
                  <a:schemeClr val="tx2"/>
                </a:solidFill>
              </a:rPr>
              <a:t>функціонування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фірми</a:t>
            </a:r>
            <a:r>
              <a:rPr lang="ru-RU" spc="150" dirty="0">
                <a:solidFill>
                  <a:schemeClr val="tx2"/>
                </a:solidFill>
              </a:rPr>
              <a:t>, </a:t>
            </a:r>
            <a:r>
              <a:rPr lang="ru-RU" spc="150" dirty="0" err="1">
                <a:solidFill>
                  <a:schemeClr val="tx2"/>
                </a:solidFill>
              </a:rPr>
              <a:t>її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маркетингову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діяльність</a:t>
            </a:r>
            <a:r>
              <a:rPr lang="ru-RU" spc="150" dirty="0">
                <a:solidFill>
                  <a:schemeClr val="tx2"/>
                </a:solidFill>
              </a:rPr>
              <a:t> за кордоном і </a:t>
            </a:r>
            <a:r>
              <a:rPr lang="ru-RU" spc="150" dirty="0" err="1">
                <a:solidFill>
                  <a:schemeClr val="tx2"/>
                </a:solidFill>
              </a:rPr>
              <a:t>вимагають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прийняття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управлінських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рішень</a:t>
            </a:r>
            <a:r>
              <a:rPr lang="ru-RU" spc="150" dirty="0">
                <a:solidFill>
                  <a:schemeClr val="tx2"/>
                </a:solidFill>
              </a:rPr>
              <a:t>, </a:t>
            </a:r>
            <a:r>
              <a:rPr lang="ru-RU" spc="150" dirty="0" err="1">
                <a:solidFill>
                  <a:schemeClr val="tx2"/>
                </a:solidFill>
              </a:rPr>
              <a:t>спрямованих</a:t>
            </a:r>
            <a:r>
              <a:rPr lang="ru-RU" spc="150" dirty="0">
                <a:solidFill>
                  <a:schemeClr val="tx2"/>
                </a:solidFill>
              </a:rPr>
              <a:t> на </a:t>
            </a:r>
            <a:r>
              <a:rPr lang="ru-RU" spc="150" dirty="0" err="1">
                <a:solidFill>
                  <a:schemeClr val="tx2"/>
                </a:solidFill>
              </a:rPr>
              <a:t>їхнє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усунення</a:t>
            </a:r>
            <a:r>
              <a:rPr lang="ru-RU" spc="150" dirty="0">
                <a:solidFill>
                  <a:schemeClr val="tx2"/>
                </a:solidFill>
              </a:rPr>
              <a:t> </a:t>
            </a:r>
            <a:r>
              <a:rPr lang="ru-RU" spc="150" dirty="0" err="1">
                <a:solidFill>
                  <a:schemeClr val="tx2"/>
                </a:solidFill>
              </a:rPr>
              <a:t>або</a:t>
            </a:r>
            <a:r>
              <a:rPr lang="ru-RU" spc="150" dirty="0">
                <a:solidFill>
                  <a:schemeClr val="tx2"/>
                </a:solidFill>
              </a:rPr>
              <a:t> на </a:t>
            </a:r>
            <a:r>
              <a:rPr lang="ru-RU" spc="150" dirty="0" err="1">
                <a:solidFill>
                  <a:schemeClr val="tx2"/>
                </a:solidFill>
              </a:rPr>
              <a:t>пристосування</a:t>
            </a:r>
            <a:r>
              <a:rPr lang="ru-RU" spc="150" dirty="0">
                <a:solidFill>
                  <a:schemeClr val="tx2"/>
                </a:solidFill>
              </a:rPr>
              <a:t> до них.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Основною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маркетингового </a:t>
            </a:r>
            <a:r>
              <a:rPr lang="ru-RU" dirty="0" err="1"/>
              <a:t>середовища</a:t>
            </a:r>
            <a:r>
              <a:rPr lang="ru-RU" dirty="0"/>
              <a:t> є </a:t>
            </a:r>
            <a:r>
              <a:rPr lang="ru-RU" dirty="0" err="1"/>
              <a:t>економічне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маркетингу 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прямо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побічно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і </a:t>
            </a:r>
            <a:r>
              <a:rPr lang="ru-RU" dirty="0" err="1"/>
              <a:t>відбиваються</a:t>
            </a:r>
            <a:r>
              <a:rPr lang="ru-RU" dirty="0"/>
              <a:t> в </a:t>
            </a:r>
            <a:r>
              <a:rPr lang="ru-RU" dirty="0" err="1"/>
              <a:t>показниках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загальногосподарської</a:t>
            </a:r>
            <a:r>
              <a:rPr lang="ru-RU" dirty="0"/>
              <a:t> </a:t>
            </a:r>
            <a:r>
              <a:rPr lang="ru-RU" dirty="0" err="1"/>
              <a:t>кон’юнктури</a:t>
            </a:r>
            <a:r>
              <a:rPr lang="ru-RU" dirty="0"/>
              <a:t>, </a:t>
            </a:r>
            <a:r>
              <a:rPr lang="ru-RU" dirty="0" err="1"/>
              <a:t>фінансово</a:t>
            </a:r>
            <a:r>
              <a:rPr lang="ru-RU" dirty="0"/>
              <a:t>-кредитного становища,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endParaRPr lang="ru-RU" dirty="0"/>
          </a:p>
        </p:txBody>
      </p:sp>
      <p:pic>
        <p:nvPicPr>
          <p:cNvPr id="1026" name="Picture 2" descr="Економічний розвиток – Сталий розвиток дл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8101"/>
            <a:ext cx="3665984" cy="22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узнать свой кредитный рейт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94812"/>
            <a:ext cx="3482752" cy="21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1800" dirty="0"/>
              <a:t>Для характеристики </a:t>
            </a:r>
            <a:r>
              <a:rPr lang="ru-RU" sz="1800" dirty="0" err="1"/>
              <a:t>економічного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 </a:t>
            </a:r>
            <a:r>
              <a:rPr lang="ru-RU" sz="1800" dirty="0" err="1"/>
              <a:t>зарубіжного</a:t>
            </a:r>
            <a:r>
              <a:rPr lang="ru-RU" sz="1800" dirty="0"/>
              <a:t> ринку </a:t>
            </a:r>
            <a:r>
              <a:rPr lang="ru-RU" sz="1800" dirty="0" err="1"/>
              <a:t>виділяють</a:t>
            </a:r>
            <a:r>
              <a:rPr lang="ru-RU" sz="1800" dirty="0"/>
              <a:t> 3 </a:t>
            </a:r>
            <a:r>
              <a:rPr lang="ru-RU" sz="1800" dirty="0" smtClean="0"/>
              <a:t>блоки </a:t>
            </a:r>
            <a:r>
              <a:rPr lang="ru-RU" sz="1800" dirty="0" err="1" smtClean="0"/>
              <a:t>елементів</a:t>
            </a:r>
            <a:r>
              <a:rPr lang="ru-RU" sz="1800" dirty="0"/>
              <a:t>: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0596601"/>
              </p:ext>
            </p:extLst>
          </p:nvPr>
        </p:nvGraphicFramePr>
        <p:xfrm>
          <a:off x="-108520" y="1484784"/>
          <a:ext cx="8964488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4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1000" y="1719071"/>
            <a:ext cx="3656772" cy="48352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маркетингу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системою </a:t>
            </a:r>
            <a:r>
              <a:rPr lang="ru-RU" dirty="0" err="1">
                <a:solidFill>
                  <a:schemeClr val="accent1"/>
                </a:solidFill>
              </a:rPr>
              <a:t>міжнародної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торгівлі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товарногрошових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втілює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торгівлею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 </a:t>
            </a:r>
            <a:r>
              <a:rPr lang="ru-RU" dirty="0"/>
              <a:t>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1"/>
                </a:solidFill>
              </a:rPr>
              <a:t>зовнішня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торгівля</a:t>
            </a:r>
            <a:r>
              <a:rPr lang="ru-RU" dirty="0"/>
              <a:t> – сектор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ВНП на </a:t>
            </a:r>
            <a:r>
              <a:rPr lang="ru-RU" dirty="0" err="1"/>
              <a:t>зарубіжних</a:t>
            </a:r>
            <a:r>
              <a:rPr lang="ru-RU" dirty="0"/>
              <a:t> ринках.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endParaRPr lang="ru-RU" dirty="0"/>
          </a:p>
        </p:txBody>
      </p:sp>
      <p:pic>
        <p:nvPicPr>
          <p:cNvPr id="11266" name="Picture 2" descr="Информатика и Физика: (И6ФГОС) 9. Системы объектов. Разнообразие систем  Состав и структура системы. Система и окружающая среда. Система как черный  ящи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5"/>
            <a:ext cx="50863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267638"/>
              </p:ext>
            </p:extLst>
          </p:nvPr>
        </p:nvGraphicFramePr>
        <p:xfrm>
          <a:off x="380999" y="1719070"/>
          <a:ext cx="8407893" cy="487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Сучасний</a:t>
            </a:r>
            <a:r>
              <a:rPr lang="ru-RU" sz="2000" dirty="0"/>
              <a:t> </a:t>
            </a:r>
            <a:r>
              <a:rPr lang="ru-RU" sz="2000" dirty="0" err="1"/>
              <a:t>етап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 </a:t>
            </a:r>
            <a:r>
              <a:rPr lang="ru-RU" sz="2000" dirty="0" err="1"/>
              <a:t>характеризується</a:t>
            </a:r>
            <a:r>
              <a:rPr lang="ru-RU" sz="2000" dirty="0"/>
              <a:t> такими </a:t>
            </a:r>
            <a:r>
              <a:rPr lang="ru-RU" sz="2000" dirty="0" err="1"/>
              <a:t>особливостями</a:t>
            </a:r>
            <a:r>
              <a:rPr lang="ru-RU" sz="20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071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82414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Сучасний</a:t>
            </a:r>
            <a:r>
              <a:rPr lang="ru-RU" sz="2000" dirty="0"/>
              <a:t> </a:t>
            </a:r>
            <a:r>
              <a:rPr lang="ru-RU" sz="2000" dirty="0" err="1"/>
              <a:t>етап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 </a:t>
            </a:r>
            <a:r>
              <a:rPr lang="ru-RU" sz="2000" dirty="0" err="1"/>
              <a:t>характеризується</a:t>
            </a:r>
            <a:r>
              <a:rPr lang="ru-RU" sz="2000" dirty="0"/>
              <a:t> такими </a:t>
            </a:r>
            <a:r>
              <a:rPr lang="ru-RU" sz="2000" dirty="0" err="1"/>
              <a:t>особливостями</a:t>
            </a:r>
            <a:r>
              <a:rPr lang="ru-RU" sz="20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718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259</TotalTime>
  <Words>1724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МІЖНАРОДНЕ МАРКЕТИНГОВЕ СЕРЕДОВИЩЕ </vt:lpstr>
      <vt:lpstr>План</vt:lpstr>
      <vt:lpstr>1. Загальна характеристика міжнародного маркетингового середовища</vt:lpstr>
      <vt:lpstr>Міжнародне маркетингове середовище</vt:lpstr>
      <vt:lpstr>2. Міжнародне економічне середовище, його складові</vt:lpstr>
      <vt:lpstr>Для характеристики економічного середовища зарубіжного ринку виділяють 3 блоки елементів: </vt:lpstr>
      <vt:lpstr>Економічне середовище</vt:lpstr>
      <vt:lpstr>Сучасний етап розвитку міжнародної торгівлі характеризується такими особливостями: </vt:lpstr>
      <vt:lpstr>Сучасний етап розвитку міжнародної торгівлі характеризується такими особливостями: </vt:lpstr>
      <vt:lpstr>Аналіз кон’юнктури зарубіжного ринку</vt:lpstr>
      <vt:lpstr>3. Міжнародне політико-правове середовище. Політичні ризики та методи оцінки їх рівня</vt:lpstr>
      <vt:lpstr>Корумпованість</vt:lpstr>
      <vt:lpstr>Державна економічна політика</vt:lpstr>
      <vt:lpstr>чинники, що впливають на міжнародний маркетинг</vt:lpstr>
      <vt:lpstr>Політичний ризик</vt:lpstr>
      <vt:lpstr>Методи оцінки рівня політичного ризику</vt:lpstr>
      <vt:lpstr>4. Міжнародне соціально-культурне середовище, його склад</vt:lpstr>
      <vt:lpstr>У міжнародному маркетингу слід брати до уваги такі основні характеристики соціокультурного середовища:</vt:lpstr>
      <vt:lpstr>У міжнародному маркетингу слід брати до уваги такі основні характеристики соціокультурного середовища:. </vt:lpstr>
      <vt:lpstr>культурні виміри</vt:lpstr>
      <vt:lpstr>культурні виміри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МІЖНАРОДНЕ МАРКЕТИНГОВЕ СЕРЕДОВИЩЕ </dc:title>
  <dc:creator>Administrator</dc:creator>
  <cp:lastModifiedBy>Administrator</cp:lastModifiedBy>
  <cp:revision>15</cp:revision>
  <dcterms:created xsi:type="dcterms:W3CDTF">2020-10-22T17:18:53Z</dcterms:created>
  <dcterms:modified xsi:type="dcterms:W3CDTF">2020-10-26T19:17:14Z</dcterms:modified>
</cp:coreProperties>
</file>