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9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>
        <p:scale>
          <a:sx n="80" d="100"/>
          <a:sy n="8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1899"/>
            <a:ext cx="7315200" cy="1008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3652838"/>
            <a:ext cx="6858000" cy="639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486650" cy="852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4866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8CD6-BEBE-4327-B50C-378CB4AE0B5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2937" y="1915298"/>
            <a:ext cx="5301048" cy="2743200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Політичні конфлікти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їх вирішення»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ж таке конфлікт?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518986" y="2137717"/>
            <a:ext cx="4287794" cy="3361038"/>
          </a:xfrm>
          <a:prstGeom prst="round2SameRect">
            <a:avLst>
              <a:gd name="adj1" fmla="val 16684"/>
              <a:gd name="adj2" fmla="val 13907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 ( лат. </a:t>
            </a:r>
            <a:r>
              <a:rPr lang="en-US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conflictus</a:t>
            </a:r>
            <a:r>
              <a:rPr lang="en-US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зіткнення,сутичка) - зіткнення протилежних інтересів і поглядів,напруження і крайнє загострення суперечностей, що призводить до активних дій, ускладнень, боротьби, що супроводжуються складними колізіями.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7" y="2555037"/>
            <a:ext cx="3522991" cy="25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6692" y="926741"/>
            <a:ext cx="7166919" cy="1272760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Конструктивна та деструктивна суть </a:t>
            </a:r>
            <a:r>
              <a:rPr lang="ru-RU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16692" y="2323071"/>
            <a:ext cx="7166919" cy="3521678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85738"/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Конструктивний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базується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на “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особистостях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”, а на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виявленні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об’єктивних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незгоди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різні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точки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зору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проблему,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</a:t>
            </a:r>
          </a:p>
          <a:p>
            <a:pPr indent="185738"/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Деструктивний конфлікт виникає, коли одна із сторін наполегливо і жорстко наполягає на своїй позиції і не бажає враховувати інтереси іншої сторони і коли один із опонентів вдається до етично засуджених методів боротьби, прагне психологічно подавити партнера, дискредитуючи і принижуючи </a:t>
            </a:r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його.</a:t>
            </a:r>
            <a:endParaRPr lang="uk-UA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4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21330" y="1120730"/>
            <a:ext cx="3325091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Політичний конфлікт - це зіткнення, протиборство політичних суб'єктів, обумовлене протилежністю їх політичних інтересів, цінностей і поглядів.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" y="1027211"/>
            <a:ext cx="2341420" cy="17560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6788" y="3022266"/>
            <a:ext cx="7269679" cy="2571012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політичного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Політичний конфлікт можна визначити як зіткнення взаємодіючих людей з питань відносин державної влади. Конфлікт, як самостійне соціальне явище, має складну структуру, що містить дві групи елементів. Одну з них, по-горизонталі, утворюють — суб'єкт конфлікту, предмет конфлікту (інтерес, потреби, позиції) і конфліктної ситуації. До іншої структурної групи конфлікту, по-вертикалі, належать — витоки, процес розгортання конфлікту і вихід із нього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1082" y="1037605"/>
            <a:ext cx="4940135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Збройний конфл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воєнний конфлікт (від лат.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conflictus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зіткнення) — украй гостра форма вирішення протиріч між державами, що характеризується двостороннім застосуванням воєнної сили.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6788" y="2802577"/>
            <a:ext cx="7269679" cy="312321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війні й воєнному конфлікті є багато спільного. У першу чергу подібність полягає в способі вирішення протиріч між державами за допомогою збройної сили. Однак війна, навіть локальна, означає собою особливий якісний стан суспільства. Вона пов'язана із застосуванням усіх форм боротьби — економічної, політичної, ідеологічної й вимагає підпорядкування їхнім інтересам бойових дій збройних сил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Війні передує тривала, завчасна підготовка, певні військово-мобілізаційні заходи в масштабі всієї країни. При збройному конфлікті цього, як правило, не відбувається.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1" b="95806" l="35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2" y="703347"/>
            <a:ext cx="1418647" cy="18827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00" l="2750" r="98875">
                        <a14:foregroundMark x1="20375" y1="14200" x2="20375" y2="14200"/>
                        <a14:foregroundMark x1="18250" y1="12600" x2="18250" y2="12600"/>
                        <a14:foregroundMark x1="23875" y1="13200" x2="23875" y2="13200"/>
                        <a14:foregroundMark x1="82000" y1="14000" x2="82000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" y="1669714"/>
            <a:ext cx="1895699" cy="11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16692" y="1989437"/>
            <a:ext cx="7166919" cy="3323967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 конфлікту – послідовна зміна стадій і етапів, які характеризують процес розгортання конфлікту від виникнення конфліктної ситуації до вирішення конфлікту.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 (етапи) конфлікту: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 Виникнення конфліктної ситуації.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Усвідомлення ситуації як конфліктної хоча би однією із сторін.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Стадія конфліктної поведінки або взаємодії.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Стадія вирішення конфлікту.</a:t>
            </a:r>
          </a:p>
        </p:txBody>
      </p:sp>
    </p:spTree>
    <p:extLst>
      <p:ext uri="{BB962C8B-B14F-4D97-AF65-F5344CB8AC3E}">
        <p14:creationId xmlns:p14="http://schemas.microsoft.com/office/powerpoint/2010/main" val="10470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617518" y="1989437"/>
            <a:ext cx="7374576" cy="3924475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“Зняти маски” (ревнивця, егоїста,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диктатора, агресора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тощо) і “стати самим собою”.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Виявити і усвідомити справжню причину конфлікту.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Відмовитися від принципу “перемога за будь-яку ціну”. В конфліктах не перемагають, їх улагоджують.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Знайти декілька можливих варіантів вирішення конфлікту.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Оцінити варіанти і вибрати кращий.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Переконати іншу сторону конфлікту у тому, що даний варіант є найоптимальніший (“говорити, щоб нас почули”, уміти “слухати” іншу сторону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Усвідомлювати й оберігати цінність взаємовідносин.</a:t>
            </a:r>
          </a:p>
        </p:txBody>
      </p:sp>
    </p:spTree>
    <p:extLst>
      <p:ext uri="{BB962C8B-B14F-4D97-AF65-F5344CB8AC3E}">
        <p14:creationId xmlns:p14="http://schemas.microsoft.com/office/powerpoint/2010/main" val="2838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510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Olenka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Adminka</dc:creator>
  <cp:lastModifiedBy>Nina</cp:lastModifiedBy>
  <cp:revision>31</cp:revision>
  <dcterms:created xsi:type="dcterms:W3CDTF">2014-08-28T12:49:16Z</dcterms:created>
  <dcterms:modified xsi:type="dcterms:W3CDTF">2023-10-15T07:31:00Z</dcterms:modified>
  <cp:version>v2.0</cp:version>
</cp:coreProperties>
</file>