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  <p:sldId id="259" r:id="rId3"/>
    <p:sldId id="257" r:id="rId4"/>
    <p:sldId id="263" r:id="rId5"/>
    <p:sldId id="258" r:id="rId6"/>
    <p:sldId id="260" r:id="rId7"/>
    <p:sldId id="262" r:id="rId8"/>
    <p:sldId id="261" r:id="rId9"/>
    <p:sldId id="265" r:id="rId10"/>
    <p:sldId id="264" r:id="rId11"/>
    <p:sldId id="269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2" d="100"/>
          <a:sy n="82" d="100"/>
        </p:scale>
        <p:origin x="69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315147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42973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467125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2173839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 цита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436862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Істина/хибніст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6122501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9996095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907476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695599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3975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83530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6954415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86783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7350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699474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56757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32"/>
            <a:ext cx="2356674" cy="6853285"/>
            <a:chOff x="6627813" y="195454"/>
            <a:chExt cx="1952625" cy="5678297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454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739142-CFFE-4470-A05B-842864C51EA8}" type="datetimeFigureOut">
              <a:rPr lang="uk-UA" smtClean="0"/>
              <a:t>03.10.2023</a:t>
            </a:fld>
            <a:endParaRPr lang="uk-U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9BCEB0D-C079-47CB-B3FE-7266759F699D}" type="slidenum">
              <a:rPr lang="uk-UA" smtClean="0"/>
              <a:t>‹№›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15458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6" r:id="rId1"/>
    <p:sldLayoutId id="2147483697" r:id="rId2"/>
    <p:sldLayoutId id="2147483698" r:id="rId3"/>
    <p:sldLayoutId id="2147483699" r:id="rId4"/>
    <p:sldLayoutId id="2147483700" r:id="rId5"/>
    <p:sldLayoutId id="2147483701" r:id="rId6"/>
    <p:sldLayoutId id="2147483702" r:id="rId7"/>
    <p:sldLayoutId id="2147483703" r:id="rId8"/>
    <p:sldLayoutId id="2147483704" r:id="rId9"/>
    <p:sldLayoutId id="2147483705" r:id="rId10"/>
    <p:sldLayoutId id="2147483706" r:id="rId11"/>
    <p:sldLayoutId id="2147483707" r:id="rId12"/>
    <p:sldLayoutId id="2147483708" r:id="rId13"/>
    <p:sldLayoutId id="2147483709" r:id="rId14"/>
    <p:sldLayoutId id="2147483710" r:id="rId15"/>
    <p:sldLayoutId id="214748371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s.detector.media/sotsmerezhi/post/29944/2022-07-29-instagram-povertaie-poperedni-dyzayn-ta-algorytm/" TargetMode="External"/><Relationship Id="rId2" Type="http://schemas.openxmlformats.org/officeDocument/2006/relationships/hyperlink" Target="https://ms.detector.media/sotsmerezhi/post/23786/2019-11-13-instagram-zapustyv-servis-analog-tiktok-poky-tilky-u-brazylii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3C2A5EC-6F0C-40AA-A199-C602B14F6D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0" i="0" dirty="0">
                <a:solidFill>
                  <a:srgbClr val="202124"/>
                </a:solidFill>
                <a:effectLst/>
                <a:latin typeface="arial" panose="020B0604020202020204" pitchFamily="34" charset="0"/>
              </a:rPr>
              <a:t>Reels</a:t>
            </a:r>
            <a:endParaRPr lang="uk-UA" dirty="0"/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B15976C6-AF6B-4E1C-B242-0EAA0CB5D9A8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/>
              <a:t>Чи стане </a:t>
            </a:r>
            <a:r>
              <a:rPr lang="en-US" dirty="0"/>
              <a:t>Instagram </a:t>
            </a:r>
            <a:r>
              <a:rPr lang="en-US" dirty="0" err="1"/>
              <a:t>TikTok</a:t>
            </a:r>
            <a:r>
              <a:rPr lang="uk-UA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31043820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Місце для вмісту 4">
            <a:extLst>
              <a:ext uri="{FF2B5EF4-FFF2-40B4-BE49-F238E27FC236}">
                <a16:creationId xmlns:a16="http://schemas.microsoft.com/office/drawing/2014/main" id="{B7492EAA-868D-4657-92A7-84A488DEEB0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15146" b="28053"/>
          <a:stretch/>
        </p:blipFill>
        <p:spPr>
          <a:xfrm>
            <a:off x="1007706" y="802434"/>
            <a:ext cx="10972800" cy="4488024"/>
          </a:xfrm>
        </p:spPr>
      </p:pic>
      <p:sp>
        <p:nvSpPr>
          <p:cNvPr id="3" name="Заголовок 1">
            <a:extLst>
              <a:ext uri="{FF2B5EF4-FFF2-40B4-BE49-F238E27FC236}">
                <a16:creationId xmlns:a16="http://schemas.microsoft.com/office/drawing/2014/main" id="{CA82B845-E2AE-4908-A007-06DE737195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pPr algn="ctr"/>
            <a:r>
              <a:rPr lang="uk-UA" dirty="0"/>
              <a:t>Стартове порівняння форматів</a:t>
            </a:r>
          </a:p>
        </p:txBody>
      </p:sp>
    </p:spTree>
    <p:extLst>
      <p:ext uri="{BB962C8B-B14F-4D97-AF65-F5344CB8AC3E}">
        <p14:creationId xmlns:p14="http://schemas.microsoft.com/office/powerpoint/2010/main" val="155783020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1">
            <a:extLst>
              <a:ext uri="{FF2B5EF4-FFF2-40B4-BE49-F238E27FC236}">
                <a16:creationId xmlns:a16="http://schemas.microsoft.com/office/drawing/2014/main" id="{2242617D-F224-4085-8924-120D1093A5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96963" y="287338"/>
            <a:ext cx="10058400" cy="1449387"/>
          </a:xfrm>
        </p:spPr>
        <p:txBody>
          <a:bodyPr/>
          <a:lstStyle/>
          <a:p>
            <a:pPr algn="ctr"/>
            <a:r>
              <a:rPr lang="uk-UA" b="1" dirty="0" err="1"/>
              <a:t>Сторіз</a:t>
            </a:r>
            <a:r>
              <a:rPr lang="uk-UA" b="1" dirty="0"/>
              <a:t> і </a:t>
            </a:r>
            <a:r>
              <a:rPr lang="uk-UA" b="1" dirty="0" err="1"/>
              <a:t>рілз</a:t>
            </a:r>
            <a:endParaRPr lang="uk-UA" b="1" dirty="0"/>
          </a:p>
        </p:txBody>
      </p:sp>
      <p:sp>
        <p:nvSpPr>
          <p:cNvPr id="3" name="Місце для тексту 2">
            <a:extLst>
              <a:ext uri="{FF2B5EF4-FFF2-40B4-BE49-F238E27FC236}">
                <a16:creationId xmlns:a16="http://schemas.microsoft.com/office/drawing/2014/main" id="{5F4ADD4B-38FE-4900-8D62-94E80D373C4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Stories</a:t>
            </a:r>
            <a:endParaRPr lang="uk-UA" dirty="0"/>
          </a:p>
        </p:txBody>
      </p:sp>
      <p:sp>
        <p:nvSpPr>
          <p:cNvPr id="4" name="Місце для вмісту 3">
            <a:extLst>
              <a:ext uri="{FF2B5EF4-FFF2-40B4-BE49-F238E27FC236}">
                <a16:creationId xmlns:a16="http://schemas.microsoft.com/office/drawing/2014/main" id="{A34C85D2-D643-4810-A8B7-38DC39BFC53D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uk-UA" dirty="0"/>
              <a:t>«Тут і зараз»</a:t>
            </a:r>
          </a:p>
          <a:p>
            <a:r>
              <a:rPr lang="uk-UA" dirty="0"/>
              <a:t>Акцент на емоції</a:t>
            </a:r>
          </a:p>
          <a:p>
            <a:r>
              <a:rPr lang="uk-UA" dirty="0"/>
              <a:t>Можливість проводити опитування / віконечко питань / фото (колажі) / відео, вставляти гіперпосилання</a:t>
            </a:r>
          </a:p>
          <a:p>
            <a:r>
              <a:rPr lang="uk-UA" dirty="0"/>
              <a:t>Існує 24 години, але можна зберегти у «вічні»</a:t>
            </a:r>
          </a:p>
          <a:p>
            <a:r>
              <a:rPr lang="uk-UA" dirty="0"/>
              <a:t>Може бути серією</a:t>
            </a:r>
          </a:p>
          <a:p>
            <a:endParaRPr lang="uk-UA" dirty="0"/>
          </a:p>
        </p:txBody>
      </p:sp>
      <p:sp>
        <p:nvSpPr>
          <p:cNvPr id="5" name="Місце для тексту 4">
            <a:extLst>
              <a:ext uri="{FF2B5EF4-FFF2-40B4-BE49-F238E27FC236}">
                <a16:creationId xmlns:a16="http://schemas.microsoft.com/office/drawing/2014/main" id="{1F3D0F6D-C602-4EFF-AFC3-C669172BD44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/>
              <a:t>Reels</a:t>
            </a:r>
            <a:endParaRPr lang="uk-UA" dirty="0"/>
          </a:p>
        </p:txBody>
      </p:sp>
      <p:sp>
        <p:nvSpPr>
          <p:cNvPr id="6" name="Місце для вмісту 5">
            <a:extLst>
              <a:ext uri="{FF2B5EF4-FFF2-40B4-BE49-F238E27FC236}">
                <a16:creationId xmlns:a16="http://schemas.microsoft.com/office/drawing/2014/main" id="{52486667-1261-4809-81D6-DA1AA57CE9EE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uk-UA" dirty="0"/>
              <a:t>Підхід «</a:t>
            </a:r>
            <a:r>
              <a:rPr lang="uk-UA" dirty="0" err="1"/>
              <a:t>постосмислення</a:t>
            </a:r>
            <a:r>
              <a:rPr lang="uk-UA" dirty="0"/>
              <a:t>»</a:t>
            </a:r>
          </a:p>
          <a:p>
            <a:r>
              <a:rPr lang="uk-UA" dirty="0"/>
              <a:t>Часто з музичним супроводом, а не словами, з продуманим монтажем</a:t>
            </a:r>
          </a:p>
          <a:p>
            <a:r>
              <a:rPr lang="uk-UA" dirty="0"/>
              <a:t>Містить опис, хештеги</a:t>
            </a:r>
          </a:p>
          <a:p>
            <a:r>
              <a:rPr lang="uk-UA" dirty="0"/>
              <a:t>Без </a:t>
            </a:r>
            <a:r>
              <a:rPr lang="uk-UA" dirty="0" err="1"/>
              <a:t>інтерактиву</a:t>
            </a:r>
            <a:r>
              <a:rPr lang="uk-UA" dirty="0"/>
              <a:t> (окрім коментарів)</a:t>
            </a:r>
          </a:p>
          <a:p>
            <a:r>
              <a:rPr lang="uk-UA" dirty="0"/>
              <a:t>Існує на сторінці вічно</a:t>
            </a:r>
          </a:p>
        </p:txBody>
      </p:sp>
    </p:spTree>
    <p:extLst>
      <p:ext uri="{BB962C8B-B14F-4D97-AF65-F5344CB8AC3E}">
        <p14:creationId xmlns:p14="http://schemas.microsoft.com/office/powerpoint/2010/main" val="3656482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796D16A7-4815-4790-AC20-7809B0E148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Функція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Reels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з'явилась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у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соцмережі</a:t>
            </a:r>
            <a:r>
              <a:rPr lang="ru-RU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в 2019 </a:t>
            </a:r>
            <a:r>
              <a:rPr lang="ru-RU" sz="2800" b="0" i="0" strike="noStrike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році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стало кроком до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перетворення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застосунку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на аналог </a:t>
            </a:r>
            <a:r>
              <a:rPr lang="ru-RU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ru-RU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ПОВНОЦІННИЙ ЗАПУСК 5 СЕРПНЯ 2020 РОКУ.</a:t>
            </a:r>
            <a:endParaRPr lang="ru-RU" sz="2800" b="0" i="0" dirty="0"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Згодом соцмережа намагалась змінити дизайн та алгоритм, щоб бути більш схожою на </a:t>
            </a:r>
            <a:r>
              <a:rPr lang="en-US" sz="28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TikTok</a:t>
            </a:r>
            <a:r>
              <a:rPr lang="en-US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однак </a:t>
            </a:r>
            <a:r>
              <a:rPr lang="uk-UA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після невдоволення користувачів </a:t>
            </a:r>
            <a:r>
              <a:rPr lang="en-US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Instagram </a:t>
            </a:r>
            <a:r>
              <a:rPr lang="uk-UA" sz="2800" b="0" i="0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тимчасово повернув попередній дизайн</a:t>
            </a:r>
            <a:r>
              <a:rPr lang="uk-UA" sz="28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28551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D7C5BFC-A2B8-47C1-B5A6-CC1B2AA2F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Україні з літа 2022 року доступні функції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Music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Instagram.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Про це </a:t>
            </a:r>
            <a:r>
              <a:rPr lang="uk-UA" sz="3200" b="0" i="0" u="none" strike="noStrike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повідомило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Міністерство цифрової трансформації України. У відомстві вказують, що перемовини з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Meta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щодо запуску цих функцій для українських користувачів тривали понад рік.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5464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F2555D9-D07A-4DB2-A5ED-99F631248C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Що дає </a:t>
            </a:r>
            <a:r>
              <a:rPr lang="uk-UA" dirty="0" err="1"/>
              <a:t>рілз</a:t>
            </a:r>
            <a:r>
              <a:rPr lang="uk-UA" dirty="0"/>
              <a:t>?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A14DC21-1B19-4FFA-8C11-F01DD08E8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Для звичайного користувача?</a:t>
            </a:r>
          </a:p>
          <a:p>
            <a:r>
              <a:rPr lang="uk-UA" dirty="0"/>
              <a:t>Професійного блогера?</a:t>
            </a:r>
          </a:p>
          <a:p>
            <a:r>
              <a:rPr lang="uk-UA" dirty="0"/>
              <a:t>ЗМІ, яке представлено у </a:t>
            </a:r>
            <a:r>
              <a:rPr lang="uk-UA" dirty="0" err="1"/>
              <a:t>соц</a:t>
            </a:r>
            <a:r>
              <a:rPr lang="uk-UA" dirty="0"/>
              <a:t>. мережі?</a:t>
            </a:r>
          </a:p>
        </p:txBody>
      </p:sp>
    </p:spTree>
    <p:extLst>
      <p:ext uri="{BB962C8B-B14F-4D97-AF65-F5344CB8AC3E}">
        <p14:creationId xmlns:p14="http://schemas.microsoft.com/office/powerpoint/2010/main" val="3191255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ABA0426E-559C-4E11-9BD0-4141DFF80E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—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це формат для редагування та поширення відео в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Instagram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(максимально передбачено «дійти» до 90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Функція впроваджувалась поступово, і впродовж тижнів були опубліковані відео тривалістю до 15 </a:t>
            </a:r>
            <a:r>
              <a:rPr lang="uk-UA" sz="3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сек</a:t>
            </a:r>
            <a:r>
              <a:rPr lang="uk-UA" sz="32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а далі </a:t>
            </a:r>
            <a:r>
              <a:rPr lang="uk-UA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доповнені спеціальними інструментами </a:t>
            </a:r>
            <a:r>
              <a:rPr lang="en-US" sz="3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Reels.</a:t>
            </a:r>
            <a:endParaRPr lang="uk-UA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0412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031EEB33-C38B-4B1F-BE39-0D2C6F0A4B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Якщо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викладаєте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то у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вашому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обліковому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записі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автоматично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з'являється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спеціальна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вкладка, де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будуть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публікуватися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ролики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подібного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формату (в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налаштуваннях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приватності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обмежити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застосування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оригінального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звуку і доступ до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роликів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). 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50256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E8EC2999-EFD4-4E72-80D6-8A2CC19B08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Користувачі </a:t>
            </a:r>
            <a:r>
              <a:rPr lang="en-US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Reels 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можуть знімати відео, вибравши звук з музичної бібліотеки або записавши власну </a:t>
            </a:r>
            <a:r>
              <a:rPr lang="uk-UA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аудіодоріжку</a:t>
            </a:r>
            <a:r>
              <a:rPr lang="uk-UA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З корисних опцій варто виділити: зворотний відлік, плавні переходи, вирівнювання, уповільнення і прискорення ролика, вибір обкладинки.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21859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BFD860-2138-4F60-B5F3-37C6E7B4D6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Особливості формату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4C230F21-1EA0-4898-98DE-6101368244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форматі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9:16;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довжина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ролика 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3 сек до 1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хв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відео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знімати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як в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додатку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так і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завантажувати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галереї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0" indent="0">
              <a:buNone/>
            </a:pP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ru-RU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підв</a:t>
            </a:r>
            <a:r>
              <a:rPr lang="en-US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sz="32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язка</a:t>
            </a:r>
            <a:r>
              <a:rPr lang="uk-UA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оригінального треку;</a:t>
            </a:r>
            <a:b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знімати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цілком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або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окремими</a:t>
            </a:r>
            <a:r>
              <a:rPr lang="ru-RU" sz="3200" b="0" i="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b="0" i="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частинами</a:t>
            </a:r>
            <a:r>
              <a:rPr lang="ru-RU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uk-UA" sz="3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06094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ABD7627-8A37-4B27-A03D-C5928BC8C1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 err="1"/>
              <a:t>Кепшн</a:t>
            </a:r>
            <a:r>
              <a:rPr lang="uk-UA" dirty="0"/>
              <a:t>-відео </a:t>
            </a:r>
          </a:p>
        </p:txBody>
      </p:sp>
      <p:sp>
        <p:nvSpPr>
          <p:cNvPr id="3" name="Місце для вмісту 2">
            <a:extLst>
              <a:ext uri="{FF2B5EF4-FFF2-40B4-BE49-F238E27FC236}">
                <a16:creationId xmlns:a16="http://schemas.microsoft.com/office/drawing/2014/main" id="{D138B0F8-220D-4D01-A8F0-2EFFFB7E3B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/>
              <a:t>Відео з паралельним текстом</a:t>
            </a:r>
          </a:p>
          <a:p>
            <a:r>
              <a:rPr lang="uk-UA" dirty="0"/>
              <a:t>Полегшує сприйняття</a:t>
            </a:r>
          </a:p>
          <a:p>
            <a:r>
              <a:rPr lang="uk-UA" dirty="0"/>
              <a:t>Не завжди ефективне</a:t>
            </a:r>
          </a:p>
        </p:txBody>
      </p:sp>
    </p:spTree>
    <p:extLst>
      <p:ext uri="{BB962C8B-B14F-4D97-AF65-F5344CB8AC3E}">
        <p14:creationId xmlns:p14="http://schemas.microsoft.com/office/powerpoint/2010/main" val="805330945"/>
      </p:ext>
    </p:extLst>
  </p:cSld>
  <p:clrMapOvr>
    <a:masterClrMapping/>
  </p:clrMapOvr>
</p:sld>
</file>

<file path=ppt/theme/theme1.xml><?xml version="1.0" encoding="utf-8"?>
<a:theme xmlns:a="http://schemas.openxmlformats.org/drawingml/2006/main" name="Віхоть">
  <a:themeElements>
    <a:clrScheme name="Віхоть">
      <a:dk1>
        <a:sysClr val="windowText" lastClr="000000"/>
      </a:dk1>
      <a:lt1>
        <a:sysClr val="window" lastClr="FFFFFF"/>
      </a:lt1>
      <a:dk2>
        <a:srgbClr val="647252"/>
      </a:dk2>
      <a:lt2>
        <a:srgbClr val="EAE8CF"/>
      </a:lt2>
      <a:accent1>
        <a:srgbClr val="E78712"/>
      </a:accent1>
      <a:accent2>
        <a:srgbClr val="B73C26"/>
      </a:accent2>
      <a:accent3>
        <a:srgbClr val="865331"/>
      </a:accent3>
      <a:accent4>
        <a:srgbClr val="B38648"/>
      </a:accent4>
      <a:accent5>
        <a:srgbClr val="BBB473"/>
      </a:accent5>
      <a:accent6>
        <a:srgbClr val="849276"/>
      </a:accent6>
      <a:hlink>
        <a:srgbClr val="FDAB2A"/>
      </a:hlink>
      <a:folHlink>
        <a:srgbClr val="CCB182"/>
      </a:folHlink>
    </a:clrScheme>
    <a:fontScheme name="Віхоть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іхоть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54F6613E-5ED7-40ED-90A8-F639BE712C0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</TotalTime>
  <Words>374</Words>
  <Application>Microsoft Office PowerPoint</Application>
  <PresentationFormat>Широкий екран</PresentationFormat>
  <Paragraphs>34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6" baseType="lpstr">
      <vt:lpstr>arial</vt:lpstr>
      <vt:lpstr>arial</vt:lpstr>
      <vt:lpstr>Century Gothic</vt:lpstr>
      <vt:lpstr>Wingdings 3</vt:lpstr>
      <vt:lpstr>Віхоть</vt:lpstr>
      <vt:lpstr>Reels</vt:lpstr>
      <vt:lpstr>Презентація PowerPoint</vt:lpstr>
      <vt:lpstr>Презентація PowerPoint</vt:lpstr>
      <vt:lpstr>Що дає рілз?</vt:lpstr>
      <vt:lpstr>Презентація PowerPoint</vt:lpstr>
      <vt:lpstr>Презентація PowerPoint</vt:lpstr>
      <vt:lpstr>Презентація PowerPoint</vt:lpstr>
      <vt:lpstr>Особливості формату</vt:lpstr>
      <vt:lpstr>Кепшн-відео </vt:lpstr>
      <vt:lpstr>Стартове порівняння форматів</vt:lpstr>
      <vt:lpstr>Сторіз і рілз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Reels</dc:title>
  <dc:creator>Слава</dc:creator>
  <cp:lastModifiedBy>Слава</cp:lastModifiedBy>
  <cp:revision>7</cp:revision>
  <dcterms:created xsi:type="dcterms:W3CDTF">2022-09-29T11:05:30Z</dcterms:created>
  <dcterms:modified xsi:type="dcterms:W3CDTF">2023-10-03T08:10:57Z</dcterms:modified>
</cp:coreProperties>
</file>