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ADECE-7119-4EED-8870-36240180711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26138398-49B0-4C41-88CC-20636173C6D1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8FFF6400-D2A2-47EF-BE7B-3458646FB868}" type="parTrans" cxnId="{26E718C6-C66D-4860-9B8B-036F17154ED9}">
      <dgm:prSet/>
      <dgm:spPr/>
      <dgm:t>
        <a:bodyPr/>
        <a:lstStyle/>
        <a:p>
          <a:endParaRPr lang="ru-RU"/>
        </a:p>
      </dgm:t>
    </dgm:pt>
    <dgm:pt modelId="{4B6719B4-CBB1-4C18-BC09-51E75BA1D343}" type="sibTrans" cxnId="{26E718C6-C66D-4860-9B8B-036F17154ED9}">
      <dgm:prSet/>
      <dgm:spPr/>
      <dgm:t>
        <a:bodyPr/>
        <a:lstStyle/>
        <a:p>
          <a:endParaRPr lang="ru-RU"/>
        </a:p>
      </dgm:t>
    </dgm:pt>
    <dgm:pt modelId="{092BEF33-A79C-46B7-90BE-360356765955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B52D878D-F5AF-4825-96F0-E64F1D1ED190}" type="parTrans" cxnId="{551F517D-6493-4E81-AADF-6CB9EF97C793}">
      <dgm:prSet/>
      <dgm:spPr/>
      <dgm:t>
        <a:bodyPr/>
        <a:lstStyle/>
        <a:p>
          <a:endParaRPr lang="ru-RU"/>
        </a:p>
      </dgm:t>
    </dgm:pt>
    <dgm:pt modelId="{67A9EB69-22B1-4069-8D44-899B059ABF27}" type="sibTrans" cxnId="{551F517D-6493-4E81-AADF-6CB9EF97C793}">
      <dgm:prSet/>
      <dgm:spPr/>
      <dgm:t>
        <a:bodyPr/>
        <a:lstStyle/>
        <a:p>
          <a:endParaRPr lang="ru-RU"/>
        </a:p>
      </dgm:t>
    </dgm:pt>
    <dgm:pt modelId="{85EFF2EF-94F0-4FAB-8747-940AE84708EC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27ABE5E1-680E-4D13-927C-8051D1755928}" type="parTrans" cxnId="{CCF46E94-19CF-4577-840C-E2EC622907B5}">
      <dgm:prSet/>
      <dgm:spPr/>
      <dgm:t>
        <a:bodyPr/>
        <a:lstStyle/>
        <a:p>
          <a:endParaRPr lang="ru-RU"/>
        </a:p>
      </dgm:t>
    </dgm:pt>
    <dgm:pt modelId="{6D45FD50-7320-4C91-9FF5-8C420A18F084}" type="sibTrans" cxnId="{CCF46E94-19CF-4577-840C-E2EC622907B5}">
      <dgm:prSet/>
      <dgm:spPr/>
      <dgm:t>
        <a:bodyPr/>
        <a:lstStyle/>
        <a:p>
          <a:endParaRPr lang="ru-RU"/>
        </a:p>
      </dgm:t>
    </dgm:pt>
    <dgm:pt modelId="{8E5AB2E8-B57F-451D-ACDD-03961D862535}">
      <dgm:prSet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043830B0-B8D4-4419-BBA3-04EEE2E7470C}" type="parTrans" cxnId="{1E9EB877-9CF0-4373-AEBD-11E3D2FA9269}">
      <dgm:prSet/>
      <dgm:spPr/>
      <dgm:t>
        <a:bodyPr/>
        <a:lstStyle/>
        <a:p>
          <a:endParaRPr lang="ru-RU"/>
        </a:p>
      </dgm:t>
    </dgm:pt>
    <dgm:pt modelId="{AFE8EED1-954F-49CB-A0ED-C015EC92111A}" type="sibTrans" cxnId="{1E9EB877-9CF0-4373-AEBD-11E3D2FA9269}">
      <dgm:prSet/>
      <dgm:spPr/>
      <dgm:t>
        <a:bodyPr/>
        <a:lstStyle/>
        <a:p>
          <a:endParaRPr lang="ru-RU"/>
        </a:p>
      </dgm:t>
    </dgm:pt>
    <dgm:pt modelId="{4D1DB280-3595-444F-AD33-2F19D1E28EA0}">
      <dgm:prSet/>
      <dgm:spPr/>
      <dgm:t>
        <a:bodyPr/>
        <a:lstStyle/>
        <a:p>
          <a:r>
            <a:rPr lang="uk-UA" dirty="0" smtClean="0"/>
            <a:t>8</a:t>
          </a:r>
          <a:endParaRPr lang="ru-RU" dirty="0"/>
        </a:p>
      </dgm:t>
    </dgm:pt>
    <dgm:pt modelId="{EAD8EDBF-9E5A-4B84-AF6E-F3866F39A3E0}" type="parTrans" cxnId="{8D000AEA-B6B2-4274-85C0-6295F6F57527}">
      <dgm:prSet/>
      <dgm:spPr/>
      <dgm:t>
        <a:bodyPr/>
        <a:lstStyle/>
        <a:p>
          <a:endParaRPr lang="ru-RU"/>
        </a:p>
      </dgm:t>
    </dgm:pt>
    <dgm:pt modelId="{3E391D6D-5205-467D-8F54-0F4E242EBD4E}" type="sibTrans" cxnId="{8D000AEA-B6B2-4274-85C0-6295F6F57527}">
      <dgm:prSet/>
      <dgm:spPr/>
      <dgm:t>
        <a:bodyPr/>
        <a:lstStyle/>
        <a:p>
          <a:endParaRPr lang="ru-RU"/>
        </a:p>
      </dgm:t>
    </dgm:pt>
    <dgm:pt modelId="{E3C51C7B-6F57-4CC6-BC59-2C756ABCB86A}">
      <dgm:prSet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9C5A4432-47C2-43E4-819E-3362ADA068AF}" type="parTrans" cxnId="{8A308306-C305-4D21-852C-1D6C98C9EA85}">
      <dgm:prSet/>
      <dgm:spPr/>
      <dgm:t>
        <a:bodyPr/>
        <a:lstStyle/>
        <a:p>
          <a:endParaRPr lang="ru-RU"/>
        </a:p>
      </dgm:t>
    </dgm:pt>
    <dgm:pt modelId="{6D31B124-8D05-47DE-AFA7-C534EB6F1A2A}" type="sibTrans" cxnId="{8A308306-C305-4D21-852C-1D6C98C9EA85}">
      <dgm:prSet/>
      <dgm:spPr/>
      <dgm:t>
        <a:bodyPr/>
        <a:lstStyle/>
        <a:p>
          <a:endParaRPr lang="ru-RU"/>
        </a:p>
      </dgm:t>
    </dgm:pt>
    <dgm:pt modelId="{AB2560B7-2981-4AE2-8194-EF9C958493D3}">
      <dgm:prSet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CB7F0ECF-BD24-4708-A29B-2DAAD12A865D}" type="parTrans" cxnId="{3E4F655B-CE07-428A-AD32-582CDFDD2C12}">
      <dgm:prSet/>
      <dgm:spPr/>
      <dgm:t>
        <a:bodyPr/>
        <a:lstStyle/>
        <a:p>
          <a:endParaRPr lang="ru-RU"/>
        </a:p>
      </dgm:t>
    </dgm:pt>
    <dgm:pt modelId="{291BADFB-7327-4722-97E8-2F09E89E1FA8}" type="sibTrans" cxnId="{3E4F655B-CE07-428A-AD32-582CDFDD2C12}">
      <dgm:prSet/>
      <dgm:spPr/>
      <dgm:t>
        <a:bodyPr/>
        <a:lstStyle/>
        <a:p>
          <a:endParaRPr lang="ru-RU"/>
        </a:p>
      </dgm:t>
    </dgm:pt>
    <dgm:pt modelId="{281E458F-5BF8-4D3C-89F0-BBF6790E6EB8}">
      <dgm:prSet/>
      <dgm:spPr/>
      <dgm:t>
        <a:bodyPr/>
        <a:lstStyle/>
        <a:p>
          <a:r>
            <a:rPr lang="uk-UA" dirty="0" smtClean="0"/>
            <a:t>7</a:t>
          </a:r>
          <a:endParaRPr lang="ru-RU" dirty="0"/>
        </a:p>
      </dgm:t>
    </dgm:pt>
    <dgm:pt modelId="{1A816F93-2ECC-42E6-88B3-68F8ADC07E40}" type="parTrans" cxnId="{95932EDD-0A49-4CC8-83A8-018DA8C9C6F3}">
      <dgm:prSet/>
      <dgm:spPr/>
      <dgm:t>
        <a:bodyPr/>
        <a:lstStyle/>
        <a:p>
          <a:endParaRPr lang="ru-RU"/>
        </a:p>
      </dgm:t>
    </dgm:pt>
    <dgm:pt modelId="{D811AFEE-6A9D-4753-85F2-11B50386B3BC}" type="sibTrans" cxnId="{95932EDD-0A49-4CC8-83A8-018DA8C9C6F3}">
      <dgm:prSet/>
      <dgm:spPr/>
      <dgm:t>
        <a:bodyPr/>
        <a:lstStyle/>
        <a:p>
          <a:endParaRPr lang="ru-RU"/>
        </a:p>
      </dgm:t>
    </dgm:pt>
    <dgm:pt modelId="{B98642E6-B6F5-4A54-A9ED-3117FEF224C4}">
      <dgm:prSet/>
      <dgm:spPr/>
      <dgm:t>
        <a:bodyPr/>
        <a:lstStyle/>
        <a:p>
          <a:r>
            <a:rPr lang="ru-RU" smtClean="0"/>
            <a:t>Визначення об’єкта, предмета чи проблеми аналізу</a:t>
          </a:r>
          <a:endParaRPr lang="ru-RU"/>
        </a:p>
      </dgm:t>
    </dgm:pt>
    <dgm:pt modelId="{5F1E3CB6-561F-46E5-9866-5D263104836A}" type="parTrans" cxnId="{2FE21670-ECBB-4681-9DAB-0F8E057EA8C0}">
      <dgm:prSet/>
      <dgm:spPr/>
      <dgm:t>
        <a:bodyPr/>
        <a:lstStyle/>
        <a:p>
          <a:endParaRPr lang="ru-RU"/>
        </a:p>
      </dgm:t>
    </dgm:pt>
    <dgm:pt modelId="{E04A5CDF-AF57-4C1F-BD55-A559BB51D2FF}" type="sibTrans" cxnId="{2FE21670-ECBB-4681-9DAB-0F8E057EA8C0}">
      <dgm:prSet/>
      <dgm:spPr/>
      <dgm:t>
        <a:bodyPr/>
        <a:lstStyle/>
        <a:p>
          <a:endParaRPr lang="ru-RU"/>
        </a:p>
      </dgm:t>
    </dgm:pt>
    <dgm:pt modelId="{40342F8B-5790-491F-93D7-51B042437258}">
      <dgm:prSet/>
      <dgm:spPr/>
      <dgm:t>
        <a:bodyPr/>
        <a:lstStyle/>
        <a:p>
          <a:r>
            <a:rPr lang="ru-RU" smtClean="0"/>
            <a:t>Побудова ідеальної моделі об’єкта чи предмета</a:t>
          </a:r>
          <a:endParaRPr lang="ru-RU"/>
        </a:p>
      </dgm:t>
    </dgm:pt>
    <dgm:pt modelId="{D23F63EC-14B7-43A3-BCFB-1CAC3841FFF4}" type="parTrans" cxnId="{BFB77365-1939-4DF5-BB11-D786D3E8FD45}">
      <dgm:prSet/>
      <dgm:spPr/>
      <dgm:t>
        <a:bodyPr/>
        <a:lstStyle/>
        <a:p>
          <a:endParaRPr lang="ru-RU"/>
        </a:p>
      </dgm:t>
    </dgm:pt>
    <dgm:pt modelId="{527463C6-C977-42FF-977E-F749C6AAFDB1}" type="sibTrans" cxnId="{BFB77365-1939-4DF5-BB11-D786D3E8FD45}">
      <dgm:prSet/>
      <dgm:spPr/>
      <dgm:t>
        <a:bodyPr/>
        <a:lstStyle/>
        <a:p>
          <a:endParaRPr lang="ru-RU"/>
        </a:p>
      </dgm:t>
    </dgm:pt>
    <dgm:pt modelId="{2E11DA63-CA91-4D93-9C82-08830B8227F1}">
      <dgm:prSet/>
      <dgm:spPr/>
      <dgm:t>
        <a:bodyPr/>
        <a:lstStyle/>
        <a:p>
          <a:r>
            <a:rPr lang="ru-RU" smtClean="0"/>
            <a:t>Побудова гіпотез</a:t>
          </a:r>
          <a:endParaRPr lang="ru-RU"/>
        </a:p>
      </dgm:t>
    </dgm:pt>
    <dgm:pt modelId="{8264C5D9-B492-4BC2-8B34-F9E794418847}" type="parTrans" cxnId="{27352B8C-7D28-4748-A3F9-C0801A54AB8C}">
      <dgm:prSet/>
      <dgm:spPr/>
      <dgm:t>
        <a:bodyPr/>
        <a:lstStyle/>
        <a:p>
          <a:endParaRPr lang="ru-RU"/>
        </a:p>
      </dgm:t>
    </dgm:pt>
    <dgm:pt modelId="{F732B6FF-99CD-4BF7-A454-87357D4A7D08}" type="sibTrans" cxnId="{27352B8C-7D28-4748-A3F9-C0801A54AB8C}">
      <dgm:prSet/>
      <dgm:spPr/>
      <dgm:t>
        <a:bodyPr/>
        <a:lstStyle/>
        <a:p>
          <a:endParaRPr lang="ru-RU"/>
        </a:p>
      </dgm:t>
    </dgm:pt>
    <dgm:pt modelId="{3533C261-9C94-4DBD-A7EC-425CF4566F15}">
      <dgm:prSet/>
      <dgm:spPr/>
      <dgm:t>
        <a:bodyPr/>
        <a:lstStyle/>
        <a:p>
          <a:r>
            <a:rPr lang="ru-RU" smtClean="0"/>
            <a:t>Вибір типу (виду) аналізу</a:t>
          </a:r>
          <a:endParaRPr lang="ru-RU"/>
        </a:p>
      </dgm:t>
    </dgm:pt>
    <dgm:pt modelId="{B2E1E186-19C6-45E0-BFD5-AB052F4C19D2}" type="parTrans" cxnId="{6DA5EE79-032C-4A92-895A-F8BD56429FAE}">
      <dgm:prSet/>
      <dgm:spPr/>
      <dgm:t>
        <a:bodyPr/>
        <a:lstStyle/>
        <a:p>
          <a:endParaRPr lang="ru-RU"/>
        </a:p>
      </dgm:t>
    </dgm:pt>
    <dgm:pt modelId="{63CCE488-2515-49A5-BC60-D0E84CDFBB8B}" type="sibTrans" cxnId="{6DA5EE79-032C-4A92-895A-F8BD56429FAE}">
      <dgm:prSet/>
      <dgm:spPr/>
      <dgm:t>
        <a:bodyPr/>
        <a:lstStyle/>
        <a:p>
          <a:endParaRPr lang="ru-RU"/>
        </a:p>
      </dgm:t>
    </dgm:pt>
    <dgm:pt modelId="{495580EE-12B7-4BC6-9EC5-7CE1FD4E09D0}">
      <dgm:prSet/>
      <dgm:spPr/>
      <dgm:t>
        <a:bodyPr/>
        <a:lstStyle/>
        <a:p>
          <a:r>
            <a:rPr lang="ru-RU" smtClean="0"/>
            <a:t>Вибір або розробка методів аналізу</a:t>
          </a:r>
          <a:endParaRPr lang="ru-RU"/>
        </a:p>
      </dgm:t>
    </dgm:pt>
    <dgm:pt modelId="{59E81D67-FDC9-4C56-9CE8-58118DCA9D94}" type="parTrans" cxnId="{1CC0BE7E-DDF5-465E-871C-9B254009F347}">
      <dgm:prSet/>
      <dgm:spPr/>
      <dgm:t>
        <a:bodyPr/>
        <a:lstStyle/>
        <a:p>
          <a:endParaRPr lang="ru-RU"/>
        </a:p>
      </dgm:t>
    </dgm:pt>
    <dgm:pt modelId="{6F57C63B-0EA8-4E57-A7D2-7B41D671D626}" type="sibTrans" cxnId="{1CC0BE7E-DDF5-465E-871C-9B254009F347}">
      <dgm:prSet/>
      <dgm:spPr/>
      <dgm:t>
        <a:bodyPr/>
        <a:lstStyle/>
        <a:p>
          <a:endParaRPr lang="ru-RU"/>
        </a:p>
      </dgm:t>
    </dgm:pt>
    <dgm:pt modelId="{B47E96C3-553D-4073-B2A7-600855D1AECA}">
      <dgm:prSet/>
      <dgm:spPr/>
      <dgm:t>
        <a:bodyPr/>
        <a:lstStyle/>
        <a:p>
          <a:r>
            <a:rPr lang="ru-RU" smtClean="0"/>
            <a:t>Доведення гіпотез</a:t>
          </a:r>
          <a:endParaRPr lang="ru-RU"/>
        </a:p>
      </dgm:t>
    </dgm:pt>
    <dgm:pt modelId="{C79DEEB4-9747-4350-B100-3F76B2D01570}" type="parTrans" cxnId="{0A7F2CC2-3DD8-4212-83CC-B3A546BA0006}">
      <dgm:prSet/>
      <dgm:spPr/>
      <dgm:t>
        <a:bodyPr/>
        <a:lstStyle/>
        <a:p>
          <a:endParaRPr lang="ru-RU"/>
        </a:p>
      </dgm:t>
    </dgm:pt>
    <dgm:pt modelId="{DE8DE3AF-0C60-416C-B4A8-6381288ED218}" type="sibTrans" cxnId="{0A7F2CC2-3DD8-4212-83CC-B3A546BA0006}">
      <dgm:prSet/>
      <dgm:spPr/>
      <dgm:t>
        <a:bodyPr/>
        <a:lstStyle/>
        <a:p>
          <a:endParaRPr lang="ru-RU"/>
        </a:p>
      </dgm:t>
    </dgm:pt>
    <dgm:pt modelId="{CD34777A-1F50-4567-A9B9-8F99AAC3F156}">
      <dgm:prSet/>
      <dgm:spPr/>
      <dgm:t>
        <a:bodyPr/>
        <a:lstStyle/>
        <a:p>
          <a:r>
            <a:rPr lang="ru-RU" smtClean="0"/>
            <a:t>Формулювання аналітичних висновків</a:t>
          </a:r>
          <a:endParaRPr lang="ru-RU"/>
        </a:p>
      </dgm:t>
    </dgm:pt>
    <dgm:pt modelId="{7ACB1065-44F3-4596-AF42-01C1F4530638}" type="parTrans" cxnId="{814C5EF1-A060-4D63-81A3-23FD17294D5A}">
      <dgm:prSet/>
      <dgm:spPr/>
      <dgm:t>
        <a:bodyPr/>
        <a:lstStyle/>
        <a:p>
          <a:endParaRPr lang="ru-RU"/>
        </a:p>
      </dgm:t>
    </dgm:pt>
    <dgm:pt modelId="{1F9E0F81-F1FE-48EC-9631-E78F09A6F5D2}" type="sibTrans" cxnId="{814C5EF1-A060-4D63-81A3-23FD17294D5A}">
      <dgm:prSet/>
      <dgm:spPr/>
      <dgm:t>
        <a:bodyPr/>
        <a:lstStyle/>
        <a:p>
          <a:endParaRPr lang="ru-RU"/>
        </a:p>
      </dgm:t>
    </dgm:pt>
    <dgm:pt modelId="{55C9A16B-F331-4A24-A518-674A33EDC484}">
      <dgm:prSet/>
      <dgm:spPr/>
      <dgm:t>
        <a:bodyPr/>
        <a:lstStyle/>
        <a:p>
          <a:r>
            <a:rPr lang="ru-RU" smtClean="0"/>
            <a:t>Написання аналітичного документу</a:t>
          </a:r>
          <a:endParaRPr lang="ru-RU"/>
        </a:p>
      </dgm:t>
    </dgm:pt>
    <dgm:pt modelId="{8CBEC01A-FA94-471F-B363-2CB39A3E3ECD}" type="parTrans" cxnId="{D10E96A8-A93A-4B7C-8247-D1B068B21D50}">
      <dgm:prSet/>
      <dgm:spPr/>
      <dgm:t>
        <a:bodyPr/>
        <a:lstStyle/>
        <a:p>
          <a:endParaRPr lang="ru-RU"/>
        </a:p>
      </dgm:t>
    </dgm:pt>
    <dgm:pt modelId="{E33D19BB-999B-45A8-9166-3806A2632605}" type="sibTrans" cxnId="{D10E96A8-A93A-4B7C-8247-D1B068B21D50}">
      <dgm:prSet/>
      <dgm:spPr/>
      <dgm:t>
        <a:bodyPr/>
        <a:lstStyle/>
        <a:p>
          <a:endParaRPr lang="ru-RU"/>
        </a:p>
      </dgm:t>
    </dgm:pt>
    <dgm:pt modelId="{2201A028-1226-4F37-A74C-ECC6E19EA555}" type="pres">
      <dgm:prSet presAssocID="{5F6ADECE-7119-4EED-8870-362401807117}" presName="linearFlow" presStyleCnt="0">
        <dgm:presLayoutVars>
          <dgm:dir/>
          <dgm:animLvl val="lvl"/>
          <dgm:resizeHandles val="exact"/>
        </dgm:presLayoutVars>
      </dgm:prSet>
      <dgm:spPr/>
    </dgm:pt>
    <dgm:pt modelId="{D482C89E-8BF3-4936-A192-9217536452DE}" type="pres">
      <dgm:prSet presAssocID="{26138398-49B0-4C41-88CC-20636173C6D1}" presName="composite" presStyleCnt="0"/>
      <dgm:spPr/>
    </dgm:pt>
    <dgm:pt modelId="{BE706EB5-99DD-4833-990B-ABEBCEA039C3}" type="pres">
      <dgm:prSet presAssocID="{26138398-49B0-4C41-88CC-20636173C6D1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1E9DE-DFEC-43EB-8D01-F56F674A8A81}" type="pres">
      <dgm:prSet presAssocID="{26138398-49B0-4C41-88CC-20636173C6D1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01382-14A6-4227-ACB5-7DF66653BA30}" type="pres">
      <dgm:prSet presAssocID="{4B6719B4-CBB1-4C18-BC09-51E75BA1D343}" presName="sp" presStyleCnt="0"/>
      <dgm:spPr/>
    </dgm:pt>
    <dgm:pt modelId="{8BC53A57-E77B-4426-93C9-028E9F15E463}" type="pres">
      <dgm:prSet presAssocID="{092BEF33-A79C-46B7-90BE-360356765955}" presName="composite" presStyleCnt="0"/>
      <dgm:spPr/>
    </dgm:pt>
    <dgm:pt modelId="{5535F4FC-F53D-4483-86E3-923B0C9DE11E}" type="pres">
      <dgm:prSet presAssocID="{092BEF33-A79C-46B7-90BE-36035676595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7B901-F73B-452A-B071-94079B7C6381}" type="pres">
      <dgm:prSet presAssocID="{092BEF33-A79C-46B7-90BE-36035676595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1EE17-1306-4989-94E7-CE90DE309FC9}" type="pres">
      <dgm:prSet presAssocID="{67A9EB69-22B1-4069-8D44-899B059ABF27}" presName="sp" presStyleCnt="0"/>
      <dgm:spPr/>
    </dgm:pt>
    <dgm:pt modelId="{6A6A91BD-CA59-489D-86D7-C5B821D6FBB4}" type="pres">
      <dgm:prSet presAssocID="{85EFF2EF-94F0-4FAB-8747-940AE84708EC}" presName="composite" presStyleCnt="0"/>
      <dgm:spPr/>
    </dgm:pt>
    <dgm:pt modelId="{C8C4A44C-715B-406E-A309-9CCFEF2DDB16}" type="pres">
      <dgm:prSet presAssocID="{85EFF2EF-94F0-4FAB-8747-940AE84708EC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35AFA-27DC-4714-A8CB-0BA152452AD6}" type="pres">
      <dgm:prSet presAssocID="{85EFF2EF-94F0-4FAB-8747-940AE84708EC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197D3-FC0C-4986-A798-748F7AAC7399}" type="pres">
      <dgm:prSet presAssocID="{6D45FD50-7320-4C91-9FF5-8C420A18F084}" presName="sp" presStyleCnt="0"/>
      <dgm:spPr/>
    </dgm:pt>
    <dgm:pt modelId="{2FE30B6D-5E15-4D80-9AA7-1BBA4ADA6F1A}" type="pres">
      <dgm:prSet presAssocID="{8E5AB2E8-B57F-451D-ACDD-03961D862535}" presName="composite" presStyleCnt="0"/>
      <dgm:spPr/>
    </dgm:pt>
    <dgm:pt modelId="{F6428B99-B8C9-4DF4-986F-C2AF428FD259}" type="pres">
      <dgm:prSet presAssocID="{8E5AB2E8-B57F-451D-ACDD-03961D862535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F796-9D19-4033-A715-C3FC2ADEF7E0}" type="pres">
      <dgm:prSet presAssocID="{8E5AB2E8-B57F-451D-ACDD-03961D862535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68DD8-11CC-4D80-9265-F15637FE8AD2}" type="pres">
      <dgm:prSet presAssocID="{AFE8EED1-954F-49CB-A0ED-C015EC92111A}" presName="sp" presStyleCnt="0"/>
      <dgm:spPr/>
    </dgm:pt>
    <dgm:pt modelId="{A11F7C4D-2C8C-44C3-82D0-17E699E6F2E0}" type="pres">
      <dgm:prSet presAssocID="{E3C51C7B-6F57-4CC6-BC59-2C756ABCB86A}" presName="composite" presStyleCnt="0"/>
      <dgm:spPr/>
    </dgm:pt>
    <dgm:pt modelId="{2AD50F70-1B54-4A09-92C0-8AA0BDF72177}" type="pres">
      <dgm:prSet presAssocID="{E3C51C7B-6F57-4CC6-BC59-2C756ABCB86A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67312-CC3B-495A-9E69-1365BD1A5C12}" type="pres">
      <dgm:prSet presAssocID="{E3C51C7B-6F57-4CC6-BC59-2C756ABCB86A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1A314-87CC-4922-BCCC-0CFEBF41DE8F}" type="pres">
      <dgm:prSet presAssocID="{6D31B124-8D05-47DE-AFA7-C534EB6F1A2A}" presName="sp" presStyleCnt="0"/>
      <dgm:spPr/>
    </dgm:pt>
    <dgm:pt modelId="{E8FE712C-4607-4C75-9BD3-B386EA2A3F55}" type="pres">
      <dgm:prSet presAssocID="{AB2560B7-2981-4AE2-8194-EF9C958493D3}" presName="composite" presStyleCnt="0"/>
      <dgm:spPr/>
    </dgm:pt>
    <dgm:pt modelId="{7C3795DD-5130-4BBD-BFF3-8580B34BAE63}" type="pres">
      <dgm:prSet presAssocID="{AB2560B7-2981-4AE2-8194-EF9C958493D3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ED999-B702-4FBB-A192-47349385C184}" type="pres">
      <dgm:prSet presAssocID="{AB2560B7-2981-4AE2-8194-EF9C958493D3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6E7E9-6159-40DF-A933-B1DA59FD179E}" type="pres">
      <dgm:prSet presAssocID="{291BADFB-7327-4722-97E8-2F09E89E1FA8}" presName="sp" presStyleCnt="0"/>
      <dgm:spPr/>
    </dgm:pt>
    <dgm:pt modelId="{F1BBF718-AE35-472E-833B-96C721D04CE6}" type="pres">
      <dgm:prSet presAssocID="{281E458F-5BF8-4D3C-89F0-BBF6790E6EB8}" presName="composite" presStyleCnt="0"/>
      <dgm:spPr/>
    </dgm:pt>
    <dgm:pt modelId="{EB2A2C07-B95B-4BDC-B098-19AF59BB736C}" type="pres">
      <dgm:prSet presAssocID="{281E458F-5BF8-4D3C-89F0-BBF6790E6EB8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4DEF4-E8DC-4156-A060-3ED0FAAE9BA2}" type="pres">
      <dgm:prSet presAssocID="{281E458F-5BF8-4D3C-89F0-BBF6790E6EB8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6C99E-17C6-4116-9FEB-8B14A468F8EF}" type="pres">
      <dgm:prSet presAssocID="{D811AFEE-6A9D-4753-85F2-11B50386B3BC}" presName="sp" presStyleCnt="0"/>
      <dgm:spPr/>
    </dgm:pt>
    <dgm:pt modelId="{343730E7-523C-4198-B1CC-1E67647F189C}" type="pres">
      <dgm:prSet presAssocID="{4D1DB280-3595-444F-AD33-2F19D1E28EA0}" presName="composite" presStyleCnt="0"/>
      <dgm:spPr/>
    </dgm:pt>
    <dgm:pt modelId="{6B56FD1D-94B0-43FA-8B70-4C9935BA2312}" type="pres">
      <dgm:prSet presAssocID="{4D1DB280-3595-444F-AD33-2F19D1E28EA0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60DA8-E209-44BC-9752-EEB74B8E4725}" type="pres">
      <dgm:prSet presAssocID="{4D1DB280-3595-444F-AD33-2F19D1E28EA0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04757-1096-400E-B7FA-30CB5DF20095}" type="presOf" srcId="{B98642E6-B6F5-4A54-A9ED-3117FEF224C4}" destId="{B091E9DE-DFEC-43EB-8D01-F56F674A8A81}" srcOrd="0" destOrd="0" presId="urn:microsoft.com/office/officeart/2005/8/layout/chevron2"/>
    <dgm:cxn modelId="{B999F7B3-F94A-422B-B38A-B00B87447F24}" type="presOf" srcId="{5F6ADECE-7119-4EED-8870-362401807117}" destId="{2201A028-1226-4F37-A74C-ECC6E19EA555}" srcOrd="0" destOrd="0" presId="urn:microsoft.com/office/officeart/2005/8/layout/chevron2"/>
    <dgm:cxn modelId="{814C5EF1-A060-4D63-81A3-23FD17294D5A}" srcId="{281E458F-5BF8-4D3C-89F0-BBF6790E6EB8}" destId="{CD34777A-1F50-4567-A9B9-8F99AAC3F156}" srcOrd="0" destOrd="0" parTransId="{7ACB1065-44F3-4596-AF42-01C1F4530638}" sibTransId="{1F9E0F81-F1FE-48EC-9631-E78F09A6F5D2}"/>
    <dgm:cxn modelId="{2FE21670-ECBB-4681-9DAB-0F8E057EA8C0}" srcId="{26138398-49B0-4C41-88CC-20636173C6D1}" destId="{B98642E6-B6F5-4A54-A9ED-3117FEF224C4}" srcOrd="0" destOrd="0" parTransId="{5F1E3CB6-561F-46E5-9866-5D263104836A}" sibTransId="{E04A5CDF-AF57-4C1F-BD55-A559BB51D2FF}"/>
    <dgm:cxn modelId="{26E718C6-C66D-4860-9B8B-036F17154ED9}" srcId="{5F6ADECE-7119-4EED-8870-362401807117}" destId="{26138398-49B0-4C41-88CC-20636173C6D1}" srcOrd="0" destOrd="0" parTransId="{8FFF6400-D2A2-47EF-BE7B-3458646FB868}" sibTransId="{4B6719B4-CBB1-4C18-BC09-51E75BA1D343}"/>
    <dgm:cxn modelId="{D10E96A8-A93A-4B7C-8247-D1B068B21D50}" srcId="{4D1DB280-3595-444F-AD33-2F19D1E28EA0}" destId="{55C9A16B-F331-4A24-A518-674A33EDC484}" srcOrd="0" destOrd="0" parTransId="{8CBEC01A-FA94-471F-B363-2CB39A3E3ECD}" sibTransId="{E33D19BB-999B-45A8-9166-3806A2632605}"/>
    <dgm:cxn modelId="{CCF46E94-19CF-4577-840C-E2EC622907B5}" srcId="{5F6ADECE-7119-4EED-8870-362401807117}" destId="{85EFF2EF-94F0-4FAB-8747-940AE84708EC}" srcOrd="2" destOrd="0" parTransId="{27ABE5E1-680E-4D13-927C-8051D1755928}" sibTransId="{6D45FD50-7320-4C91-9FF5-8C420A18F084}"/>
    <dgm:cxn modelId="{28E6746A-6A19-4D48-B3AE-AC59EAA14FE9}" type="presOf" srcId="{092BEF33-A79C-46B7-90BE-360356765955}" destId="{5535F4FC-F53D-4483-86E3-923B0C9DE11E}" srcOrd="0" destOrd="0" presId="urn:microsoft.com/office/officeart/2005/8/layout/chevron2"/>
    <dgm:cxn modelId="{95932EDD-0A49-4CC8-83A8-018DA8C9C6F3}" srcId="{5F6ADECE-7119-4EED-8870-362401807117}" destId="{281E458F-5BF8-4D3C-89F0-BBF6790E6EB8}" srcOrd="6" destOrd="0" parTransId="{1A816F93-2ECC-42E6-88B3-68F8ADC07E40}" sibTransId="{D811AFEE-6A9D-4753-85F2-11B50386B3BC}"/>
    <dgm:cxn modelId="{94738463-360D-4849-B486-EE52F639CD3C}" type="presOf" srcId="{3533C261-9C94-4DBD-A7EC-425CF4566F15}" destId="{0D16F796-9D19-4033-A715-C3FC2ADEF7E0}" srcOrd="0" destOrd="0" presId="urn:microsoft.com/office/officeart/2005/8/layout/chevron2"/>
    <dgm:cxn modelId="{AD72BB52-0367-4273-A939-22257B92307D}" type="presOf" srcId="{85EFF2EF-94F0-4FAB-8747-940AE84708EC}" destId="{C8C4A44C-715B-406E-A309-9CCFEF2DDB16}" srcOrd="0" destOrd="0" presId="urn:microsoft.com/office/officeart/2005/8/layout/chevron2"/>
    <dgm:cxn modelId="{BFB77365-1939-4DF5-BB11-D786D3E8FD45}" srcId="{092BEF33-A79C-46B7-90BE-360356765955}" destId="{40342F8B-5790-491F-93D7-51B042437258}" srcOrd="0" destOrd="0" parTransId="{D23F63EC-14B7-43A3-BCFB-1CAC3841FFF4}" sibTransId="{527463C6-C977-42FF-977E-F749C6AAFDB1}"/>
    <dgm:cxn modelId="{54CB0E63-AE47-48A8-99A8-0E941BA53360}" type="presOf" srcId="{B47E96C3-553D-4073-B2A7-600855D1AECA}" destId="{5B4ED999-B702-4FBB-A192-47349385C184}" srcOrd="0" destOrd="0" presId="urn:microsoft.com/office/officeart/2005/8/layout/chevron2"/>
    <dgm:cxn modelId="{8D000AEA-B6B2-4274-85C0-6295F6F57527}" srcId="{5F6ADECE-7119-4EED-8870-362401807117}" destId="{4D1DB280-3595-444F-AD33-2F19D1E28EA0}" srcOrd="7" destOrd="0" parTransId="{EAD8EDBF-9E5A-4B84-AF6E-F3866F39A3E0}" sibTransId="{3E391D6D-5205-467D-8F54-0F4E242EBD4E}"/>
    <dgm:cxn modelId="{27352B8C-7D28-4748-A3F9-C0801A54AB8C}" srcId="{85EFF2EF-94F0-4FAB-8747-940AE84708EC}" destId="{2E11DA63-CA91-4D93-9C82-08830B8227F1}" srcOrd="0" destOrd="0" parTransId="{8264C5D9-B492-4BC2-8B34-F9E794418847}" sibTransId="{F732B6FF-99CD-4BF7-A454-87357D4A7D08}"/>
    <dgm:cxn modelId="{FF8FE7CD-8687-48B7-B85B-86D1915E2AFC}" type="presOf" srcId="{26138398-49B0-4C41-88CC-20636173C6D1}" destId="{BE706EB5-99DD-4833-990B-ABEBCEA039C3}" srcOrd="0" destOrd="0" presId="urn:microsoft.com/office/officeart/2005/8/layout/chevron2"/>
    <dgm:cxn modelId="{6DA5EE79-032C-4A92-895A-F8BD56429FAE}" srcId="{8E5AB2E8-B57F-451D-ACDD-03961D862535}" destId="{3533C261-9C94-4DBD-A7EC-425CF4566F15}" srcOrd="0" destOrd="0" parTransId="{B2E1E186-19C6-45E0-BFD5-AB052F4C19D2}" sibTransId="{63CCE488-2515-49A5-BC60-D0E84CDFBB8B}"/>
    <dgm:cxn modelId="{1E9EB877-9CF0-4373-AEBD-11E3D2FA9269}" srcId="{5F6ADECE-7119-4EED-8870-362401807117}" destId="{8E5AB2E8-B57F-451D-ACDD-03961D862535}" srcOrd="3" destOrd="0" parTransId="{043830B0-B8D4-4419-BBA3-04EEE2E7470C}" sibTransId="{AFE8EED1-954F-49CB-A0ED-C015EC92111A}"/>
    <dgm:cxn modelId="{050D574F-3AE2-47A6-A6E1-F14A7E063892}" type="presOf" srcId="{40342F8B-5790-491F-93D7-51B042437258}" destId="{9B87B901-F73B-452A-B071-94079B7C6381}" srcOrd="0" destOrd="0" presId="urn:microsoft.com/office/officeart/2005/8/layout/chevron2"/>
    <dgm:cxn modelId="{3E4F655B-CE07-428A-AD32-582CDFDD2C12}" srcId="{5F6ADECE-7119-4EED-8870-362401807117}" destId="{AB2560B7-2981-4AE2-8194-EF9C958493D3}" srcOrd="5" destOrd="0" parTransId="{CB7F0ECF-BD24-4708-A29B-2DAAD12A865D}" sibTransId="{291BADFB-7327-4722-97E8-2F09E89E1FA8}"/>
    <dgm:cxn modelId="{8A308306-C305-4D21-852C-1D6C98C9EA85}" srcId="{5F6ADECE-7119-4EED-8870-362401807117}" destId="{E3C51C7B-6F57-4CC6-BC59-2C756ABCB86A}" srcOrd="4" destOrd="0" parTransId="{9C5A4432-47C2-43E4-819E-3362ADA068AF}" sibTransId="{6D31B124-8D05-47DE-AFA7-C534EB6F1A2A}"/>
    <dgm:cxn modelId="{AB90CC8F-84DA-4EB3-AF1F-99435A46FB90}" type="presOf" srcId="{281E458F-5BF8-4D3C-89F0-BBF6790E6EB8}" destId="{EB2A2C07-B95B-4BDC-B098-19AF59BB736C}" srcOrd="0" destOrd="0" presId="urn:microsoft.com/office/officeart/2005/8/layout/chevron2"/>
    <dgm:cxn modelId="{12B9D7D5-F93F-46C4-9424-61543E0B2BCD}" type="presOf" srcId="{2E11DA63-CA91-4D93-9C82-08830B8227F1}" destId="{60B35AFA-27DC-4714-A8CB-0BA152452AD6}" srcOrd="0" destOrd="0" presId="urn:microsoft.com/office/officeart/2005/8/layout/chevron2"/>
    <dgm:cxn modelId="{0A7F2CC2-3DD8-4212-83CC-B3A546BA0006}" srcId="{AB2560B7-2981-4AE2-8194-EF9C958493D3}" destId="{B47E96C3-553D-4073-B2A7-600855D1AECA}" srcOrd="0" destOrd="0" parTransId="{C79DEEB4-9747-4350-B100-3F76B2D01570}" sibTransId="{DE8DE3AF-0C60-416C-B4A8-6381288ED218}"/>
    <dgm:cxn modelId="{4717C93C-E06C-41CC-AF51-6CBBD51C557F}" type="presOf" srcId="{4D1DB280-3595-444F-AD33-2F19D1E28EA0}" destId="{6B56FD1D-94B0-43FA-8B70-4C9935BA2312}" srcOrd="0" destOrd="0" presId="urn:microsoft.com/office/officeart/2005/8/layout/chevron2"/>
    <dgm:cxn modelId="{551F517D-6493-4E81-AADF-6CB9EF97C793}" srcId="{5F6ADECE-7119-4EED-8870-362401807117}" destId="{092BEF33-A79C-46B7-90BE-360356765955}" srcOrd="1" destOrd="0" parTransId="{B52D878D-F5AF-4825-96F0-E64F1D1ED190}" sibTransId="{67A9EB69-22B1-4069-8D44-899B059ABF27}"/>
    <dgm:cxn modelId="{1CC0BE7E-DDF5-465E-871C-9B254009F347}" srcId="{E3C51C7B-6F57-4CC6-BC59-2C756ABCB86A}" destId="{495580EE-12B7-4BC6-9EC5-7CE1FD4E09D0}" srcOrd="0" destOrd="0" parTransId="{59E81D67-FDC9-4C56-9CE8-58118DCA9D94}" sibTransId="{6F57C63B-0EA8-4E57-A7D2-7B41D671D626}"/>
    <dgm:cxn modelId="{7FD73E97-E034-47E9-8AD9-F28E4CF1FB1F}" type="presOf" srcId="{8E5AB2E8-B57F-451D-ACDD-03961D862535}" destId="{F6428B99-B8C9-4DF4-986F-C2AF428FD259}" srcOrd="0" destOrd="0" presId="urn:microsoft.com/office/officeart/2005/8/layout/chevron2"/>
    <dgm:cxn modelId="{F0328F24-409D-46F5-9CAA-BB7ABBECB38D}" type="presOf" srcId="{495580EE-12B7-4BC6-9EC5-7CE1FD4E09D0}" destId="{DF367312-CC3B-495A-9E69-1365BD1A5C12}" srcOrd="0" destOrd="0" presId="urn:microsoft.com/office/officeart/2005/8/layout/chevron2"/>
    <dgm:cxn modelId="{F4B8BFB7-B977-48F5-A181-8950819A9664}" type="presOf" srcId="{AB2560B7-2981-4AE2-8194-EF9C958493D3}" destId="{7C3795DD-5130-4BBD-BFF3-8580B34BAE63}" srcOrd="0" destOrd="0" presId="urn:microsoft.com/office/officeart/2005/8/layout/chevron2"/>
    <dgm:cxn modelId="{21D22961-4DA9-4A4E-96EF-9FE250F64EB7}" type="presOf" srcId="{CD34777A-1F50-4567-A9B9-8F99AAC3F156}" destId="{C104DEF4-E8DC-4156-A060-3ED0FAAE9BA2}" srcOrd="0" destOrd="0" presId="urn:microsoft.com/office/officeart/2005/8/layout/chevron2"/>
    <dgm:cxn modelId="{702D2C78-EAD4-40CD-80AC-3D8A5755387F}" type="presOf" srcId="{55C9A16B-F331-4A24-A518-674A33EDC484}" destId="{2B860DA8-E209-44BC-9752-EEB74B8E4725}" srcOrd="0" destOrd="0" presId="urn:microsoft.com/office/officeart/2005/8/layout/chevron2"/>
    <dgm:cxn modelId="{0816F7BD-76F0-4BD2-9F19-69971E14D7C3}" type="presOf" srcId="{E3C51C7B-6F57-4CC6-BC59-2C756ABCB86A}" destId="{2AD50F70-1B54-4A09-92C0-8AA0BDF72177}" srcOrd="0" destOrd="0" presId="urn:microsoft.com/office/officeart/2005/8/layout/chevron2"/>
    <dgm:cxn modelId="{FFC20BA5-20E8-4E7C-B649-07DE6EDBF1B0}" type="presParOf" srcId="{2201A028-1226-4F37-A74C-ECC6E19EA555}" destId="{D482C89E-8BF3-4936-A192-9217536452DE}" srcOrd="0" destOrd="0" presId="urn:microsoft.com/office/officeart/2005/8/layout/chevron2"/>
    <dgm:cxn modelId="{6DDACCDD-2CC6-4D8A-8BBA-0365909F6ECC}" type="presParOf" srcId="{D482C89E-8BF3-4936-A192-9217536452DE}" destId="{BE706EB5-99DD-4833-990B-ABEBCEA039C3}" srcOrd="0" destOrd="0" presId="urn:microsoft.com/office/officeart/2005/8/layout/chevron2"/>
    <dgm:cxn modelId="{C10A7290-7D96-4A24-B822-206DBFF48CD6}" type="presParOf" srcId="{D482C89E-8BF3-4936-A192-9217536452DE}" destId="{B091E9DE-DFEC-43EB-8D01-F56F674A8A81}" srcOrd="1" destOrd="0" presId="urn:microsoft.com/office/officeart/2005/8/layout/chevron2"/>
    <dgm:cxn modelId="{88207DD4-5597-4C3C-A6A6-1E3E6FC5E123}" type="presParOf" srcId="{2201A028-1226-4F37-A74C-ECC6E19EA555}" destId="{EEE01382-14A6-4227-ACB5-7DF66653BA30}" srcOrd="1" destOrd="0" presId="urn:microsoft.com/office/officeart/2005/8/layout/chevron2"/>
    <dgm:cxn modelId="{FCFBB0CE-AFEA-46C4-8E29-2BE8FA1E9E49}" type="presParOf" srcId="{2201A028-1226-4F37-A74C-ECC6E19EA555}" destId="{8BC53A57-E77B-4426-93C9-028E9F15E463}" srcOrd="2" destOrd="0" presId="urn:microsoft.com/office/officeart/2005/8/layout/chevron2"/>
    <dgm:cxn modelId="{CD2A1BFA-F8F9-49FF-BF38-EF4E49D7A24F}" type="presParOf" srcId="{8BC53A57-E77B-4426-93C9-028E9F15E463}" destId="{5535F4FC-F53D-4483-86E3-923B0C9DE11E}" srcOrd="0" destOrd="0" presId="urn:microsoft.com/office/officeart/2005/8/layout/chevron2"/>
    <dgm:cxn modelId="{1AB079EA-1B17-43E5-9992-97621515E215}" type="presParOf" srcId="{8BC53A57-E77B-4426-93C9-028E9F15E463}" destId="{9B87B901-F73B-452A-B071-94079B7C6381}" srcOrd="1" destOrd="0" presId="urn:microsoft.com/office/officeart/2005/8/layout/chevron2"/>
    <dgm:cxn modelId="{B3FEDA8C-A579-4D5F-A03D-F2052D55306E}" type="presParOf" srcId="{2201A028-1226-4F37-A74C-ECC6E19EA555}" destId="{7981EE17-1306-4989-94E7-CE90DE309FC9}" srcOrd="3" destOrd="0" presId="urn:microsoft.com/office/officeart/2005/8/layout/chevron2"/>
    <dgm:cxn modelId="{9C604565-B6AF-44FE-8BDB-ED122CBE53AD}" type="presParOf" srcId="{2201A028-1226-4F37-A74C-ECC6E19EA555}" destId="{6A6A91BD-CA59-489D-86D7-C5B821D6FBB4}" srcOrd="4" destOrd="0" presId="urn:microsoft.com/office/officeart/2005/8/layout/chevron2"/>
    <dgm:cxn modelId="{194F05EF-623D-4E90-A57C-079B5335CD22}" type="presParOf" srcId="{6A6A91BD-CA59-489D-86D7-C5B821D6FBB4}" destId="{C8C4A44C-715B-406E-A309-9CCFEF2DDB16}" srcOrd="0" destOrd="0" presId="urn:microsoft.com/office/officeart/2005/8/layout/chevron2"/>
    <dgm:cxn modelId="{1CA8C464-8526-4DB3-BCC6-DDB2A8AC8372}" type="presParOf" srcId="{6A6A91BD-CA59-489D-86D7-C5B821D6FBB4}" destId="{60B35AFA-27DC-4714-A8CB-0BA152452AD6}" srcOrd="1" destOrd="0" presId="urn:microsoft.com/office/officeart/2005/8/layout/chevron2"/>
    <dgm:cxn modelId="{D2CE0FDB-438A-4019-A6C8-B25BA837C3FA}" type="presParOf" srcId="{2201A028-1226-4F37-A74C-ECC6E19EA555}" destId="{3D8197D3-FC0C-4986-A798-748F7AAC7399}" srcOrd="5" destOrd="0" presId="urn:microsoft.com/office/officeart/2005/8/layout/chevron2"/>
    <dgm:cxn modelId="{FC082D8E-91A7-4AB8-A101-0A39036B27A5}" type="presParOf" srcId="{2201A028-1226-4F37-A74C-ECC6E19EA555}" destId="{2FE30B6D-5E15-4D80-9AA7-1BBA4ADA6F1A}" srcOrd="6" destOrd="0" presId="urn:microsoft.com/office/officeart/2005/8/layout/chevron2"/>
    <dgm:cxn modelId="{7CBC5A56-A468-4E92-A25F-E452885B089F}" type="presParOf" srcId="{2FE30B6D-5E15-4D80-9AA7-1BBA4ADA6F1A}" destId="{F6428B99-B8C9-4DF4-986F-C2AF428FD259}" srcOrd="0" destOrd="0" presId="urn:microsoft.com/office/officeart/2005/8/layout/chevron2"/>
    <dgm:cxn modelId="{856B15BA-BDAA-42C5-8502-F4EAFE0D97A7}" type="presParOf" srcId="{2FE30B6D-5E15-4D80-9AA7-1BBA4ADA6F1A}" destId="{0D16F796-9D19-4033-A715-C3FC2ADEF7E0}" srcOrd="1" destOrd="0" presId="urn:microsoft.com/office/officeart/2005/8/layout/chevron2"/>
    <dgm:cxn modelId="{F575704B-84FC-4B52-B975-77B494FACEE3}" type="presParOf" srcId="{2201A028-1226-4F37-A74C-ECC6E19EA555}" destId="{22D68DD8-11CC-4D80-9265-F15637FE8AD2}" srcOrd="7" destOrd="0" presId="urn:microsoft.com/office/officeart/2005/8/layout/chevron2"/>
    <dgm:cxn modelId="{5BBD67A8-0605-4359-AA21-A50DE4E3D4F5}" type="presParOf" srcId="{2201A028-1226-4F37-A74C-ECC6E19EA555}" destId="{A11F7C4D-2C8C-44C3-82D0-17E699E6F2E0}" srcOrd="8" destOrd="0" presId="urn:microsoft.com/office/officeart/2005/8/layout/chevron2"/>
    <dgm:cxn modelId="{797CF27B-6E46-4922-AEE0-2EDA18A20F7D}" type="presParOf" srcId="{A11F7C4D-2C8C-44C3-82D0-17E699E6F2E0}" destId="{2AD50F70-1B54-4A09-92C0-8AA0BDF72177}" srcOrd="0" destOrd="0" presId="urn:microsoft.com/office/officeart/2005/8/layout/chevron2"/>
    <dgm:cxn modelId="{4195F706-2759-4579-A4F1-92D0BE073EAF}" type="presParOf" srcId="{A11F7C4D-2C8C-44C3-82D0-17E699E6F2E0}" destId="{DF367312-CC3B-495A-9E69-1365BD1A5C12}" srcOrd="1" destOrd="0" presId="urn:microsoft.com/office/officeart/2005/8/layout/chevron2"/>
    <dgm:cxn modelId="{8A797D5D-5F12-44C0-B4FB-5ED3D8DC9E3E}" type="presParOf" srcId="{2201A028-1226-4F37-A74C-ECC6E19EA555}" destId="{A941A314-87CC-4922-BCCC-0CFEBF41DE8F}" srcOrd="9" destOrd="0" presId="urn:microsoft.com/office/officeart/2005/8/layout/chevron2"/>
    <dgm:cxn modelId="{260017BD-1E71-4141-A9AC-4781D0FB17D2}" type="presParOf" srcId="{2201A028-1226-4F37-A74C-ECC6E19EA555}" destId="{E8FE712C-4607-4C75-9BD3-B386EA2A3F55}" srcOrd="10" destOrd="0" presId="urn:microsoft.com/office/officeart/2005/8/layout/chevron2"/>
    <dgm:cxn modelId="{88172E4B-2CC2-4ED8-B647-D5ACD3AF8B19}" type="presParOf" srcId="{E8FE712C-4607-4C75-9BD3-B386EA2A3F55}" destId="{7C3795DD-5130-4BBD-BFF3-8580B34BAE63}" srcOrd="0" destOrd="0" presId="urn:microsoft.com/office/officeart/2005/8/layout/chevron2"/>
    <dgm:cxn modelId="{9A4278A7-0C59-456B-AA3E-F0D467D15AA4}" type="presParOf" srcId="{E8FE712C-4607-4C75-9BD3-B386EA2A3F55}" destId="{5B4ED999-B702-4FBB-A192-47349385C184}" srcOrd="1" destOrd="0" presId="urn:microsoft.com/office/officeart/2005/8/layout/chevron2"/>
    <dgm:cxn modelId="{21FB9DDF-2109-4369-881F-93B2B7B34574}" type="presParOf" srcId="{2201A028-1226-4F37-A74C-ECC6E19EA555}" destId="{2B86E7E9-6159-40DF-A933-B1DA59FD179E}" srcOrd="11" destOrd="0" presId="urn:microsoft.com/office/officeart/2005/8/layout/chevron2"/>
    <dgm:cxn modelId="{6A7D5BDF-4D19-4EC3-9204-CF9ABAE0D760}" type="presParOf" srcId="{2201A028-1226-4F37-A74C-ECC6E19EA555}" destId="{F1BBF718-AE35-472E-833B-96C721D04CE6}" srcOrd="12" destOrd="0" presId="urn:microsoft.com/office/officeart/2005/8/layout/chevron2"/>
    <dgm:cxn modelId="{EF12918F-6415-404E-9439-33C040D0CC6A}" type="presParOf" srcId="{F1BBF718-AE35-472E-833B-96C721D04CE6}" destId="{EB2A2C07-B95B-4BDC-B098-19AF59BB736C}" srcOrd="0" destOrd="0" presId="urn:microsoft.com/office/officeart/2005/8/layout/chevron2"/>
    <dgm:cxn modelId="{918316CC-82C4-4A1D-BCF1-60CC8C268EFE}" type="presParOf" srcId="{F1BBF718-AE35-472E-833B-96C721D04CE6}" destId="{C104DEF4-E8DC-4156-A060-3ED0FAAE9BA2}" srcOrd="1" destOrd="0" presId="urn:microsoft.com/office/officeart/2005/8/layout/chevron2"/>
    <dgm:cxn modelId="{E8CCC774-B9E0-455F-86B8-FCD2808C1B82}" type="presParOf" srcId="{2201A028-1226-4F37-A74C-ECC6E19EA555}" destId="{1036C99E-17C6-4116-9FEB-8B14A468F8EF}" srcOrd="13" destOrd="0" presId="urn:microsoft.com/office/officeart/2005/8/layout/chevron2"/>
    <dgm:cxn modelId="{63012DF6-2C97-4401-9ED3-EFCEF1CEA546}" type="presParOf" srcId="{2201A028-1226-4F37-A74C-ECC6E19EA555}" destId="{343730E7-523C-4198-B1CC-1E67647F189C}" srcOrd="14" destOrd="0" presId="urn:microsoft.com/office/officeart/2005/8/layout/chevron2"/>
    <dgm:cxn modelId="{B73F0FE7-D2E3-4F38-B70C-FD5B99071BA2}" type="presParOf" srcId="{343730E7-523C-4198-B1CC-1E67647F189C}" destId="{6B56FD1D-94B0-43FA-8B70-4C9935BA2312}" srcOrd="0" destOrd="0" presId="urn:microsoft.com/office/officeart/2005/8/layout/chevron2"/>
    <dgm:cxn modelId="{F2F4F426-F95E-49F2-B899-A3EE07F64713}" type="presParOf" srcId="{343730E7-523C-4198-B1CC-1E67647F189C}" destId="{2B860DA8-E209-44BC-9752-EEB74B8E47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Організація ІНФОРМАЦІЙНО-АНАЛІТИЧНОЇ ДІЯЛЬНОСТІ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36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0" y="666224"/>
            <a:ext cx="10058400" cy="56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9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Інтерпретація фактів: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</a:rPr>
              <a:t>Закон </a:t>
            </a:r>
            <a:r>
              <a:rPr lang="ru-RU" b="1" i="1" dirty="0" err="1">
                <a:solidFill>
                  <a:srgbClr val="FF0000"/>
                </a:solidFill>
              </a:rPr>
              <a:t>тотожності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/>
              <a:t>В межах </a:t>
            </a:r>
            <a:r>
              <a:rPr lang="ru-RU" dirty="0" err="1"/>
              <a:t>цього</a:t>
            </a:r>
            <a:r>
              <a:rPr lang="ru-RU" dirty="0"/>
              <a:t> закону предмет думки одного </a:t>
            </a:r>
            <a:r>
              <a:rPr lang="ru-RU" dirty="0" err="1"/>
              <a:t>міркування</a:t>
            </a:r>
            <a:r>
              <a:rPr lang="ru-RU" dirty="0"/>
              <a:t>, одного </a:t>
            </a:r>
            <a:r>
              <a:rPr lang="ru-RU" dirty="0" err="1"/>
              <a:t>доказу</a:t>
            </a:r>
            <a:r>
              <a:rPr lang="ru-RU" dirty="0"/>
              <a:t>,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повинен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незмінним</a:t>
            </a:r>
            <a:r>
              <a:rPr lang="ru-RU" dirty="0"/>
              <a:t>. Закон </a:t>
            </a:r>
            <a:r>
              <a:rPr lang="ru-RU" dirty="0" err="1"/>
              <a:t>тотожності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міркування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предмет не </a:t>
            </a:r>
            <a:r>
              <a:rPr lang="ru-RU" dirty="0" err="1"/>
              <a:t>підмінялося</a:t>
            </a:r>
            <a:r>
              <a:rPr lang="ru-RU" dirty="0"/>
              <a:t> на </a:t>
            </a:r>
            <a:r>
              <a:rPr lang="ru-RU" dirty="0" err="1"/>
              <a:t>інше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вимога</a:t>
            </a:r>
            <a:r>
              <a:rPr lang="ru-RU" dirty="0"/>
              <a:t> </a:t>
            </a:r>
            <a:r>
              <a:rPr lang="ru-RU" dirty="0" err="1"/>
              <a:t>порушується</a:t>
            </a:r>
            <a:r>
              <a:rPr lang="ru-RU" dirty="0"/>
              <a:t>, то </a:t>
            </a:r>
            <a:r>
              <a:rPr lang="ru-RU" dirty="0" err="1"/>
              <a:t>руйнуються</a:t>
            </a:r>
            <a:r>
              <a:rPr lang="ru-RU" dirty="0"/>
              <a:t> </a:t>
            </a:r>
            <a:r>
              <a:rPr lang="ru-RU" dirty="0" err="1"/>
              <a:t>логічні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Закон </a:t>
            </a:r>
            <a:r>
              <a:rPr lang="ru-RU" dirty="0" err="1"/>
              <a:t>тотожності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Закон </a:t>
            </a:r>
            <a:r>
              <a:rPr lang="ru-RU" dirty="0" err="1"/>
              <a:t>тотожності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Так,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обговорювати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предмет, </a:t>
            </a:r>
            <a:r>
              <a:rPr lang="ru-RU" dirty="0" err="1"/>
              <a:t>необхідно</a:t>
            </a:r>
            <a:r>
              <a:rPr lang="ru-RU" dirty="0"/>
              <a:t> бути </a:t>
            </a:r>
            <a:r>
              <a:rPr lang="ru-RU" dirty="0" err="1"/>
              <a:t>впевненим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вкладають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один і той же </a:t>
            </a:r>
            <a:r>
              <a:rPr lang="ru-RU" dirty="0" err="1"/>
              <a:t>зміст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36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Тільки один варіант: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i="1" dirty="0" smtClean="0">
                <a:solidFill>
                  <a:srgbClr val="FF0000"/>
                </a:solidFill>
              </a:rPr>
              <a:t>Закон протиріччя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Згідно з цим законом не можуть бути однаково вірними (істинними) обидва висловлювання (повідомлення), одне з яких що-небудь стверджує, а друге - заперечує в той же час. Наприклад, описуючи в звіті фінансово-виробничий стан за попередній календарний рік, автор повідомляє, що "організація досягла найвищих показників у цьому році. Не менш високих показників було досягнуто і в минулому році".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99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Третього не може бути: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Закон виключення третього</a:t>
            </a:r>
            <a:r>
              <a:rPr lang="uk-UA" b="1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Основний зміст цього закону логіки полягає в наступному: якщо є два судження, які суперечать одне одному, то одне з суджень обов'язково вірне, а друге - невірне. Отже, між ними не може бути середини - третього судження. Наприклад, в тексті документа може бути повідомлено, що "організація виконала план повністю, але недовиконаною залишилася ланка роботи...".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181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Факти. Тільки факти: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1" dirty="0" smtClean="0"/>
              <a:t>Закон достатньої підстави</a:t>
            </a:r>
            <a:r>
              <a:rPr lang="uk-UA" dirty="0" smtClean="0"/>
              <a:t>. Цей закон </a:t>
            </a:r>
            <a:r>
              <a:rPr lang="uk-UA" dirty="0" err="1" smtClean="0"/>
              <a:t>формулюється</a:t>
            </a:r>
            <a:r>
              <a:rPr lang="uk-UA" dirty="0" smtClean="0"/>
              <a:t> так: для того, щоб визнати судження про предмет істинним, повинні бути вказані достатні підстави для цього. Не досить тільки стверджувати що-небудь, необхідно думку (точку зору) обґрунтувати. Інакше кажучи, підтвердити її фактами, інакше висловлювання залишиться голослівним.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31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602" y="3164010"/>
            <a:ext cx="9905998" cy="147857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0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Алгоритм діагностики інформаційних процесів.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 smtClean="0"/>
              <a:t>Робота з аналітичною інформацією.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693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i="1" dirty="0" smtClean="0"/>
              <a:t>найпопулярніші серед аналітиків </a:t>
            </a:r>
            <a:r>
              <a:rPr lang="uk-UA" sz="2800" b="1" i="1" dirty="0" smtClean="0"/>
              <a:t>види аналізів</a:t>
            </a:r>
            <a:r>
              <a:rPr lang="uk-UA" sz="2800" i="1" dirty="0" smtClean="0"/>
              <a:t>: </a:t>
            </a:r>
            <a:endParaRPr lang="uk-UA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736" y="1713470"/>
            <a:ext cx="10190676" cy="4497860"/>
          </a:xfrm>
        </p:spPr>
        <p:txBody>
          <a:bodyPr>
            <a:normAutofit/>
          </a:bodyPr>
          <a:lstStyle/>
          <a:p>
            <a:pPr algn="just"/>
            <a:r>
              <a:rPr lang="uk-UA" sz="1400" b="1" i="1" dirty="0" smtClean="0">
                <a:solidFill>
                  <a:srgbClr val="FF0000"/>
                </a:solidFill>
              </a:rPr>
              <a:t>проблемний </a:t>
            </a:r>
            <a:r>
              <a:rPr lang="uk-UA" sz="1400" dirty="0" smtClean="0"/>
              <a:t>– здійснення проблемного структурування, що вимагає виділення комплексу проблем ситуації, що склалася, їх типології, характеристик, наслідків, шляхів розв’язання; </a:t>
            </a:r>
          </a:p>
          <a:p>
            <a:pPr algn="just"/>
            <a:r>
              <a:rPr lang="uk-UA" sz="1400" b="1" i="1" dirty="0" smtClean="0">
                <a:solidFill>
                  <a:srgbClr val="FF0000"/>
                </a:solidFill>
              </a:rPr>
              <a:t>системний </a:t>
            </a:r>
            <a:r>
              <a:rPr lang="uk-UA" sz="1400" dirty="0" smtClean="0"/>
              <a:t>- визначення характеристик, структури ситуації, її функцій, взаємодії з навколишнім і внутрішнім середовищем; </a:t>
            </a:r>
          </a:p>
          <a:p>
            <a:pPr algn="just"/>
            <a:r>
              <a:rPr lang="uk-UA" sz="1400" b="1" i="1" dirty="0" smtClean="0">
                <a:solidFill>
                  <a:srgbClr val="FF0000"/>
                </a:solidFill>
              </a:rPr>
              <a:t>причинно-наслідковий</a:t>
            </a:r>
            <a:r>
              <a:rPr lang="uk-UA" sz="1400" i="1" dirty="0" smtClean="0"/>
              <a:t> </a:t>
            </a:r>
            <a:r>
              <a:rPr lang="uk-UA" sz="1400" dirty="0" smtClean="0"/>
              <a:t>– виявлення причин, які привели до виникнення даної ситуації, наслідків її подальшого розвитку; </a:t>
            </a:r>
          </a:p>
          <a:p>
            <a:pPr algn="just"/>
            <a:r>
              <a:rPr lang="uk-UA" sz="1400" b="1" i="1" dirty="0" err="1" smtClean="0">
                <a:solidFill>
                  <a:srgbClr val="FF0000"/>
                </a:solidFill>
              </a:rPr>
              <a:t>праксеологічний</a:t>
            </a:r>
            <a:r>
              <a:rPr lang="uk-UA" sz="1400" b="1" i="1" dirty="0" smtClean="0">
                <a:solidFill>
                  <a:srgbClr val="FF0000"/>
                </a:solidFill>
              </a:rPr>
              <a:t> </a:t>
            </a:r>
            <a:r>
              <a:rPr lang="uk-UA" sz="1400" dirty="0" smtClean="0"/>
              <a:t>– діагностика змісту діяльності в ситуації, що склалася, її моделювання і оптимізація; </a:t>
            </a:r>
          </a:p>
          <a:p>
            <a:pPr algn="just"/>
            <a:r>
              <a:rPr lang="uk-UA" sz="1400" b="1" i="1" dirty="0" smtClean="0">
                <a:solidFill>
                  <a:srgbClr val="FF0000"/>
                </a:solidFill>
              </a:rPr>
              <a:t>аксіологічний</a:t>
            </a:r>
            <a:r>
              <a:rPr lang="uk-UA" sz="1400" i="1" dirty="0" smtClean="0"/>
              <a:t> </a:t>
            </a:r>
            <a:r>
              <a:rPr lang="uk-UA" sz="1400" dirty="0" smtClean="0"/>
              <a:t>– побудова системи оцінок явищ, діяльності, процесів, ситуацій з позицій тої або іншої ціннісної системи; </a:t>
            </a:r>
          </a:p>
          <a:p>
            <a:pPr algn="just"/>
            <a:r>
              <a:rPr lang="uk-UA" sz="1400" b="1" i="1" dirty="0" smtClean="0">
                <a:solidFill>
                  <a:srgbClr val="FF0000"/>
                </a:solidFill>
              </a:rPr>
              <a:t>ситуаційний</a:t>
            </a:r>
            <a:r>
              <a:rPr lang="uk-UA" sz="1400" i="1" dirty="0" smtClean="0"/>
              <a:t> </a:t>
            </a:r>
            <a:r>
              <a:rPr lang="uk-UA" sz="1400" dirty="0" smtClean="0"/>
              <a:t>– моделювання ситуації, її складових, умов, наслідків, діючих осіб; </a:t>
            </a:r>
          </a:p>
          <a:p>
            <a:pPr algn="just"/>
            <a:r>
              <a:rPr lang="uk-UA" sz="1400" b="1" i="1" dirty="0" smtClean="0">
                <a:solidFill>
                  <a:srgbClr val="FF0000"/>
                </a:solidFill>
              </a:rPr>
              <a:t>прогностичний</a:t>
            </a:r>
            <a:r>
              <a:rPr lang="uk-UA" sz="1400" i="1" dirty="0" smtClean="0"/>
              <a:t> </a:t>
            </a:r>
            <a:r>
              <a:rPr lang="uk-UA" sz="1400" dirty="0" smtClean="0"/>
              <a:t>– підготовка прогнозів стосовно ймовірного, потенційного і бажаного майбутнього; </a:t>
            </a:r>
          </a:p>
          <a:p>
            <a:pPr algn="just"/>
            <a:r>
              <a:rPr lang="uk-UA" sz="1400" b="1" i="1" dirty="0" err="1" smtClean="0">
                <a:solidFill>
                  <a:srgbClr val="FF0000"/>
                </a:solidFill>
              </a:rPr>
              <a:t>рекомендувальний</a:t>
            </a:r>
            <a:r>
              <a:rPr lang="uk-UA" sz="1400" b="1" i="1" dirty="0" smtClean="0">
                <a:solidFill>
                  <a:srgbClr val="FF0000"/>
                </a:solidFill>
              </a:rPr>
              <a:t> </a:t>
            </a:r>
            <a:r>
              <a:rPr lang="uk-UA" sz="1400" dirty="0" smtClean="0"/>
              <a:t>– вироблення рекомендацій відносно поведінки діючих осіб у відповідній ситуації; </a:t>
            </a:r>
          </a:p>
          <a:p>
            <a:pPr algn="just"/>
            <a:r>
              <a:rPr lang="uk-UA" sz="1400" b="1" i="1" dirty="0" smtClean="0">
                <a:solidFill>
                  <a:srgbClr val="FF0000"/>
                </a:solidFill>
              </a:rPr>
              <a:t>програмно-цільовий</a:t>
            </a:r>
            <a:r>
              <a:rPr lang="uk-UA" sz="1400" i="1" dirty="0" smtClean="0"/>
              <a:t> </a:t>
            </a:r>
            <a:r>
              <a:rPr lang="uk-UA" sz="1400" dirty="0" smtClean="0"/>
              <a:t>– розробка програм діяльності в ситуації, що виникла.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10698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алгоритм діагностики інформаційних подій і процесів: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202192"/>
              </p:ext>
            </p:extLst>
          </p:nvPr>
        </p:nvGraphicFramePr>
        <p:xfrm>
          <a:off x="1141413" y="1985319"/>
          <a:ext cx="9906000" cy="414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26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Ринкова інформація як основа аналізу: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uk-UA" dirty="0" smtClean="0"/>
              <a:t>Ринкова інформація зараз по праву є основним товаром для фірм, починаючи від рекламних агентств і закінчуючи банками.</a:t>
            </a:r>
          </a:p>
          <a:p>
            <a:pPr algn="just"/>
            <a:r>
              <a:rPr lang="uk-UA" dirty="0" smtClean="0"/>
              <a:t>Ринкова інформація може бути дуже різною за формою — від конкретної (як, наприклад, аналіз структури магазинів у вузькому сегменті роздрібного ринку) до найзагальнішої (як аналіз тенденцій на світовому ринку якого-небудь товару) -</a:t>
            </a:r>
            <a:r>
              <a:rPr lang="uk-UA" dirty="0" smtClean="0">
                <a:solidFill>
                  <a:srgbClr val="FF0000"/>
                </a:solidFill>
              </a:rPr>
              <a:t> (сировина).</a:t>
            </a:r>
          </a:p>
          <a:p>
            <a:pPr algn="just"/>
            <a:r>
              <a:rPr lang="uk-UA" dirty="0" smtClean="0"/>
              <a:t> Від ринкової інформації залежать розробки компаніями нових продуктів, маркетингове планування, планування комунікацій і реклами, рішення про експорт, а також загальні стратегічні рішення.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87" y="2249486"/>
            <a:ext cx="4875213" cy="3011985"/>
          </a:xfrm>
        </p:spPr>
      </p:pic>
    </p:spTree>
    <p:extLst>
      <p:ext uri="{BB962C8B-B14F-4D97-AF65-F5344CB8AC3E}">
        <p14:creationId xmlns:p14="http://schemas.microsoft.com/office/powerpoint/2010/main" val="380826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b="1" i="1" dirty="0" smtClean="0">
                <a:solidFill>
                  <a:srgbClr val="FF0000"/>
                </a:solidFill>
              </a:rPr>
              <a:t>До джерел аналітичної інформації належать: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249487"/>
            <a:ext cx="5382956" cy="3541714"/>
          </a:xfrm>
        </p:spPr>
        <p:txBody>
          <a:bodyPr>
            <a:normAutofit fontScale="85000" lnSpcReduction="10000"/>
          </a:bodyPr>
          <a:lstStyle/>
          <a:p>
            <a:r>
              <a:rPr lang="uk-UA" i="1" dirty="0" smtClean="0"/>
              <a:t>-урядові заклади;</a:t>
            </a:r>
            <a:endParaRPr lang="uk-UA" dirty="0" smtClean="0"/>
          </a:p>
          <a:p>
            <a:r>
              <a:rPr lang="uk-UA" i="1" dirty="0" smtClean="0"/>
              <a:t>-бібліотеки;</a:t>
            </a:r>
            <a:endParaRPr lang="uk-UA" dirty="0" smtClean="0"/>
          </a:p>
          <a:p>
            <a:r>
              <a:rPr lang="uk-UA" i="1" dirty="0" smtClean="0"/>
              <a:t>-торгові асоціації;</a:t>
            </a:r>
            <a:endParaRPr lang="uk-UA" dirty="0" smtClean="0"/>
          </a:p>
          <a:p>
            <a:r>
              <a:rPr lang="uk-UA" i="1" dirty="0" smtClean="0"/>
              <a:t>-компанії, що займаються приватними дослідженнями й інформацією;</a:t>
            </a:r>
            <a:endParaRPr lang="uk-UA" dirty="0" smtClean="0"/>
          </a:p>
          <a:p>
            <a:r>
              <a:rPr lang="uk-UA" i="1" dirty="0" smtClean="0"/>
              <a:t>-газети і журнали;</a:t>
            </a:r>
            <a:endParaRPr lang="uk-UA" dirty="0" smtClean="0"/>
          </a:p>
          <a:p>
            <a:r>
              <a:rPr lang="uk-UA" i="1" dirty="0" smtClean="0"/>
              <a:t>-служби бізнес-інформації;</a:t>
            </a:r>
            <a:endParaRPr lang="uk-UA" dirty="0" smtClean="0"/>
          </a:p>
          <a:p>
            <a:r>
              <a:rPr lang="uk-UA" i="1" dirty="0" smtClean="0"/>
              <a:t>-бази даних у режимі онлайн.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00" y="2385413"/>
            <a:ext cx="4608450" cy="28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4" y="601362"/>
            <a:ext cx="10058400" cy="56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8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2" y="670859"/>
            <a:ext cx="10058400" cy="56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65" y="502508"/>
            <a:ext cx="10058400" cy="57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0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</TotalTime>
  <Words>653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Контур</vt:lpstr>
      <vt:lpstr>Організація ІНФОРМАЦІЙНО-АНАЛІТИЧНОЇ ДІЯЛЬНОСТІ </vt:lpstr>
      <vt:lpstr>План</vt:lpstr>
      <vt:lpstr>найпопулярніші серед аналітиків види аналізів: </vt:lpstr>
      <vt:lpstr>алгоритм діагностики інформаційних подій і процесів:</vt:lpstr>
      <vt:lpstr>Ринкова інформація як основа аналізу:</vt:lpstr>
      <vt:lpstr>До джерел аналітичної інформації належать: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Інтерпретація фактів:</vt:lpstr>
      <vt:lpstr>Тільки один варіант:</vt:lpstr>
      <vt:lpstr>Третього не може бути:</vt:lpstr>
      <vt:lpstr>Факти. Тільки факти: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ІНФОРМАЦІЙНО-АНАЛІТИЧНОЇ ДІЯЛЬНОСТІ </dc:title>
  <dc:creator>Учетная запись Майкрософт</dc:creator>
  <cp:lastModifiedBy>Учетная запись Майкрософт</cp:lastModifiedBy>
  <cp:revision>10</cp:revision>
  <dcterms:created xsi:type="dcterms:W3CDTF">2023-11-12T14:07:02Z</dcterms:created>
  <dcterms:modified xsi:type="dcterms:W3CDTF">2023-11-18T15:14:34Z</dcterms:modified>
</cp:coreProperties>
</file>