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63" r:id="rId4"/>
    <p:sldId id="258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38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66140-21F0-4BDD-9471-A8B4976DAEAF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BA3448B-3F5E-419E-B664-574C81539561}">
      <dgm:prSet phldrT="[Текст]"/>
      <dgm:spPr/>
      <dgm:t>
        <a:bodyPr/>
        <a:lstStyle/>
        <a:p>
          <a:r>
            <a:rPr lang="uk-UA" dirty="0"/>
            <a:t>Ротова порожнина</a:t>
          </a:r>
          <a:endParaRPr lang="ru-RU" dirty="0"/>
        </a:p>
      </dgm:t>
    </dgm:pt>
    <dgm:pt modelId="{F4BF3B28-EAB0-4FDD-962D-24BBB62A75B0}" type="parTrans" cxnId="{AD3BD86A-4828-4488-B4B6-EF489B4A2EE3}">
      <dgm:prSet/>
      <dgm:spPr/>
      <dgm:t>
        <a:bodyPr/>
        <a:lstStyle/>
        <a:p>
          <a:endParaRPr lang="ru-RU"/>
        </a:p>
      </dgm:t>
    </dgm:pt>
    <dgm:pt modelId="{A2854106-F7BD-4792-8E9B-0D287EB447FE}" type="sibTrans" cxnId="{AD3BD86A-4828-4488-B4B6-EF489B4A2EE3}">
      <dgm:prSet/>
      <dgm:spPr/>
      <dgm:t>
        <a:bodyPr/>
        <a:lstStyle/>
        <a:p>
          <a:endParaRPr lang="ru-RU"/>
        </a:p>
      </dgm:t>
    </dgm:pt>
    <dgm:pt modelId="{7AB88CD4-E85A-49D3-A6A7-606B7E8D4BD7}">
      <dgm:prSet phldrT="[Текст]"/>
      <dgm:spPr/>
      <dgm:t>
        <a:bodyPr/>
        <a:lstStyle/>
        <a:p>
          <a:r>
            <a:rPr lang="uk-UA" dirty="0"/>
            <a:t>Порожнина носа</a:t>
          </a:r>
          <a:endParaRPr lang="ru-RU" dirty="0"/>
        </a:p>
      </dgm:t>
    </dgm:pt>
    <dgm:pt modelId="{4BB098C4-10E0-4FCE-9565-4F6DC8375BC0}" type="parTrans" cxnId="{B4C85D9E-8D84-497D-865A-384BAC561D21}">
      <dgm:prSet/>
      <dgm:spPr/>
      <dgm:t>
        <a:bodyPr/>
        <a:lstStyle/>
        <a:p>
          <a:endParaRPr lang="ru-RU"/>
        </a:p>
      </dgm:t>
    </dgm:pt>
    <dgm:pt modelId="{3C3B120A-B166-4C6F-B470-05B93FAD759A}" type="sibTrans" cxnId="{B4C85D9E-8D84-497D-865A-384BAC561D21}">
      <dgm:prSet/>
      <dgm:spPr/>
      <dgm:t>
        <a:bodyPr/>
        <a:lstStyle/>
        <a:p>
          <a:endParaRPr lang="ru-RU"/>
        </a:p>
      </dgm:t>
    </dgm:pt>
    <dgm:pt modelId="{A8E4AC2B-E39B-4092-AFEA-A16137C82113}">
      <dgm:prSet phldrT="[Текст]"/>
      <dgm:spPr/>
      <dgm:t>
        <a:bodyPr/>
        <a:lstStyle/>
        <a:p>
          <a:r>
            <a:rPr lang="uk-UA" dirty="0"/>
            <a:t>Глотка</a:t>
          </a:r>
          <a:endParaRPr lang="ru-RU" dirty="0"/>
        </a:p>
      </dgm:t>
    </dgm:pt>
    <dgm:pt modelId="{D6B73E26-3F51-4780-8AAA-F1835EC6A795}" type="parTrans" cxnId="{5DC6E5E7-DD86-4117-9A84-BB74ED0A9583}">
      <dgm:prSet/>
      <dgm:spPr/>
      <dgm:t>
        <a:bodyPr/>
        <a:lstStyle/>
        <a:p>
          <a:endParaRPr lang="ru-RU"/>
        </a:p>
      </dgm:t>
    </dgm:pt>
    <dgm:pt modelId="{EBDE62CF-D4B9-4310-BDD5-334BCE128EF5}" type="sibTrans" cxnId="{5DC6E5E7-DD86-4117-9A84-BB74ED0A9583}">
      <dgm:prSet/>
      <dgm:spPr/>
      <dgm:t>
        <a:bodyPr/>
        <a:lstStyle/>
        <a:p>
          <a:endParaRPr lang="ru-RU"/>
        </a:p>
      </dgm:t>
    </dgm:pt>
    <dgm:pt modelId="{2EF0327E-DB8C-4C76-A530-C5941949893E}">
      <dgm:prSet phldrT="[Текст]"/>
      <dgm:spPr/>
      <dgm:t>
        <a:bodyPr/>
        <a:lstStyle/>
        <a:p>
          <a:r>
            <a:rPr lang="uk-UA" dirty="0"/>
            <a:t>Гортань</a:t>
          </a:r>
          <a:endParaRPr lang="ru-RU" dirty="0"/>
        </a:p>
      </dgm:t>
    </dgm:pt>
    <dgm:pt modelId="{74B42482-7A79-4892-B637-459D57035355}" type="parTrans" cxnId="{B3CDAAE6-8354-4FC9-86EA-E2057FC37DFE}">
      <dgm:prSet/>
      <dgm:spPr/>
      <dgm:t>
        <a:bodyPr/>
        <a:lstStyle/>
        <a:p>
          <a:endParaRPr lang="ru-RU"/>
        </a:p>
      </dgm:t>
    </dgm:pt>
    <dgm:pt modelId="{491053D5-D053-49EA-B990-EB0D0257B857}" type="sibTrans" cxnId="{B3CDAAE6-8354-4FC9-86EA-E2057FC37DFE}">
      <dgm:prSet/>
      <dgm:spPr/>
      <dgm:t>
        <a:bodyPr/>
        <a:lstStyle/>
        <a:p>
          <a:endParaRPr lang="ru-RU"/>
        </a:p>
      </dgm:t>
    </dgm:pt>
    <dgm:pt modelId="{325FBE74-4B97-4DA9-9170-AD1B1304C910}" type="pres">
      <dgm:prSet presAssocID="{9D866140-21F0-4BDD-9471-A8B4976DAEAF}" presName="diagram" presStyleCnt="0">
        <dgm:presLayoutVars>
          <dgm:dir/>
          <dgm:resizeHandles val="exact"/>
        </dgm:presLayoutVars>
      </dgm:prSet>
      <dgm:spPr/>
    </dgm:pt>
    <dgm:pt modelId="{97B436C6-C45E-4345-AC1C-37BBC85469AA}" type="pres">
      <dgm:prSet presAssocID="{EBA3448B-3F5E-419E-B664-574C81539561}" presName="node" presStyleLbl="node1" presStyleIdx="0" presStyleCnt="4">
        <dgm:presLayoutVars>
          <dgm:bulletEnabled val="1"/>
        </dgm:presLayoutVars>
      </dgm:prSet>
      <dgm:spPr/>
    </dgm:pt>
    <dgm:pt modelId="{BF7B512A-96FF-44ED-8B09-AE3AEDF28E2F}" type="pres">
      <dgm:prSet presAssocID="{A2854106-F7BD-4792-8E9B-0D287EB447FE}" presName="sibTrans" presStyleCnt="0"/>
      <dgm:spPr/>
    </dgm:pt>
    <dgm:pt modelId="{3975955E-446A-4C31-A347-8854902BBFCD}" type="pres">
      <dgm:prSet presAssocID="{7AB88CD4-E85A-49D3-A6A7-606B7E8D4BD7}" presName="node" presStyleLbl="node1" presStyleIdx="1" presStyleCnt="4">
        <dgm:presLayoutVars>
          <dgm:bulletEnabled val="1"/>
        </dgm:presLayoutVars>
      </dgm:prSet>
      <dgm:spPr/>
    </dgm:pt>
    <dgm:pt modelId="{3FE4298F-3197-464E-ADF5-5037ACDAF590}" type="pres">
      <dgm:prSet presAssocID="{3C3B120A-B166-4C6F-B470-05B93FAD759A}" presName="sibTrans" presStyleCnt="0"/>
      <dgm:spPr/>
    </dgm:pt>
    <dgm:pt modelId="{1B26D4E4-41BB-4860-ACA3-07B0F0DA9723}" type="pres">
      <dgm:prSet presAssocID="{A8E4AC2B-E39B-4092-AFEA-A16137C82113}" presName="node" presStyleLbl="node1" presStyleIdx="2" presStyleCnt="4">
        <dgm:presLayoutVars>
          <dgm:bulletEnabled val="1"/>
        </dgm:presLayoutVars>
      </dgm:prSet>
      <dgm:spPr/>
    </dgm:pt>
    <dgm:pt modelId="{E5746B27-3622-4F78-997B-0D6429284B46}" type="pres">
      <dgm:prSet presAssocID="{EBDE62CF-D4B9-4310-BDD5-334BCE128EF5}" presName="sibTrans" presStyleCnt="0"/>
      <dgm:spPr/>
    </dgm:pt>
    <dgm:pt modelId="{8BBA7278-5B01-461E-9B5F-7F0F1AB5CAE2}" type="pres">
      <dgm:prSet presAssocID="{2EF0327E-DB8C-4C76-A530-C5941949893E}" presName="node" presStyleLbl="node1" presStyleIdx="3" presStyleCnt="4">
        <dgm:presLayoutVars>
          <dgm:bulletEnabled val="1"/>
        </dgm:presLayoutVars>
      </dgm:prSet>
      <dgm:spPr/>
    </dgm:pt>
  </dgm:ptLst>
  <dgm:cxnLst>
    <dgm:cxn modelId="{1322DB2D-6928-4E48-901E-3F52CCA74392}" type="presOf" srcId="{7AB88CD4-E85A-49D3-A6A7-606B7E8D4BD7}" destId="{3975955E-446A-4C31-A347-8854902BBFCD}" srcOrd="0" destOrd="0" presId="urn:microsoft.com/office/officeart/2005/8/layout/default"/>
    <dgm:cxn modelId="{AD3BD86A-4828-4488-B4B6-EF489B4A2EE3}" srcId="{9D866140-21F0-4BDD-9471-A8B4976DAEAF}" destId="{EBA3448B-3F5E-419E-B664-574C81539561}" srcOrd="0" destOrd="0" parTransId="{F4BF3B28-EAB0-4FDD-962D-24BBB62A75B0}" sibTransId="{A2854106-F7BD-4792-8E9B-0D287EB447FE}"/>
    <dgm:cxn modelId="{86DB276C-FEC8-479B-AD78-3F455047698D}" type="presOf" srcId="{A8E4AC2B-E39B-4092-AFEA-A16137C82113}" destId="{1B26D4E4-41BB-4860-ACA3-07B0F0DA9723}" srcOrd="0" destOrd="0" presId="urn:microsoft.com/office/officeart/2005/8/layout/default"/>
    <dgm:cxn modelId="{B4C85D9E-8D84-497D-865A-384BAC561D21}" srcId="{9D866140-21F0-4BDD-9471-A8B4976DAEAF}" destId="{7AB88CD4-E85A-49D3-A6A7-606B7E8D4BD7}" srcOrd="1" destOrd="0" parTransId="{4BB098C4-10E0-4FCE-9565-4F6DC8375BC0}" sibTransId="{3C3B120A-B166-4C6F-B470-05B93FAD759A}"/>
    <dgm:cxn modelId="{80D9B8A6-2126-43B2-B2FA-189643F5E5C0}" type="presOf" srcId="{EBA3448B-3F5E-419E-B664-574C81539561}" destId="{97B436C6-C45E-4345-AC1C-37BBC85469AA}" srcOrd="0" destOrd="0" presId="urn:microsoft.com/office/officeart/2005/8/layout/default"/>
    <dgm:cxn modelId="{96ACBAB0-CF25-422A-8E2D-51BEEC01A40C}" type="presOf" srcId="{9D866140-21F0-4BDD-9471-A8B4976DAEAF}" destId="{325FBE74-4B97-4DA9-9170-AD1B1304C910}" srcOrd="0" destOrd="0" presId="urn:microsoft.com/office/officeart/2005/8/layout/default"/>
    <dgm:cxn modelId="{5F022CE4-CD0D-4D64-93E0-82E4842EA02D}" type="presOf" srcId="{2EF0327E-DB8C-4C76-A530-C5941949893E}" destId="{8BBA7278-5B01-461E-9B5F-7F0F1AB5CAE2}" srcOrd="0" destOrd="0" presId="urn:microsoft.com/office/officeart/2005/8/layout/default"/>
    <dgm:cxn modelId="{B3CDAAE6-8354-4FC9-86EA-E2057FC37DFE}" srcId="{9D866140-21F0-4BDD-9471-A8B4976DAEAF}" destId="{2EF0327E-DB8C-4C76-A530-C5941949893E}" srcOrd="3" destOrd="0" parTransId="{74B42482-7A79-4892-B637-459D57035355}" sibTransId="{491053D5-D053-49EA-B990-EB0D0257B857}"/>
    <dgm:cxn modelId="{5DC6E5E7-DD86-4117-9A84-BB74ED0A9583}" srcId="{9D866140-21F0-4BDD-9471-A8B4976DAEAF}" destId="{A8E4AC2B-E39B-4092-AFEA-A16137C82113}" srcOrd="2" destOrd="0" parTransId="{D6B73E26-3F51-4780-8AAA-F1835EC6A795}" sibTransId="{EBDE62CF-D4B9-4310-BDD5-334BCE128EF5}"/>
    <dgm:cxn modelId="{2DB96335-1BB2-49CB-B6FF-B757ED09A74E}" type="presParOf" srcId="{325FBE74-4B97-4DA9-9170-AD1B1304C910}" destId="{97B436C6-C45E-4345-AC1C-37BBC85469AA}" srcOrd="0" destOrd="0" presId="urn:microsoft.com/office/officeart/2005/8/layout/default"/>
    <dgm:cxn modelId="{9F875A58-33D2-4F3F-8DC1-95E2B1962722}" type="presParOf" srcId="{325FBE74-4B97-4DA9-9170-AD1B1304C910}" destId="{BF7B512A-96FF-44ED-8B09-AE3AEDF28E2F}" srcOrd="1" destOrd="0" presId="urn:microsoft.com/office/officeart/2005/8/layout/default"/>
    <dgm:cxn modelId="{4A7568CC-3C78-48F7-903E-25A1B60CAB0A}" type="presParOf" srcId="{325FBE74-4B97-4DA9-9170-AD1B1304C910}" destId="{3975955E-446A-4C31-A347-8854902BBFCD}" srcOrd="2" destOrd="0" presId="urn:microsoft.com/office/officeart/2005/8/layout/default"/>
    <dgm:cxn modelId="{C37AE2BB-5F74-4F0C-9DF6-F75D8B7A1BA8}" type="presParOf" srcId="{325FBE74-4B97-4DA9-9170-AD1B1304C910}" destId="{3FE4298F-3197-464E-ADF5-5037ACDAF590}" srcOrd="3" destOrd="0" presId="urn:microsoft.com/office/officeart/2005/8/layout/default"/>
    <dgm:cxn modelId="{4D5FFA10-552C-4266-90BE-68D23868A488}" type="presParOf" srcId="{325FBE74-4B97-4DA9-9170-AD1B1304C910}" destId="{1B26D4E4-41BB-4860-ACA3-07B0F0DA9723}" srcOrd="4" destOrd="0" presId="urn:microsoft.com/office/officeart/2005/8/layout/default"/>
    <dgm:cxn modelId="{3630C3B4-F3B5-4222-8B56-D7A5544454D4}" type="presParOf" srcId="{325FBE74-4B97-4DA9-9170-AD1B1304C910}" destId="{E5746B27-3622-4F78-997B-0D6429284B46}" srcOrd="5" destOrd="0" presId="urn:microsoft.com/office/officeart/2005/8/layout/default"/>
    <dgm:cxn modelId="{B252743A-FD1B-4742-BC19-290990B3865B}" type="presParOf" srcId="{325FBE74-4B97-4DA9-9170-AD1B1304C910}" destId="{8BBA7278-5B01-461E-9B5F-7F0F1AB5CAE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F59DF8-617D-46FB-8CAA-B4CC5D6D0D65}" type="doc">
      <dgm:prSet loTypeId="urn:microsoft.com/office/officeart/2005/8/layout/cycle6" loCatId="relationship" qsTypeId="urn:microsoft.com/office/officeart/2005/8/quickstyle/simple3" qsCatId="simple" csTypeId="urn:microsoft.com/office/officeart/2005/8/colors/colorful5" csCatId="colorful" phldr="1"/>
      <dgm:spPr/>
    </dgm:pt>
    <dgm:pt modelId="{2AEE73DB-386E-47ED-A934-7B8B9DC39D11}">
      <dgm:prSet phldrT="[Текст]"/>
      <dgm:spPr/>
      <dgm:t>
        <a:bodyPr/>
        <a:lstStyle/>
        <a:p>
          <a:r>
            <a:rPr lang="uk-UA" dirty="0"/>
            <a:t>Відношення до теми</a:t>
          </a:r>
          <a:endParaRPr lang="ru-RU" dirty="0"/>
        </a:p>
      </dgm:t>
    </dgm:pt>
    <dgm:pt modelId="{2DC9558F-391C-494B-852D-32A0F25EFF0F}" type="parTrans" cxnId="{88E5DD70-375F-4A60-AEC2-1744524AAA44}">
      <dgm:prSet/>
      <dgm:spPr/>
      <dgm:t>
        <a:bodyPr/>
        <a:lstStyle/>
        <a:p>
          <a:endParaRPr lang="ru-RU"/>
        </a:p>
      </dgm:t>
    </dgm:pt>
    <dgm:pt modelId="{6BF5514F-3994-4AAC-B707-B538AC8EE821}" type="sibTrans" cxnId="{88E5DD70-375F-4A60-AEC2-1744524AAA44}">
      <dgm:prSet/>
      <dgm:spPr/>
      <dgm:t>
        <a:bodyPr/>
        <a:lstStyle/>
        <a:p>
          <a:endParaRPr lang="ru-RU"/>
        </a:p>
      </dgm:t>
    </dgm:pt>
    <dgm:pt modelId="{5A28A3A3-3503-4D0F-BE72-FF5882C47532}">
      <dgm:prSet phldrT="[Текст]"/>
      <dgm:spPr/>
      <dgm:t>
        <a:bodyPr/>
        <a:lstStyle/>
        <a:p>
          <a:r>
            <a:rPr lang="uk-UA" dirty="0"/>
            <a:t>Знання теми</a:t>
          </a:r>
          <a:endParaRPr lang="ru-RU" dirty="0"/>
        </a:p>
      </dgm:t>
    </dgm:pt>
    <dgm:pt modelId="{456254B5-1D8A-400C-ABCF-0000D945D66F}" type="parTrans" cxnId="{F93C16DF-0451-40F9-8B9D-8AA3251528B4}">
      <dgm:prSet/>
      <dgm:spPr/>
      <dgm:t>
        <a:bodyPr/>
        <a:lstStyle/>
        <a:p>
          <a:endParaRPr lang="ru-RU"/>
        </a:p>
      </dgm:t>
    </dgm:pt>
    <dgm:pt modelId="{11E7787A-1414-476D-ACEB-604716D5E2DA}" type="sibTrans" cxnId="{F93C16DF-0451-40F9-8B9D-8AA3251528B4}">
      <dgm:prSet/>
      <dgm:spPr/>
      <dgm:t>
        <a:bodyPr/>
        <a:lstStyle/>
        <a:p>
          <a:endParaRPr lang="ru-RU"/>
        </a:p>
      </dgm:t>
    </dgm:pt>
    <dgm:pt modelId="{5164F925-C65E-47BB-A03F-15936E491EF5}">
      <dgm:prSet phldrT="[Текст]"/>
      <dgm:spPr/>
      <dgm:t>
        <a:bodyPr/>
        <a:lstStyle/>
        <a:p>
          <a:r>
            <a:rPr lang="uk-UA" dirty="0"/>
            <a:t>Внутрішня </a:t>
          </a:r>
          <a:r>
            <a:rPr lang="uk-UA" dirty="0" err="1"/>
            <a:t>перекрнаність</a:t>
          </a:r>
          <a:endParaRPr lang="ru-RU" dirty="0"/>
        </a:p>
      </dgm:t>
    </dgm:pt>
    <dgm:pt modelId="{9139A90A-8DF7-4D99-BC92-5F1B89F282B3}" type="parTrans" cxnId="{D53983B9-5314-403A-8D72-245A9A983805}">
      <dgm:prSet/>
      <dgm:spPr/>
      <dgm:t>
        <a:bodyPr/>
        <a:lstStyle/>
        <a:p>
          <a:endParaRPr lang="ru-RU"/>
        </a:p>
      </dgm:t>
    </dgm:pt>
    <dgm:pt modelId="{6BC21F8B-66C6-4680-909E-E5854886A77A}" type="sibTrans" cxnId="{D53983B9-5314-403A-8D72-245A9A983805}">
      <dgm:prSet/>
      <dgm:spPr/>
      <dgm:t>
        <a:bodyPr/>
        <a:lstStyle/>
        <a:p>
          <a:endParaRPr lang="ru-RU"/>
        </a:p>
      </dgm:t>
    </dgm:pt>
    <dgm:pt modelId="{EA4B2C93-C23F-4062-A535-3491D8133799}">
      <dgm:prSet phldrT="[Текст]"/>
      <dgm:spPr/>
      <dgm:t>
        <a:bodyPr/>
        <a:lstStyle/>
        <a:p>
          <a:r>
            <a:rPr lang="uk-UA" dirty="0"/>
            <a:t>Емоції </a:t>
          </a:r>
        </a:p>
      </dgm:t>
    </dgm:pt>
    <dgm:pt modelId="{D8C6C885-5554-40F4-9415-063CB78AD908}" type="sibTrans" cxnId="{78EED3C8-E8F2-4F69-B308-35527947264D}">
      <dgm:prSet/>
      <dgm:spPr/>
      <dgm:t>
        <a:bodyPr/>
        <a:lstStyle/>
        <a:p>
          <a:endParaRPr lang="ru-RU"/>
        </a:p>
      </dgm:t>
    </dgm:pt>
    <dgm:pt modelId="{F9618CEA-59D5-429D-9023-F0BFC182FE3F}" type="parTrans" cxnId="{78EED3C8-E8F2-4F69-B308-35527947264D}">
      <dgm:prSet/>
      <dgm:spPr/>
      <dgm:t>
        <a:bodyPr/>
        <a:lstStyle/>
        <a:p>
          <a:endParaRPr lang="ru-RU"/>
        </a:p>
      </dgm:t>
    </dgm:pt>
    <dgm:pt modelId="{C06B04F7-A025-4312-B21A-47AF9011D012}" type="pres">
      <dgm:prSet presAssocID="{A3F59DF8-617D-46FB-8CAA-B4CC5D6D0D65}" presName="cycle" presStyleCnt="0">
        <dgm:presLayoutVars>
          <dgm:dir/>
          <dgm:resizeHandles val="exact"/>
        </dgm:presLayoutVars>
      </dgm:prSet>
      <dgm:spPr/>
    </dgm:pt>
    <dgm:pt modelId="{8512F306-5491-486C-A1D1-BB4221A5D95A}" type="pres">
      <dgm:prSet presAssocID="{2AEE73DB-386E-47ED-A934-7B8B9DC39D11}" presName="node" presStyleLbl="node1" presStyleIdx="0" presStyleCnt="4">
        <dgm:presLayoutVars>
          <dgm:bulletEnabled val="1"/>
        </dgm:presLayoutVars>
      </dgm:prSet>
      <dgm:spPr/>
    </dgm:pt>
    <dgm:pt modelId="{1C962542-328B-4C02-8693-075C0EF9F53A}" type="pres">
      <dgm:prSet presAssocID="{2AEE73DB-386E-47ED-A934-7B8B9DC39D11}" presName="spNode" presStyleCnt="0"/>
      <dgm:spPr/>
    </dgm:pt>
    <dgm:pt modelId="{39748593-0F68-414E-B453-F5192CD12E59}" type="pres">
      <dgm:prSet presAssocID="{6BF5514F-3994-4AAC-B707-B538AC8EE821}" presName="sibTrans" presStyleLbl="sibTrans1D1" presStyleIdx="0" presStyleCnt="4"/>
      <dgm:spPr/>
    </dgm:pt>
    <dgm:pt modelId="{F5DA2F93-236C-49C7-ACBD-C00F6B56C598}" type="pres">
      <dgm:prSet presAssocID="{EA4B2C93-C23F-4062-A535-3491D8133799}" presName="node" presStyleLbl="node1" presStyleIdx="1" presStyleCnt="4">
        <dgm:presLayoutVars>
          <dgm:bulletEnabled val="1"/>
        </dgm:presLayoutVars>
      </dgm:prSet>
      <dgm:spPr/>
    </dgm:pt>
    <dgm:pt modelId="{D52FBFC9-B097-44BF-B9EC-A6226B23EB24}" type="pres">
      <dgm:prSet presAssocID="{EA4B2C93-C23F-4062-A535-3491D8133799}" presName="spNode" presStyleCnt="0"/>
      <dgm:spPr/>
    </dgm:pt>
    <dgm:pt modelId="{B09720F7-9E48-4DDC-AD27-05DC81092E9E}" type="pres">
      <dgm:prSet presAssocID="{D8C6C885-5554-40F4-9415-063CB78AD908}" presName="sibTrans" presStyleLbl="sibTrans1D1" presStyleIdx="1" presStyleCnt="4"/>
      <dgm:spPr/>
    </dgm:pt>
    <dgm:pt modelId="{DF92647B-461E-4C09-AD8F-EF697116C1B5}" type="pres">
      <dgm:prSet presAssocID="{5164F925-C65E-47BB-A03F-15936E491EF5}" presName="node" presStyleLbl="node1" presStyleIdx="2" presStyleCnt="4">
        <dgm:presLayoutVars>
          <dgm:bulletEnabled val="1"/>
        </dgm:presLayoutVars>
      </dgm:prSet>
      <dgm:spPr/>
    </dgm:pt>
    <dgm:pt modelId="{085F7972-1383-4393-9676-13338B1A9F28}" type="pres">
      <dgm:prSet presAssocID="{5164F925-C65E-47BB-A03F-15936E491EF5}" presName="spNode" presStyleCnt="0"/>
      <dgm:spPr/>
    </dgm:pt>
    <dgm:pt modelId="{E0D089E4-C8C7-483D-A1DC-CCBBA63DE095}" type="pres">
      <dgm:prSet presAssocID="{6BC21F8B-66C6-4680-909E-E5854886A77A}" presName="sibTrans" presStyleLbl="sibTrans1D1" presStyleIdx="2" presStyleCnt="4"/>
      <dgm:spPr/>
    </dgm:pt>
    <dgm:pt modelId="{BB3D5B7B-8CB9-4170-96EE-1E0357F1F94F}" type="pres">
      <dgm:prSet presAssocID="{5A28A3A3-3503-4D0F-BE72-FF5882C47532}" presName="node" presStyleLbl="node1" presStyleIdx="3" presStyleCnt="4">
        <dgm:presLayoutVars>
          <dgm:bulletEnabled val="1"/>
        </dgm:presLayoutVars>
      </dgm:prSet>
      <dgm:spPr/>
    </dgm:pt>
    <dgm:pt modelId="{C707B4DD-628A-4974-A645-406889C4C278}" type="pres">
      <dgm:prSet presAssocID="{5A28A3A3-3503-4D0F-BE72-FF5882C47532}" presName="spNode" presStyleCnt="0"/>
      <dgm:spPr/>
    </dgm:pt>
    <dgm:pt modelId="{D9B17A12-3678-44AD-A05F-18D73852B206}" type="pres">
      <dgm:prSet presAssocID="{11E7787A-1414-476D-ACEB-604716D5E2DA}" presName="sibTrans" presStyleLbl="sibTrans1D1" presStyleIdx="3" presStyleCnt="4"/>
      <dgm:spPr/>
    </dgm:pt>
  </dgm:ptLst>
  <dgm:cxnLst>
    <dgm:cxn modelId="{DEF1DC25-8B91-4F08-BA14-EAF740895280}" type="presOf" srcId="{EA4B2C93-C23F-4062-A535-3491D8133799}" destId="{F5DA2F93-236C-49C7-ACBD-C00F6B56C598}" srcOrd="0" destOrd="0" presId="urn:microsoft.com/office/officeart/2005/8/layout/cycle6"/>
    <dgm:cxn modelId="{5B2C7A4D-91DD-47DB-9C95-97D76D2DBCE2}" type="presOf" srcId="{5A28A3A3-3503-4D0F-BE72-FF5882C47532}" destId="{BB3D5B7B-8CB9-4170-96EE-1E0357F1F94F}" srcOrd="0" destOrd="0" presId="urn:microsoft.com/office/officeart/2005/8/layout/cycle6"/>
    <dgm:cxn modelId="{88E5DD70-375F-4A60-AEC2-1744524AAA44}" srcId="{A3F59DF8-617D-46FB-8CAA-B4CC5D6D0D65}" destId="{2AEE73DB-386E-47ED-A934-7B8B9DC39D11}" srcOrd="0" destOrd="0" parTransId="{2DC9558F-391C-494B-852D-32A0F25EFF0F}" sibTransId="{6BF5514F-3994-4AAC-B707-B538AC8EE821}"/>
    <dgm:cxn modelId="{1699B554-5A16-47AF-AF32-68A8400C2177}" type="presOf" srcId="{A3F59DF8-617D-46FB-8CAA-B4CC5D6D0D65}" destId="{C06B04F7-A025-4312-B21A-47AF9011D012}" srcOrd="0" destOrd="0" presId="urn:microsoft.com/office/officeart/2005/8/layout/cycle6"/>
    <dgm:cxn modelId="{10645B58-5E97-4C18-BAB8-14CD7A384E15}" type="presOf" srcId="{6BF5514F-3994-4AAC-B707-B538AC8EE821}" destId="{39748593-0F68-414E-B453-F5192CD12E59}" srcOrd="0" destOrd="0" presId="urn:microsoft.com/office/officeart/2005/8/layout/cycle6"/>
    <dgm:cxn modelId="{02F3CE8B-66BC-40F3-94D5-435221371ECD}" type="presOf" srcId="{2AEE73DB-386E-47ED-A934-7B8B9DC39D11}" destId="{8512F306-5491-486C-A1D1-BB4221A5D95A}" srcOrd="0" destOrd="0" presId="urn:microsoft.com/office/officeart/2005/8/layout/cycle6"/>
    <dgm:cxn modelId="{88A24E96-3835-4E02-B64C-DDF91A9581F7}" type="presOf" srcId="{5164F925-C65E-47BB-A03F-15936E491EF5}" destId="{DF92647B-461E-4C09-AD8F-EF697116C1B5}" srcOrd="0" destOrd="0" presId="urn:microsoft.com/office/officeart/2005/8/layout/cycle6"/>
    <dgm:cxn modelId="{356F34B8-1A11-4C74-970F-DF52EF29BF71}" type="presOf" srcId="{6BC21F8B-66C6-4680-909E-E5854886A77A}" destId="{E0D089E4-C8C7-483D-A1DC-CCBBA63DE095}" srcOrd="0" destOrd="0" presId="urn:microsoft.com/office/officeart/2005/8/layout/cycle6"/>
    <dgm:cxn modelId="{D53983B9-5314-403A-8D72-245A9A983805}" srcId="{A3F59DF8-617D-46FB-8CAA-B4CC5D6D0D65}" destId="{5164F925-C65E-47BB-A03F-15936E491EF5}" srcOrd="2" destOrd="0" parTransId="{9139A90A-8DF7-4D99-BC92-5F1B89F282B3}" sibTransId="{6BC21F8B-66C6-4680-909E-E5854886A77A}"/>
    <dgm:cxn modelId="{6F9F7EC5-DD10-45A1-8C50-C6FE1F430BC2}" type="presOf" srcId="{D8C6C885-5554-40F4-9415-063CB78AD908}" destId="{B09720F7-9E48-4DDC-AD27-05DC81092E9E}" srcOrd="0" destOrd="0" presId="urn:microsoft.com/office/officeart/2005/8/layout/cycle6"/>
    <dgm:cxn modelId="{78EED3C8-E8F2-4F69-B308-35527947264D}" srcId="{A3F59DF8-617D-46FB-8CAA-B4CC5D6D0D65}" destId="{EA4B2C93-C23F-4062-A535-3491D8133799}" srcOrd="1" destOrd="0" parTransId="{F9618CEA-59D5-429D-9023-F0BFC182FE3F}" sibTransId="{D8C6C885-5554-40F4-9415-063CB78AD908}"/>
    <dgm:cxn modelId="{F93C16DF-0451-40F9-8B9D-8AA3251528B4}" srcId="{A3F59DF8-617D-46FB-8CAA-B4CC5D6D0D65}" destId="{5A28A3A3-3503-4D0F-BE72-FF5882C47532}" srcOrd="3" destOrd="0" parTransId="{456254B5-1D8A-400C-ABCF-0000D945D66F}" sibTransId="{11E7787A-1414-476D-ACEB-604716D5E2DA}"/>
    <dgm:cxn modelId="{A3666FF7-DB92-46EA-8CC9-0BEA5F7B7890}" type="presOf" srcId="{11E7787A-1414-476D-ACEB-604716D5E2DA}" destId="{D9B17A12-3678-44AD-A05F-18D73852B206}" srcOrd="0" destOrd="0" presId="urn:microsoft.com/office/officeart/2005/8/layout/cycle6"/>
    <dgm:cxn modelId="{8BAC8FCF-2B4D-4698-A8B3-6D2E86056BBA}" type="presParOf" srcId="{C06B04F7-A025-4312-B21A-47AF9011D012}" destId="{8512F306-5491-486C-A1D1-BB4221A5D95A}" srcOrd="0" destOrd="0" presId="urn:microsoft.com/office/officeart/2005/8/layout/cycle6"/>
    <dgm:cxn modelId="{8562DD6A-EED8-45DF-9419-5DCCEDABF721}" type="presParOf" srcId="{C06B04F7-A025-4312-B21A-47AF9011D012}" destId="{1C962542-328B-4C02-8693-075C0EF9F53A}" srcOrd="1" destOrd="0" presId="urn:microsoft.com/office/officeart/2005/8/layout/cycle6"/>
    <dgm:cxn modelId="{552E8694-A6EB-416D-B63F-3A2D32F2BFC0}" type="presParOf" srcId="{C06B04F7-A025-4312-B21A-47AF9011D012}" destId="{39748593-0F68-414E-B453-F5192CD12E59}" srcOrd="2" destOrd="0" presId="urn:microsoft.com/office/officeart/2005/8/layout/cycle6"/>
    <dgm:cxn modelId="{A8A402E0-E552-4323-9570-DA1C25D72605}" type="presParOf" srcId="{C06B04F7-A025-4312-B21A-47AF9011D012}" destId="{F5DA2F93-236C-49C7-ACBD-C00F6B56C598}" srcOrd="3" destOrd="0" presId="urn:microsoft.com/office/officeart/2005/8/layout/cycle6"/>
    <dgm:cxn modelId="{6A3BD9B5-4D45-40E4-BA76-4CFFCF818132}" type="presParOf" srcId="{C06B04F7-A025-4312-B21A-47AF9011D012}" destId="{D52FBFC9-B097-44BF-B9EC-A6226B23EB24}" srcOrd="4" destOrd="0" presId="urn:microsoft.com/office/officeart/2005/8/layout/cycle6"/>
    <dgm:cxn modelId="{5FF12B3A-136D-4294-87B8-39A50CD1077D}" type="presParOf" srcId="{C06B04F7-A025-4312-B21A-47AF9011D012}" destId="{B09720F7-9E48-4DDC-AD27-05DC81092E9E}" srcOrd="5" destOrd="0" presId="urn:microsoft.com/office/officeart/2005/8/layout/cycle6"/>
    <dgm:cxn modelId="{1AE190BD-E61C-4332-A94A-44A6A76F9F34}" type="presParOf" srcId="{C06B04F7-A025-4312-B21A-47AF9011D012}" destId="{DF92647B-461E-4C09-AD8F-EF697116C1B5}" srcOrd="6" destOrd="0" presId="urn:microsoft.com/office/officeart/2005/8/layout/cycle6"/>
    <dgm:cxn modelId="{A0B7CA0C-2A75-4F38-8452-53C1EDEC4DE9}" type="presParOf" srcId="{C06B04F7-A025-4312-B21A-47AF9011D012}" destId="{085F7972-1383-4393-9676-13338B1A9F28}" srcOrd="7" destOrd="0" presId="urn:microsoft.com/office/officeart/2005/8/layout/cycle6"/>
    <dgm:cxn modelId="{D1F7150F-BBAA-478B-95C6-F88B470BB090}" type="presParOf" srcId="{C06B04F7-A025-4312-B21A-47AF9011D012}" destId="{E0D089E4-C8C7-483D-A1DC-CCBBA63DE095}" srcOrd="8" destOrd="0" presId="urn:microsoft.com/office/officeart/2005/8/layout/cycle6"/>
    <dgm:cxn modelId="{B85E2533-8579-445D-BD3B-2B82DF1B76CA}" type="presParOf" srcId="{C06B04F7-A025-4312-B21A-47AF9011D012}" destId="{BB3D5B7B-8CB9-4170-96EE-1E0357F1F94F}" srcOrd="9" destOrd="0" presId="urn:microsoft.com/office/officeart/2005/8/layout/cycle6"/>
    <dgm:cxn modelId="{0D9CA66C-C291-4D12-9FC3-852131331729}" type="presParOf" srcId="{C06B04F7-A025-4312-B21A-47AF9011D012}" destId="{C707B4DD-628A-4974-A645-406889C4C278}" srcOrd="10" destOrd="0" presId="urn:microsoft.com/office/officeart/2005/8/layout/cycle6"/>
    <dgm:cxn modelId="{C181B317-AC93-44F2-8BFE-A072C30C29B3}" type="presParOf" srcId="{C06B04F7-A025-4312-B21A-47AF9011D012}" destId="{D9B17A12-3678-44AD-A05F-18D73852B20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B701F9-CA80-4F82-BE82-D6BC9553D89B}" type="doc">
      <dgm:prSet loTypeId="urn:microsoft.com/office/officeart/2005/8/layout/list1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BA715E6-8E17-4F98-812B-3A18CC523EB6}">
      <dgm:prSet/>
      <dgm:spPr/>
      <dgm:t>
        <a:bodyPr/>
        <a:lstStyle/>
        <a:p>
          <a:r>
            <a:rPr lang="uk-UA" noProof="0" dirty="0"/>
            <a:t>Голос повинен бути благозвучним.</a:t>
          </a:r>
        </a:p>
      </dgm:t>
    </dgm:pt>
    <dgm:pt modelId="{9DE90B2B-A166-4EEE-9E48-019CE113AAD2}" type="parTrans" cxnId="{2276FEE7-5057-41BA-AB9D-A37F1032CDBD}">
      <dgm:prSet/>
      <dgm:spPr/>
      <dgm:t>
        <a:bodyPr/>
        <a:lstStyle/>
        <a:p>
          <a:endParaRPr lang="ru-RU"/>
        </a:p>
      </dgm:t>
    </dgm:pt>
    <dgm:pt modelId="{92C94AE5-BE63-43E8-A9F6-2387D732675F}" type="sibTrans" cxnId="{2276FEE7-5057-41BA-AB9D-A37F1032CDBD}">
      <dgm:prSet/>
      <dgm:spPr/>
      <dgm:t>
        <a:bodyPr/>
        <a:lstStyle/>
        <a:p>
          <a:endParaRPr lang="ru-RU"/>
        </a:p>
      </dgm:t>
    </dgm:pt>
    <dgm:pt modelId="{FB9573F7-71DE-41F5-A9CA-B3F15453C65C}">
      <dgm:prSet/>
      <dgm:spPr/>
      <dgm:t>
        <a:bodyPr/>
        <a:lstStyle/>
        <a:p>
          <a:r>
            <a:rPr lang="uk-UA" noProof="0"/>
            <a:t>Зміна голосу залежно від ситуації.</a:t>
          </a:r>
        </a:p>
      </dgm:t>
    </dgm:pt>
    <dgm:pt modelId="{C370954D-AC28-44EC-B4DC-1ECCF7D44002}" type="parTrans" cxnId="{531AC771-E9FB-408B-AA89-93CC4142F0BF}">
      <dgm:prSet/>
      <dgm:spPr/>
      <dgm:t>
        <a:bodyPr/>
        <a:lstStyle/>
        <a:p>
          <a:endParaRPr lang="ru-RU"/>
        </a:p>
      </dgm:t>
    </dgm:pt>
    <dgm:pt modelId="{D0473CC2-0A43-4C68-930B-313A40F4CFF1}" type="sibTrans" cxnId="{531AC771-E9FB-408B-AA89-93CC4142F0BF}">
      <dgm:prSet/>
      <dgm:spPr/>
      <dgm:t>
        <a:bodyPr/>
        <a:lstStyle/>
        <a:p>
          <a:endParaRPr lang="ru-RU"/>
        </a:p>
      </dgm:t>
    </dgm:pt>
    <dgm:pt modelId="{27FFC127-2C42-4CE5-B734-C36C0ECEBB8B}">
      <dgm:prSet/>
      <dgm:spPr/>
      <dgm:t>
        <a:bodyPr/>
        <a:lstStyle/>
        <a:p>
          <a:r>
            <a:rPr lang="uk-UA" noProof="0"/>
            <a:t>Голос повинен бути витривалим.</a:t>
          </a:r>
        </a:p>
      </dgm:t>
    </dgm:pt>
    <dgm:pt modelId="{389DE3C6-4A69-47BF-BDE8-0C41E367E1CB}" type="parTrans" cxnId="{00D89952-E3A2-4415-86E7-9745CDEA092D}">
      <dgm:prSet/>
      <dgm:spPr/>
      <dgm:t>
        <a:bodyPr/>
        <a:lstStyle/>
        <a:p>
          <a:endParaRPr lang="ru-RU"/>
        </a:p>
      </dgm:t>
    </dgm:pt>
    <dgm:pt modelId="{F6B25103-6187-41C3-ADC5-5DF8D94F2570}" type="sibTrans" cxnId="{00D89952-E3A2-4415-86E7-9745CDEA092D}">
      <dgm:prSet/>
      <dgm:spPr/>
      <dgm:t>
        <a:bodyPr/>
        <a:lstStyle/>
        <a:p>
          <a:endParaRPr lang="ru-RU"/>
        </a:p>
      </dgm:t>
    </dgm:pt>
    <dgm:pt modelId="{44FAA89E-11FE-4A85-B0CF-AEC472047CE5}">
      <dgm:prSet/>
      <dgm:spPr/>
      <dgm:t>
        <a:bodyPr/>
        <a:lstStyle/>
        <a:p>
          <a:r>
            <a:rPr lang="uk-UA" noProof="0"/>
            <a:t>Говорити не для себе, а «віддавати» його учням.</a:t>
          </a:r>
        </a:p>
      </dgm:t>
    </dgm:pt>
    <dgm:pt modelId="{D35F3D66-6B4C-4EEA-8821-910865B42C9F}" type="parTrans" cxnId="{8FFD8223-BD62-4AB9-A1BC-90F4AE7E563B}">
      <dgm:prSet/>
      <dgm:spPr/>
      <dgm:t>
        <a:bodyPr/>
        <a:lstStyle/>
        <a:p>
          <a:endParaRPr lang="ru-RU"/>
        </a:p>
      </dgm:t>
    </dgm:pt>
    <dgm:pt modelId="{BFFC8FD8-E463-4034-A1B1-C022ACF96E4A}" type="sibTrans" cxnId="{8FFD8223-BD62-4AB9-A1BC-90F4AE7E563B}">
      <dgm:prSet/>
      <dgm:spPr/>
      <dgm:t>
        <a:bodyPr/>
        <a:lstStyle/>
        <a:p>
          <a:endParaRPr lang="ru-RU"/>
        </a:p>
      </dgm:t>
    </dgm:pt>
    <dgm:pt modelId="{BFCFB4F6-2C3A-4667-8CE7-AB96296A97F9}">
      <dgm:prSet/>
      <dgm:spPr/>
      <dgm:t>
        <a:bodyPr/>
        <a:lstStyle/>
        <a:p>
          <a:r>
            <a:rPr lang="uk-UA" noProof="0" dirty="0"/>
            <a:t>За допомогою голосу вміти переконувати.</a:t>
          </a:r>
        </a:p>
      </dgm:t>
    </dgm:pt>
    <dgm:pt modelId="{9A6E01D1-3545-464E-8B7F-DE3237144EDE}" type="parTrans" cxnId="{74EA68B3-E826-4F38-BF20-E9A0E91992A9}">
      <dgm:prSet/>
      <dgm:spPr/>
      <dgm:t>
        <a:bodyPr/>
        <a:lstStyle/>
        <a:p>
          <a:endParaRPr lang="ru-RU"/>
        </a:p>
      </dgm:t>
    </dgm:pt>
    <dgm:pt modelId="{E49EE4C4-E9B8-4CA4-99C3-FD75B55EFB4A}" type="sibTrans" cxnId="{74EA68B3-E826-4F38-BF20-E9A0E91992A9}">
      <dgm:prSet/>
      <dgm:spPr/>
      <dgm:t>
        <a:bodyPr/>
        <a:lstStyle/>
        <a:p>
          <a:endParaRPr lang="ru-RU"/>
        </a:p>
      </dgm:t>
    </dgm:pt>
    <dgm:pt modelId="{8BB44BC4-C3FB-4649-8902-275E048354EF}" type="pres">
      <dgm:prSet presAssocID="{93B701F9-CA80-4F82-BE82-D6BC9553D89B}" presName="linear" presStyleCnt="0">
        <dgm:presLayoutVars>
          <dgm:dir/>
          <dgm:animLvl val="lvl"/>
          <dgm:resizeHandles val="exact"/>
        </dgm:presLayoutVars>
      </dgm:prSet>
      <dgm:spPr/>
    </dgm:pt>
    <dgm:pt modelId="{D5AE86C9-7E4F-4760-9C7C-38D5520DF3CA}" type="pres">
      <dgm:prSet presAssocID="{DBA715E6-8E17-4F98-812B-3A18CC523EB6}" presName="parentLin" presStyleCnt="0"/>
      <dgm:spPr/>
    </dgm:pt>
    <dgm:pt modelId="{0BD3161C-2AB1-4FC6-BFAF-5B036235BFDE}" type="pres">
      <dgm:prSet presAssocID="{DBA715E6-8E17-4F98-812B-3A18CC523EB6}" presName="parentLeftMargin" presStyleLbl="node1" presStyleIdx="0" presStyleCnt="5"/>
      <dgm:spPr/>
    </dgm:pt>
    <dgm:pt modelId="{CF15B9A1-1360-42E2-9602-3A924DDB78C2}" type="pres">
      <dgm:prSet presAssocID="{DBA715E6-8E17-4F98-812B-3A18CC523EB6}" presName="parentText" presStyleLbl="node1" presStyleIdx="0" presStyleCnt="5" custLinFactX="3571" custLinFactNeighborX="100000" custLinFactNeighborY="-1729">
        <dgm:presLayoutVars>
          <dgm:chMax val="0"/>
          <dgm:bulletEnabled val="1"/>
        </dgm:presLayoutVars>
      </dgm:prSet>
      <dgm:spPr/>
    </dgm:pt>
    <dgm:pt modelId="{4CBDFDA0-65CF-4195-8B8D-7461A38902C7}" type="pres">
      <dgm:prSet presAssocID="{DBA715E6-8E17-4F98-812B-3A18CC523EB6}" presName="negativeSpace" presStyleCnt="0"/>
      <dgm:spPr/>
    </dgm:pt>
    <dgm:pt modelId="{55245DB9-7396-447E-84B0-F9C126643376}" type="pres">
      <dgm:prSet presAssocID="{DBA715E6-8E17-4F98-812B-3A18CC523EB6}" presName="childText" presStyleLbl="conFgAcc1" presStyleIdx="0" presStyleCnt="5" custScaleY="73347">
        <dgm:presLayoutVars>
          <dgm:bulletEnabled val="1"/>
        </dgm:presLayoutVars>
      </dgm:prSet>
      <dgm:spPr/>
    </dgm:pt>
    <dgm:pt modelId="{46DA8FC8-E755-46E0-85BC-8E0240DB389F}" type="pres">
      <dgm:prSet presAssocID="{92C94AE5-BE63-43E8-A9F6-2387D732675F}" presName="spaceBetweenRectangles" presStyleCnt="0"/>
      <dgm:spPr/>
    </dgm:pt>
    <dgm:pt modelId="{26969CB8-06FF-4311-98D0-083AA228DCB9}" type="pres">
      <dgm:prSet presAssocID="{FB9573F7-71DE-41F5-A9CA-B3F15453C65C}" presName="parentLin" presStyleCnt="0"/>
      <dgm:spPr/>
    </dgm:pt>
    <dgm:pt modelId="{1D0AD429-53CC-4E94-91C4-F103B529E6CF}" type="pres">
      <dgm:prSet presAssocID="{FB9573F7-71DE-41F5-A9CA-B3F15453C65C}" presName="parentLeftMargin" presStyleLbl="node1" presStyleIdx="0" presStyleCnt="5"/>
      <dgm:spPr/>
    </dgm:pt>
    <dgm:pt modelId="{0B9A5428-5F42-4102-B72B-2CF32C0829AB}" type="pres">
      <dgm:prSet presAssocID="{FB9573F7-71DE-41F5-A9CA-B3F15453C65C}" presName="parentText" presStyleLbl="node1" presStyleIdx="1" presStyleCnt="5" custLinFactX="3571" custLinFactNeighborX="100000" custLinFactNeighborY="-4862">
        <dgm:presLayoutVars>
          <dgm:chMax val="0"/>
          <dgm:bulletEnabled val="1"/>
        </dgm:presLayoutVars>
      </dgm:prSet>
      <dgm:spPr/>
    </dgm:pt>
    <dgm:pt modelId="{D6A8D989-716E-449C-9A50-B08E18BFF659}" type="pres">
      <dgm:prSet presAssocID="{FB9573F7-71DE-41F5-A9CA-B3F15453C65C}" presName="negativeSpace" presStyleCnt="0"/>
      <dgm:spPr/>
    </dgm:pt>
    <dgm:pt modelId="{1B677DD7-5261-40A6-9DF9-CE27C0961C13}" type="pres">
      <dgm:prSet presAssocID="{FB9573F7-71DE-41F5-A9CA-B3F15453C65C}" presName="childText" presStyleLbl="conFgAcc1" presStyleIdx="1" presStyleCnt="5">
        <dgm:presLayoutVars>
          <dgm:bulletEnabled val="1"/>
        </dgm:presLayoutVars>
      </dgm:prSet>
      <dgm:spPr/>
    </dgm:pt>
    <dgm:pt modelId="{78D5C31B-FBA8-46B4-8FE5-8D38AACA9FF6}" type="pres">
      <dgm:prSet presAssocID="{D0473CC2-0A43-4C68-930B-313A40F4CFF1}" presName="spaceBetweenRectangles" presStyleCnt="0"/>
      <dgm:spPr/>
    </dgm:pt>
    <dgm:pt modelId="{02D7BB5D-E8B9-425A-99CE-DB0B0D59470C}" type="pres">
      <dgm:prSet presAssocID="{27FFC127-2C42-4CE5-B734-C36C0ECEBB8B}" presName="parentLin" presStyleCnt="0"/>
      <dgm:spPr/>
    </dgm:pt>
    <dgm:pt modelId="{A9A98AA2-F7F7-402A-B182-889FCA63D6E8}" type="pres">
      <dgm:prSet presAssocID="{27FFC127-2C42-4CE5-B734-C36C0ECEBB8B}" presName="parentLeftMargin" presStyleLbl="node1" presStyleIdx="1" presStyleCnt="5"/>
      <dgm:spPr/>
    </dgm:pt>
    <dgm:pt modelId="{5BD282AE-6EC9-4E48-876F-10CD6EDF3DB9}" type="pres">
      <dgm:prSet presAssocID="{27FFC127-2C42-4CE5-B734-C36C0ECEBB8B}" presName="parentText" presStyleLbl="node1" presStyleIdx="2" presStyleCnt="5" custLinFactX="4762" custLinFactNeighborX="100000" custLinFactNeighborY="4099">
        <dgm:presLayoutVars>
          <dgm:chMax val="0"/>
          <dgm:bulletEnabled val="1"/>
        </dgm:presLayoutVars>
      </dgm:prSet>
      <dgm:spPr/>
    </dgm:pt>
    <dgm:pt modelId="{6183D12B-7BBB-4B40-8901-207D281DFF73}" type="pres">
      <dgm:prSet presAssocID="{27FFC127-2C42-4CE5-B734-C36C0ECEBB8B}" presName="negativeSpace" presStyleCnt="0"/>
      <dgm:spPr/>
    </dgm:pt>
    <dgm:pt modelId="{FC52C112-8F7B-4490-9A6B-0EF438A5376B}" type="pres">
      <dgm:prSet presAssocID="{27FFC127-2C42-4CE5-B734-C36C0ECEBB8B}" presName="childText" presStyleLbl="conFgAcc1" presStyleIdx="2" presStyleCnt="5">
        <dgm:presLayoutVars>
          <dgm:bulletEnabled val="1"/>
        </dgm:presLayoutVars>
      </dgm:prSet>
      <dgm:spPr/>
    </dgm:pt>
    <dgm:pt modelId="{0ECF853F-1833-44B8-83E7-8F7CF3D5B720}" type="pres">
      <dgm:prSet presAssocID="{F6B25103-6187-41C3-ADC5-5DF8D94F2570}" presName="spaceBetweenRectangles" presStyleCnt="0"/>
      <dgm:spPr/>
    </dgm:pt>
    <dgm:pt modelId="{D7B14648-9D56-46AE-8B3D-069F786E38F7}" type="pres">
      <dgm:prSet presAssocID="{44FAA89E-11FE-4A85-B0CF-AEC472047CE5}" presName="parentLin" presStyleCnt="0"/>
      <dgm:spPr/>
    </dgm:pt>
    <dgm:pt modelId="{D46D1198-B69B-40B3-A467-228E78B696F9}" type="pres">
      <dgm:prSet presAssocID="{44FAA89E-11FE-4A85-B0CF-AEC472047CE5}" presName="parentLeftMargin" presStyleLbl="node1" presStyleIdx="2" presStyleCnt="5"/>
      <dgm:spPr/>
    </dgm:pt>
    <dgm:pt modelId="{72A2A414-68A0-4A4C-B37D-908882F52851}" type="pres">
      <dgm:prSet presAssocID="{44FAA89E-11FE-4A85-B0CF-AEC472047CE5}" presName="parentText" presStyleLbl="node1" presStyleIdx="3" presStyleCnt="5" custLinFactX="4762" custLinFactNeighborX="100000" custLinFactNeighborY="1445">
        <dgm:presLayoutVars>
          <dgm:chMax val="0"/>
          <dgm:bulletEnabled val="1"/>
        </dgm:presLayoutVars>
      </dgm:prSet>
      <dgm:spPr/>
    </dgm:pt>
    <dgm:pt modelId="{EC2C02DC-AED2-4CB4-9991-4A982BC2AFE9}" type="pres">
      <dgm:prSet presAssocID="{44FAA89E-11FE-4A85-B0CF-AEC472047CE5}" presName="negativeSpace" presStyleCnt="0"/>
      <dgm:spPr/>
    </dgm:pt>
    <dgm:pt modelId="{926E20E3-5310-44E4-964D-401F17BA1C69}" type="pres">
      <dgm:prSet presAssocID="{44FAA89E-11FE-4A85-B0CF-AEC472047CE5}" presName="childText" presStyleLbl="conFgAcc1" presStyleIdx="3" presStyleCnt="5">
        <dgm:presLayoutVars>
          <dgm:bulletEnabled val="1"/>
        </dgm:presLayoutVars>
      </dgm:prSet>
      <dgm:spPr/>
    </dgm:pt>
    <dgm:pt modelId="{C19A1270-940D-4E61-81AE-4B511C025566}" type="pres">
      <dgm:prSet presAssocID="{BFFC8FD8-E463-4034-A1B1-C022ACF96E4A}" presName="spaceBetweenRectangles" presStyleCnt="0"/>
      <dgm:spPr/>
    </dgm:pt>
    <dgm:pt modelId="{A57036D1-2211-41F3-B00A-9827AB22B920}" type="pres">
      <dgm:prSet presAssocID="{BFCFB4F6-2C3A-4667-8CE7-AB96296A97F9}" presName="parentLin" presStyleCnt="0"/>
      <dgm:spPr/>
    </dgm:pt>
    <dgm:pt modelId="{9BD0454C-1539-47CC-847E-A00B14E5AC37}" type="pres">
      <dgm:prSet presAssocID="{BFCFB4F6-2C3A-4667-8CE7-AB96296A97F9}" presName="parentLeftMargin" presStyleLbl="node1" presStyleIdx="3" presStyleCnt="5"/>
      <dgm:spPr/>
    </dgm:pt>
    <dgm:pt modelId="{40CBD492-84A9-4498-B8E0-7AE4188A5436}" type="pres">
      <dgm:prSet presAssocID="{BFCFB4F6-2C3A-4667-8CE7-AB96296A97F9}" presName="parentText" presStyleLbl="node1" presStyleIdx="4" presStyleCnt="5" custLinFactX="4762" custLinFactNeighborX="100000" custLinFactNeighborY="-1210">
        <dgm:presLayoutVars>
          <dgm:chMax val="0"/>
          <dgm:bulletEnabled val="1"/>
        </dgm:presLayoutVars>
      </dgm:prSet>
      <dgm:spPr/>
    </dgm:pt>
    <dgm:pt modelId="{DA14A6F7-B1E3-4F12-8727-1A847D00F009}" type="pres">
      <dgm:prSet presAssocID="{BFCFB4F6-2C3A-4667-8CE7-AB96296A97F9}" presName="negativeSpace" presStyleCnt="0"/>
      <dgm:spPr/>
    </dgm:pt>
    <dgm:pt modelId="{74BBBC8E-8B00-4A7C-8D81-9F734E6D0165}" type="pres">
      <dgm:prSet presAssocID="{BFCFB4F6-2C3A-4667-8CE7-AB96296A97F9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CC1900F-A355-4D88-B014-CAC905E031CC}" type="presOf" srcId="{BFCFB4F6-2C3A-4667-8CE7-AB96296A97F9}" destId="{9BD0454C-1539-47CC-847E-A00B14E5AC37}" srcOrd="0" destOrd="0" presId="urn:microsoft.com/office/officeart/2005/8/layout/list1"/>
    <dgm:cxn modelId="{1A5EDD22-5C59-47F4-B42F-86CF8AD7CB34}" type="presOf" srcId="{27FFC127-2C42-4CE5-B734-C36C0ECEBB8B}" destId="{A9A98AA2-F7F7-402A-B182-889FCA63D6E8}" srcOrd="0" destOrd="0" presId="urn:microsoft.com/office/officeart/2005/8/layout/list1"/>
    <dgm:cxn modelId="{8FFD8223-BD62-4AB9-A1BC-90F4AE7E563B}" srcId="{93B701F9-CA80-4F82-BE82-D6BC9553D89B}" destId="{44FAA89E-11FE-4A85-B0CF-AEC472047CE5}" srcOrd="3" destOrd="0" parTransId="{D35F3D66-6B4C-4EEA-8821-910865B42C9F}" sibTransId="{BFFC8FD8-E463-4034-A1B1-C022ACF96E4A}"/>
    <dgm:cxn modelId="{CA5A8C2D-19FE-4A2B-8465-5893B33212B3}" type="presOf" srcId="{44FAA89E-11FE-4A85-B0CF-AEC472047CE5}" destId="{D46D1198-B69B-40B3-A467-228E78B696F9}" srcOrd="0" destOrd="0" presId="urn:microsoft.com/office/officeart/2005/8/layout/list1"/>
    <dgm:cxn modelId="{E3792A68-0D97-4143-83B4-9DBD85D793CC}" type="presOf" srcId="{DBA715E6-8E17-4F98-812B-3A18CC523EB6}" destId="{0BD3161C-2AB1-4FC6-BFAF-5B036235BFDE}" srcOrd="0" destOrd="0" presId="urn:microsoft.com/office/officeart/2005/8/layout/list1"/>
    <dgm:cxn modelId="{ACB6EE49-6EF7-4B82-BFD4-BC4D17310C44}" type="presOf" srcId="{FB9573F7-71DE-41F5-A9CA-B3F15453C65C}" destId="{1D0AD429-53CC-4E94-91C4-F103B529E6CF}" srcOrd="0" destOrd="0" presId="urn:microsoft.com/office/officeart/2005/8/layout/list1"/>
    <dgm:cxn modelId="{6D8C1A4D-0C91-48F4-B6B4-3F878154248A}" type="presOf" srcId="{DBA715E6-8E17-4F98-812B-3A18CC523EB6}" destId="{CF15B9A1-1360-42E2-9602-3A924DDB78C2}" srcOrd="1" destOrd="0" presId="urn:microsoft.com/office/officeart/2005/8/layout/list1"/>
    <dgm:cxn modelId="{531AC771-E9FB-408B-AA89-93CC4142F0BF}" srcId="{93B701F9-CA80-4F82-BE82-D6BC9553D89B}" destId="{FB9573F7-71DE-41F5-A9CA-B3F15453C65C}" srcOrd="1" destOrd="0" parTransId="{C370954D-AC28-44EC-B4DC-1ECCF7D44002}" sibTransId="{D0473CC2-0A43-4C68-930B-313A40F4CFF1}"/>
    <dgm:cxn modelId="{00D89952-E3A2-4415-86E7-9745CDEA092D}" srcId="{93B701F9-CA80-4F82-BE82-D6BC9553D89B}" destId="{27FFC127-2C42-4CE5-B734-C36C0ECEBB8B}" srcOrd="2" destOrd="0" parTransId="{389DE3C6-4A69-47BF-BDE8-0C41E367E1CB}" sibTransId="{F6B25103-6187-41C3-ADC5-5DF8D94F2570}"/>
    <dgm:cxn modelId="{1F74C852-FEE7-4630-A4B3-5800D986CD59}" type="presOf" srcId="{44FAA89E-11FE-4A85-B0CF-AEC472047CE5}" destId="{72A2A414-68A0-4A4C-B37D-908882F52851}" srcOrd="1" destOrd="0" presId="urn:microsoft.com/office/officeart/2005/8/layout/list1"/>
    <dgm:cxn modelId="{0BF95779-483E-4025-87B1-D9E0C13F1B12}" type="presOf" srcId="{BFCFB4F6-2C3A-4667-8CE7-AB96296A97F9}" destId="{40CBD492-84A9-4498-B8E0-7AE4188A5436}" srcOrd="1" destOrd="0" presId="urn:microsoft.com/office/officeart/2005/8/layout/list1"/>
    <dgm:cxn modelId="{4ADB6B83-CAFA-482A-839B-BA9F37207F1F}" type="presOf" srcId="{93B701F9-CA80-4F82-BE82-D6BC9553D89B}" destId="{8BB44BC4-C3FB-4649-8902-275E048354EF}" srcOrd="0" destOrd="0" presId="urn:microsoft.com/office/officeart/2005/8/layout/list1"/>
    <dgm:cxn modelId="{2D809B8D-D4D5-477E-A0D2-0BD83CCDD135}" type="presOf" srcId="{27FFC127-2C42-4CE5-B734-C36C0ECEBB8B}" destId="{5BD282AE-6EC9-4E48-876F-10CD6EDF3DB9}" srcOrd="1" destOrd="0" presId="urn:microsoft.com/office/officeart/2005/8/layout/list1"/>
    <dgm:cxn modelId="{74EA68B3-E826-4F38-BF20-E9A0E91992A9}" srcId="{93B701F9-CA80-4F82-BE82-D6BC9553D89B}" destId="{BFCFB4F6-2C3A-4667-8CE7-AB96296A97F9}" srcOrd="4" destOrd="0" parTransId="{9A6E01D1-3545-464E-8B7F-DE3237144EDE}" sibTransId="{E49EE4C4-E9B8-4CA4-99C3-FD75B55EFB4A}"/>
    <dgm:cxn modelId="{E5D69ADC-F8E0-4E29-8B0F-6EDA7BB7B4F7}" type="presOf" srcId="{FB9573F7-71DE-41F5-A9CA-B3F15453C65C}" destId="{0B9A5428-5F42-4102-B72B-2CF32C0829AB}" srcOrd="1" destOrd="0" presId="urn:microsoft.com/office/officeart/2005/8/layout/list1"/>
    <dgm:cxn modelId="{2276FEE7-5057-41BA-AB9D-A37F1032CDBD}" srcId="{93B701F9-CA80-4F82-BE82-D6BC9553D89B}" destId="{DBA715E6-8E17-4F98-812B-3A18CC523EB6}" srcOrd="0" destOrd="0" parTransId="{9DE90B2B-A166-4EEE-9E48-019CE113AAD2}" sibTransId="{92C94AE5-BE63-43E8-A9F6-2387D732675F}"/>
    <dgm:cxn modelId="{022B0DB9-76B3-49F0-BC8E-452A9182DA6C}" type="presParOf" srcId="{8BB44BC4-C3FB-4649-8902-275E048354EF}" destId="{D5AE86C9-7E4F-4760-9C7C-38D5520DF3CA}" srcOrd="0" destOrd="0" presId="urn:microsoft.com/office/officeart/2005/8/layout/list1"/>
    <dgm:cxn modelId="{5D8F2AA0-43CD-40E9-8941-357D17BB7446}" type="presParOf" srcId="{D5AE86C9-7E4F-4760-9C7C-38D5520DF3CA}" destId="{0BD3161C-2AB1-4FC6-BFAF-5B036235BFDE}" srcOrd="0" destOrd="0" presId="urn:microsoft.com/office/officeart/2005/8/layout/list1"/>
    <dgm:cxn modelId="{85EF8DF9-382E-4C4B-99C5-1B11E8536CBB}" type="presParOf" srcId="{D5AE86C9-7E4F-4760-9C7C-38D5520DF3CA}" destId="{CF15B9A1-1360-42E2-9602-3A924DDB78C2}" srcOrd="1" destOrd="0" presId="urn:microsoft.com/office/officeart/2005/8/layout/list1"/>
    <dgm:cxn modelId="{84D8374E-E713-4AA0-B706-537BB1759642}" type="presParOf" srcId="{8BB44BC4-C3FB-4649-8902-275E048354EF}" destId="{4CBDFDA0-65CF-4195-8B8D-7461A38902C7}" srcOrd="1" destOrd="0" presId="urn:microsoft.com/office/officeart/2005/8/layout/list1"/>
    <dgm:cxn modelId="{B26DEE3E-9D25-4FE9-9146-C105F4A6D743}" type="presParOf" srcId="{8BB44BC4-C3FB-4649-8902-275E048354EF}" destId="{55245DB9-7396-447E-84B0-F9C126643376}" srcOrd="2" destOrd="0" presId="urn:microsoft.com/office/officeart/2005/8/layout/list1"/>
    <dgm:cxn modelId="{F776BF7D-E1DE-455A-ABAC-7C0FEEC2DEB0}" type="presParOf" srcId="{8BB44BC4-C3FB-4649-8902-275E048354EF}" destId="{46DA8FC8-E755-46E0-85BC-8E0240DB389F}" srcOrd="3" destOrd="0" presId="urn:microsoft.com/office/officeart/2005/8/layout/list1"/>
    <dgm:cxn modelId="{D092478C-226C-47D3-B347-E6D323428D28}" type="presParOf" srcId="{8BB44BC4-C3FB-4649-8902-275E048354EF}" destId="{26969CB8-06FF-4311-98D0-083AA228DCB9}" srcOrd="4" destOrd="0" presId="urn:microsoft.com/office/officeart/2005/8/layout/list1"/>
    <dgm:cxn modelId="{CD7EC154-1BEF-4678-9DD9-CD6D3EE36E38}" type="presParOf" srcId="{26969CB8-06FF-4311-98D0-083AA228DCB9}" destId="{1D0AD429-53CC-4E94-91C4-F103B529E6CF}" srcOrd="0" destOrd="0" presId="urn:microsoft.com/office/officeart/2005/8/layout/list1"/>
    <dgm:cxn modelId="{F2E8E12D-3240-40BB-A6D4-5F7BCDFDA1DA}" type="presParOf" srcId="{26969CB8-06FF-4311-98D0-083AA228DCB9}" destId="{0B9A5428-5F42-4102-B72B-2CF32C0829AB}" srcOrd="1" destOrd="0" presId="urn:microsoft.com/office/officeart/2005/8/layout/list1"/>
    <dgm:cxn modelId="{44EE828D-33CE-4573-8F47-1230E7D1766E}" type="presParOf" srcId="{8BB44BC4-C3FB-4649-8902-275E048354EF}" destId="{D6A8D989-716E-449C-9A50-B08E18BFF659}" srcOrd="5" destOrd="0" presId="urn:microsoft.com/office/officeart/2005/8/layout/list1"/>
    <dgm:cxn modelId="{89771983-F472-4769-8F6B-5AEF64136ECB}" type="presParOf" srcId="{8BB44BC4-C3FB-4649-8902-275E048354EF}" destId="{1B677DD7-5261-40A6-9DF9-CE27C0961C13}" srcOrd="6" destOrd="0" presId="urn:microsoft.com/office/officeart/2005/8/layout/list1"/>
    <dgm:cxn modelId="{31EDBE59-86F8-44DA-8C4C-F074BFB5594C}" type="presParOf" srcId="{8BB44BC4-C3FB-4649-8902-275E048354EF}" destId="{78D5C31B-FBA8-46B4-8FE5-8D38AACA9FF6}" srcOrd="7" destOrd="0" presId="urn:microsoft.com/office/officeart/2005/8/layout/list1"/>
    <dgm:cxn modelId="{5C44B527-8F86-4911-A0CC-5A60DEA357B5}" type="presParOf" srcId="{8BB44BC4-C3FB-4649-8902-275E048354EF}" destId="{02D7BB5D-E8B9-425A-99CE-DB0B0D59470C}" srcOrd="8" destOrd="0" presId="urn:microsoft.com/office/officeart/2005/8/layout/list1"/>
    <dgm:cxn modelId="{68E4EF9B-99A9-4962-AB60-B347C2F2BB9F}" type="presParOf" srcId="{02D7BB5D-E8B9-425A-99CE-DB0B0D59470C}" destId="{A9A98AA2-F7F7-402A-B182-889FCA63D6E8}" srcOrd="0" destOrd="0" presId="urn:microsoft.com/office/officeart/2005/8/layout/list1"/>
    <dgm:cxn modelId="{66F8CE68-EB30-4904-8FF2-A41E475FC5DF}" type="presParOf" srcId="{02D7BB5D-E8B9-425A-99CE-DB0B0D59470C}" destId="{5BD282AE-6EC9-4E48-876F-10CD6EDF3DB9}" srcOrd="1" destOrd="0" presId="urn:microsoft.com/office/officeart/2005/8/layout/list1"/>
    <dgm:cxn modelId="{0F680C65-6D60-4A12-ABE3-FB83E7386F29}" type="presParOf" srcId="{8BB44BC4-C3FB-4649-8902-275E048354EF}" destId="{6183D12B-7BBB-4B40-8901-207D281DFF73}" srcOrd="9" destOrd="0" presId="urn:microsoft.com/office/officeart/2005/8/layout/list1"/>
    <dgm:cxn modelId="{AFE878D0-BE00-4DED-ABD0-7911CDE4598A}" type="presParOf" srcId="{8BB44BC4-C3FB-4649-8902-275E048354EF}" destId="{FC52C112-8F7B-4490-9A6B-0EF438A5376B}" srcOrd="10" destOrd="0" presId="urn:microsoft.com/office/officeart/2005/8/layout/list1"/>
    <dgm:cxn modelId="{3F9391DB-77B8-48A5-8C18-444F6F998983}" type="presParOf" srcId="{8BB44BC4-C3FB-4649-8902-275E048354EF}" destId="{0ECF853F-1833-44B8-83E7-8F7CF3D5B720}" srcOrd="11" destOrd="0" presId="urn:microsoft.com/office/officeart/2005/8/layout/list1"/>
    <dgm:cxn modelId="{768A848C-F1B5-4DE4-8A23-6F56CEA4440E}" type="presParOf" srcId="{8BB44BC4-C3FB-4649-8902-275E048354EF}" destId="{D7B14648-9D56-46AE-8B3D-069F786E38F7}" srcOrd="12" destOrd="0" presId="urn:microsoft.com/office/officeart/2005/8/layout/list1"/>
    <dgm:cxn modelId="{44623D14-7AB9-4570-8907-B5DDBE3434A0}" type="presParOf" srcId="{D7B14648-9D56-46AE-8B3D-069F786E38F7}" destId="{D46D1198-B69B-40B3-A467-228E78B696F9}" srcOrd="0" destOrd="0" presId="urn:microsoft.com/office/officeart/2005/8/layout/list1"/>
    <dgm:cxn modelId="{394E70A8-2B6C-4159-8816-D6E9A241B8F3}" type="presParOf" srcId="{D7B14648-9D56-46AE-8B3D-069F786E38F7}" destId="{72A2A414-68A0-4A4C-B37D-908882F52851}" srcOrd="1" destOrd="0" presId="urn:microsoft.com/office/officeart/2005/8/layout/list1"/>
    <dgm:cxn modelId="{F277527C-D1A5-4358-BCA4-F83CD5B07256}" type="presParOf" srcId="{8BB44BC4-C3FB-4649-8902-275E048354EF}" destId="{EC2C02DC-AED2-4CB4-9991-4A982BC2AFE9}" srcOrd="13" destOrd="0" presId="urn:microsoft.com/office/officeart/2005/8/layout/list1"/>
    <dgm:cxn modelId="{94ACCABD-E527-4C72-8E24-B81B7A27546F}" type="presParOf" srcId="{8BB44BC4-C3FB-4649-8902-275E048354EF}" destId="{926E20E3-5310-44E4-964D-401F17BA1C69}" srcOrd="14" destOrd="0" presId="urn:microsoft.com/office/officeart/2005/8/layout/list1"/>
    <dgm:cxn modelId="{260CEB3A-B96B-470F-A9B7-A4C0657847AF}" type="presParOf" srcId="{8BB44BC4-C3FB-4649-8902-275E048354EF}" destId="{C19A1270-940D-4E61-81AE-4B511C025566}" srcOrd="15" destOrd="0" presId="urn:microsoft.com/office/officeart/2005/8/layout/list1"/>
    <dgm:cxn modelId="{52E1A2AD-0ED9-4066-80B5-646D1D578E8D}" type="presParOf" srcId="{8BB44BC4-C3FB-4649-8902-275E048354EF}" destId="{A57036D1-2211-41F3-B00A-9827AB22B920}" srcOrd="16" destOrd="0" presId="urn:microsoft.com/office/officeart/2005/8/layout/list1"/>
    <dgm:cxn modelId="{7004CBBD-1506-470E-BD96-A75DC8C2DFF3}" type="presParOf" srcId="{A57036D1-2211-41F3-B00A-9827AB22B920}" destId="{9BD0454C-1539-47CC-847E-A00B14E5AC37}" srcOrd="0" destOrd="0" presId="urn:microsoft.com/office/officeart/2005/8/layout/list1"/>
    <dgm:cxn modelId="{011F6556-E4DF-42E5-AC37-DFD9C5D07FC7}" type="presParOf" srcId="{A57036D1-2211-41F3-B00A-9827AB22B920}" destId="{40CBD492-84A9-4498-B8E0-7AE4188A5436}" srcOrd="1" destOrd="0" presId="urn:microsoft.com/office/officeart/2005/8/layout/list1"/>
    <dgm:cxn modelId="{D1ADDECF-C9C5-4DEA-870E-AD76C6C3667A}" type="presParOf" srcId="{8BB44BC4-C3FB-4649-8902-275E048354EF}" destId="{DA14A6F7-B1E3-4F12-8727-1A847D00F009}" srcOrd="17" destOrd="0" presId="urn:microsoft.com/office/officeart/2005/8/layout/list1"/>
    <dgm:cxn modelId="{D5627CBD-9540-4CFD-BE98-983D0CC037CF}" type="presParOf" srcId="{8BB44BC4-C3FB-4649-8902-275E048354EF}" destId="{74BBBC8E-8B00-4A7C-8D81-9F734E6D016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E93D22-98F3-4342-B12E-F7D9AF54C318}" type="doc">
      <dgm:prSet loTypeId="urn:microsoft.com/office/officeart/2005/8/layout/pyramid2" loCatId="list" qsTypeId="urn:microsoft.com/office/officeart/2005/8/quickstyle/simple3" qsCatId="simple" csTypeId="urn:microsoft.com/office/officeart/2005/8/colors/colorful5" csCatId="colorful" phldr="1"/>
      <dgm:spPr/>
    </dgm:pt>
    <dgm:pt modelId="{51BC9E8E-9AC8-4CD0-804F-F5B6DEA09A29}">
      <dgm:prSet phldrT="[Текст]"/>
      <dgm:spPr/>
      <dgm:t>
        <a:bodyPr/>
        <a:lstStyle/>
        <a:p>
          <a:r>
            <a:rPr lang="uk-UA" b="1" i="0" cap="none" spc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Розпливчата вимова заважає розумінню слів</a:t>
          </a:r>
          <a:endParaRPr lang="uk-UA" b="1" cap="none" spc="0" noProof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A846195-A1AA-448F-9E7E-17BDD74E0D71}" type="parTrans" cxnId="{74FF4069-2073-43C6-9609-E134B288E003}">
      <dgm:prSet/>
      <dgm:spPr/>
      <dgm:t>
        <a:bodyPr/>
        <a:lstStyle/>
        <a:p>
          <a:endParaRPr lang="ru-RU"/>
        </a:p>
      </dgm:t>
    </dgm:pt>
    <dgm:pt modelId="{C4331F38-AC3F-44E7-84B6-E36756362254}" type="sibTrans" cxnId="{74FF4069-2073-43C6-9609-E134B288E003}">
      <dgm:prSet/>
      <dgm:spPr/>
      <dgm:t>
        <a:bodyPr/>
        <a:lstStyle/>
        <a:p>
          <a:endParaRPr lang="ru-RU"/>
        </a:p>
      </dgm:t>
    </dgm:pt>
    <dgm:pt modelId="{F86F78DF-8E10-4CA0-BF46-4B678C8596B8}">
      <dgm:prSet phldrT="[Текст]"/>
      <dgm:spPr/>
      <dgm:t>
        <a:bodyPr/>
        <a:lstStyle/>
        <a:p>
          <a:r>
            <a:rPr lang="uk-UA" b="1" i="0" cap="none" spc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Погане вимовляння іноді обезсмислює фрази</a:t>
          </a:r>
          <a:endParaRPr lang="uk-UA" b="1" cap="none" spc="0" noProof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FA538D21-B415-475E-B7E2-83B1A8E77F0B}" type="parTrans" cxnId="{C138AAC4-F008-4C02-8F53-606F67742C27}">
      <dgm:prSet/>
      <dgm:spPr/>
      <dgm:t>
        <a:bodyPr/>
        <a:lstStyle/>
        <a:p>
          <a:endParaRPr lang="ru-RU"/>
        </a:p>
      </dgm:t>
    </dgm:pt>
    <dgm:pt modelId="{8F3654AA-DC40-4A20-842D-1AB879F45D51}" type="sibTrans" cxnId="{C138AAC4-F008-4C02-8F53-606F67742C27}">
      <dgm:prSet/>
      <dgm:spPr/>
      <dgm:t>
        <a:bodyPr/>
        <a:lstStyle/>
        <a:p>
          <a:endParaRPr lang="ru-RU"/>
        </a:p>
      </dgm:t>
    </dgm:pt>
    <dgm:pt modelId="{74671421-1B08-4A3D-B37B-45769CF666DC}">
      <dgm:prSet phldrT="[Текст]"/>
      <dgm:spPr/>
      <dgm:t>
        <a:bodyPr/>
        <a:lstStyle/>
        <a:p>
          <a:r>
            <a:rPr lang="uk-UA" b="1" i="0" cap="none" spc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Сильні перекручення звуків  відволікають увагу слухачів</a:t>
          </a:r>
          <a:endParaRPr lang="uk-UA" b="1" cap="none" spc="0" noProof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68052A19-B34A-48D7-8E4B-CD646E0E419F}" type="parTrans" cxnId="{2361DB67-E939-43C1-9B5E-93A898D10A5A}">
      <dgm:prSet/>
      <dgm:spPr/>
      <dgm:t>
        <a:bodyPr/>
        <a:lstStyle/>
        <a:p>
          <a:endParaRPr lang="ru-RU"/>
        </a:p>
      </dgm:t>
    </dgm:pt>
    <dgm:pt modelId="{2864E918-3AD3-4FC7-9436-DA8BF3DC7AD0}" type="sibTrans" cxnId="{2361DB67-E939-43C1-9B5E-93A898D10A5A}">
      <dgm:prSet/>
      <dgm:spPr/>
      <dgm:t>
        <a:bodyPr/>
        <a:lstStyle/>
        <a:p>
          <a:endParaRPr lang="ru-RU"/>
        </a:p>
      </dgm:t>
    </dgm:pt>
    <dgm:pt modelId="{733627F6-BE31-4D37-BF7E-14AB3F6CAAE9}" type="pres">
      <dgm:prSet presAssocID="{79E93D22-98F3-4342-B12E-F7D9AF54C318}" presName="compositeShape" presStyleCnt="0">
        <dgm:presLayoutVars>
          <dgm:dir/>
          <dgm:resizeHandles/>
        </dgm:presLayoutVars>
      </dgm:prSet>
      <dgm:spPr/>
    </dgm:pt>
    <dgm:pt modelId="{45ED12D3-F17A-4C57-900B-C7C3F77F6D11}" type="pres">
      <dgm:prSet presAssocID="{79E93D22-98F3-4342-B12E-F7D9AF54C318}" presName="pyramid" presStyleLbl="node1" presStyleIdx="0" presStyleCnt="1" custLinFactNeighborX="-45267" custLinFactNeighborY="18107"/>
      <dgm:spPr/>
    </dgm:pt>
    <dgm:pt modelId="{9ADE95A0-C2A4-45BF-9492-7BFE515E2D0F}" type="pres">
      <dgm:prSet presAssocID="{79E93D22-98F3-4342-B12E-F7D9AF54C318}" presName="theList" presStyleCnt="0"/>
      <dgm:spPr/>
    </dgm:pt>
    <dgm:pt modelId="{3C8ADA91-AB33-4E6A-8526-EDF4FD6635D3}" type="pres">
      <dgm:prSet presAssocID="{51BC9E8E-9AC8-4CD0-804F-F5B6DEA09A29}" presName="aNode" presStyleLbl="fgAcc1" presStyleIdx="0" presStyleCnt="3">
        <dgm:presLayoutVars>
          <dgm:bulletEnabled val="1"/>
        </dgm:presLayoutVars>
      </dgm:prSet>
      <dgm:spPr/>
    </dgm:pt>
    <dgm:pt modelId="{5E517905-5EA2-4357-934D-AF7776852525}" type="pres">
      <dgm:prSet presAssocID="{51BC9E8E-9AC8-4CD0-804F-F5B6DEA09A29}" presName="aSpace" presStyleCnt="0"/>
      <dgm:spPr/>
    </dgm:pt>
    <dgm:pt modelId="{A1673DBE-5ECB-4476-8ACF-ABADE06DD963}" type="pres">
      <dgm:prSet presAssocID="{F86F78DF-8E10-4CA0-BF46-4B678C8596B8}" presName="aNode" presStyleLbl="fgAcc1" presStyleIdx="1" presStyleCnt="3">
        <dgm:presLayoutVars>
          <dgm:bulletEnabled val="1"/>
        </dgm:presLayoutVars>
      </dgm:prSet>
      <dgm:spPr/>
    </dgm:pt>
    <dgm:pt modelId="{B2E17D71-3758-4349-90D2-C602EFF81E0F}" type="pres">
      <dgm:prSet presAssocID="{F86F78DF-8E10-4CA0-BF46-4B678C8596B8}" presName="aSpace" presStyleCnt="0"/>
      <dgm:spPr/>
    </dgm:pt>
    <dgm:pt modelId="{D2D6DD71-D8AF-480A-9ABD-E953A551A47D}" type="pres">
      <dgm:prSet presAssocID="{74671421-1B08-4A3D-B37B-45769CF666DC}" presName="aNode" presStyleLbl="fgAcc1" presStyleIdx="2" presStyleCnt="3">
        <dgm:presLayoutVars>
          <dgm:bulletEnabled val="1"/>
        </dgm:presLayoutVars>
      </dgm:prSet>
      <dgm:spPr/>
    </dgm:pt>
    <dgm:pt modelId="{C811C8FF-09EB-4906-99F1-E9929123FEDE}" type="pres">
      <dgm:prSet presAssocID="{74671421-1B08-4A3D-B37B-45769CF666DC}" presName="aSpace" presStyleCnt="0"/>
      <dgm:spPr/>
    </dgm:pt>
  </dgm:ptLst>
  <dgm:cxnLst>
    <dgm:cxn modelId="{2B332822-38FA-4CF5-BC43-31F20B215BDC}" type="presOf" srcId="{74671421-1B08-4A3D-B37B-45769CF666DC}" destId="{D2D6DD71-D8AF-480A-9ABD-E953A551A47D}" srcOrd="0" destOrd="0" presId="urn:microsoft.com/office/officeart/2005/8/layout/pyramid2"/>
    <dgm:cxn modelId="{D15E5322-FB5C-4474-9BF9-3DD4D33C9C79}" type="presOf" srcId="{51BC9E8E-9AC8-4CD0-804F-F5B6DEA09A29}" destId="{3C8ADA91-AB33-4E6A-8526-EDF4FD6635D3}" srcOrd="0" destOrd="0" presId="urn:microsoft.com/office/officeart/2005/8/layout/pyramid2"/>
    <dgm:cxn modelId="{2361DB67-E939-43C1-9B5E-93A898D10A5A}" srcId="{79E93D22-98F3-4342-B12E-F7D9AF54C318}" destId="{74671421-1B08-4A3D-B37B-45769CF666DC}" srcOrd="2" destOrd="0" parTransId="{68052A19-B34A-48D7-8E4B-CD646E0E419F}" sibTransId="{2864E918-3AD3-4FC7-9436-DA8BF3DC7AD0}"/>
    <dgm:cxn modelId="{74FF4069-2073-43C6-9609-E134B288E003}" srcId="{79E93D22-98F3-4342-B12E-F7D9AF54C318}" destId="{51BC9E8E-9AC8-4CD0-804F-F5B6DEA09A29}" srcOrd="0" destOrd="0" parTransId="{3A846195-A1AA-448F-9E7E-17BDD74E0D71}" sibTransId="{C4331F38-AC3F-44E7-84B6-E36756362254}"/>
    <dgm:cxn modelId="{C138AAC4-F008-4C02-8F53-606F67742C27}" srcId="{79E93D22-98F3-4342-B12E-F7D9AF54C318}" destId="{F86F78DF-8E10-4CA0-BF46-4B678C8596B8}" srcOrd="1" destOrd="0" parTransId="{FA538D21-B415-475E-B7E2-83B1A8E77F0B}" sibTransId="{8F3654AA-DC40-4A20-842D-1AB879F45D51}"/>
    <dgm:cxn modelId="{043BF5D6-5EB3-4A5D-8E86-2367E5FE86DB}" type="presOf" srcId="{F86F78DF-8E10-4CA0-BF46-4B678C8596B8}" destId="{A1673DBE-5ECB-4476-8ACF-ABADE06DD963}" srcOrd="0" destOrd="0" presId="urn:microsoft.com/office/officeart/2005/8/layout/pyramid2"/>
    <dgm:cxn modelId="{BC5951DB-1808-4489-844E-A8C6CB0241B4}" type="presOf" srcId="{79E93D22-98F3-4342-B12E-F7D9AF54C318}" destId="{733627F6-BE31-4D37-BF7E-14AB3F6CAAE9}" srcOrd="0" destOrd="0" presId="urn:microsoft.com/office/officeart/2005/8/layout/pyramid2"/>
    <dgm:cxn modelId="{A332A91E-989C-4851-957C-801A7ADD55BF}" type="presParOf" srcId="{733627F6-BE31-4D37-BF7E-14AB3F6CAAE9}" destId="{45ED12D3-F17A-4C57-900B-C7C3F77F6D11}" srcOrd="0" destOrd="0" presId="urn:microsoft.com/office/officeart/2005/8/layout/pyramid2"/>
    <dgm:cxn modelId="{E1A7A6B5-6483-4012-8639-DA206D10D362}" type="presParOf" srcId="{733627F6-BE31-4D37-BF7E-14AB3F6CAAE9}" destId="{9ADE95A0-C2A4-45BF-9492-7BFE515E2D0F}" srcOrd="1" destOrd="0" presId="urn:microsoft.com/office/officeart/2005/8/layout/pyramid2"/>
    <dgm:cxn modelId="{EF31388F-EEB5-4ABF-9B09-94DA3AB96FD0}" type="presParOf" srcId="{9ADE95A0-C2A4-45BF-9492-7BFE515E2D0F}" destId="{3C8ADA91-AB33-4E6A-8526-EDF4FD6635D3}" srcOrd="0" destOrd="0" presId="urn:microsoft.com/office/officeart/2005/8/layout/pyramid2"/>
    <dgm:cxn modelId="{6144960E-AABF-48B7-B916-3AE582DACBB9}" type="presParOf" srcId="{9ADE95A0-C2A4-45BF-9492-7BFE515E2D0F}" destId="{5E517905-5EA2-4357-934D-AF7776852525}" srcOrd="1" destOrd="0" presId="urn:microsoft.com/office/officeart/2005/8/layout/pyramid2"/>
    <dgm:cxn modelId="{5BC58485-7CC7-4E4A-8AAC-3D617D4E1DC2}" type="presParOf" srcId="{9ADE95A0-C2A4-45BF-9492-7BFE515E2D0F}" destId="{A1673DBE-5ECB-4476-8ACF-ABADE06DD963}" srcOrd="2" destOrd="0" presId="urn:microsoft.com/office/officeart/2005/8/layout/pyramid2"/>
    <dgm:cxn modelId="{A324F914-BFFD-4A87-8605-9DA26D123A07}" type="presParOf" srcId="{9ADE95A0-C2A4-45BF-9492-7BFE515E2D0F}" destId="{B2E17D71-3758-4349-90D2-C602EFF81E0F}" srcOrd="3" destOrd="0" presId="urn:microsoft.com/office/officeart/2005/8/layout/pyramid2"/>
    <dgm:cxn modelId="{575663C7-48CB-49EA-BB68-4508145D1257}" type="presParOf" srcId="{9ADE95A0-C2A4-45BF-9492-7BFE515E2D0F}" destId="{D2D6DD71-D8AF-480A-9ABD-E953A551A47D}" srcOrd="4" destOrd="0" presId="urn:microsoft.com/office/officeart/2005/8/layout/pyramid2"/>
    <dgm:cxn modelId="{01850858-8B65-462D-861D-5A3F9CFE31B7}" type="presParOf" srcId="{9ADE95A0-C2A4-45BF-9492-7BFE515E2D0F}" destId="{C811C8FF-09EB-4906-99F1-E9929123FED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436C6-C45E-4345-AC1C-37BBC85469AA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 dirty="0"/>
            <a:t>Ротова порожнина</a:t>
          </a:r>
          <a:endParaRPr lang="ru-RU" sz="4100" kern="1200" dirty="0"/>
        </a:p>
      </dsp:txBody>
      <dsp:txXfrm>
        <a:off x="744" y="145603"/>
        <a:ext cx="2902148" cy="1741289"/>
      </dsp:txXfrm>
    </dsp:sp>
    <dsp:sp modelId="{3975955E-446A-4C31-A347-8854902BBFCD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 dirty="0"/>
            <a:t>Порожнина носа</a:t>
          </a:r>
          <a:endParaRPr lang="ru-RU" sz="4100" kern="1200" dirty="0"/>
        </a:p>
      </dsp:txBody>
      <dsp:txXfrm>
        <a:off x="3193107" y="145603"/>
        <a:ext cx="2902148" cy="1741289"/>
      </dsp:txXfrm>
    </dsp:sp>
    <dsp:sp modelId="{1B26D4E4-41BB-4860-ACA3-07B0F0DA9723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 dirty="0"/>
            <a:t>Глотка</a:t>
          </a:r>
          <a:endParaRPr lang="ru-RU" sz="4100" kern="1200" dirty="0"/>
        </a:p>
      </dsp:txBody>
      <dsp:txXfrm>
        <a:off x="744" y="2177107"/>
        <a:ext cx="2902148" cy="1741289"/>
      </dsp:txXfrm>
    </dsp:sp>
    <dsp:sp modelId="{8BBA7278-5B01-461E-9B5F-7F0F1AB5CAE2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100" kern="1200" dirty="0"/>
            <a:t>Гортань</a:t>
          </a:r>
          <a:endParaRPr lang="ru-RU" sz="4100" kern="1200" dirty="0"/>
        </a:p>
      </dsp:txBody>
      <dsp:txXfrm>
        <a:off x="3193107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12F306-5491-486C-A1D1-BB4221A5D95A}">
      <dsp:nvSpPr>
        <dsp:cNvPr id="0" name=""/>
        <dsp:cNvSpPr/>
      </dsp:nvSpPr>
      <dsp:spPr>
        <a:xfrm>
          <a:off x="2321718" y="174"/>
          <a:ext cx="1452562" cy="9441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Відношення до теми</a:t>
          </a:r>
          <a:endParaRPr lang="ru-RU" sz="1600" kern="1200" dirty="0"/>
        </a:p>
      </dsp:txBody>
      <dsp:txXfrm>
        <a:off x="2367808" y="46264"/>
        <a:ext cx="1360382" cy="851985"/>
      </dsp:txXfrm>
    </dsp:sp>
    <dsp:sp modelId="{39748593-0F68-414E-B453-F5192CD12E59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2296485" y="184967"/>
              </a:moveTo>
              <a:arcTo wR="1559742" hR="1559742" stAng="17891212" swAng="262561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DA2F93-236C-49C7-ACBD-C00F6B56C598}">
      <dsp:nvSpPr>
        <dsp:cNvPr id="0" name=""/>
        <dsp:cNvSpPr/>
      </dsp:nvSpPr>
      <dsp:spPr>
        <a:xfrm>
          <a:off x="3881461" y="1559917"/>
          <a:ext cx="1452562" cy="944165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Емоції </a:t>
          </a:r>
        </a:p>
      </dsp:txBody>
      <dsp:txXfrm>
        <a:off x="3927551" y="1606007"/>
        <a:ext cx="1360382" cy="851985"/>
      </dsp:txXfrm>
    </dsp:sp>
    <dsp:sp modelId="{B09720F7-9E48-4DDC-AD27-05DC81092E9E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3042700" y="2043101"/>
              </a:moveTo>
              <a:arcTo wR="1559742" hR="1559742" stAng="1083178" swAng="2625610"/>
            </a:path>
          </a:pathLst>
        </a:custGeom>
        <a:noFill/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2647B-461E-4C09-AD8F-EF697116C1B5}">
      <dsp:nvSpPr>
        <dsp:cNvPr id="0" name=""/>
        <dsp:cNvSpPr/>
      </dsp:nvSpPr>
      <dsp:spPr>
        <a:xfrm>
          <a:off x="2321718" y="3119659"/>
          <a:ext cx="1452562" cy="944165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Внутрішня </a:t>
          </a:r>
          <a:r>
            <a:rPr lang="uk-UA" sz="1600" kern="1200" dirty="0" err="1"/>
            <a:t>перекрнаність</a:t>
          </a:r>
          <a:endParaRPr lang="ru-RU" sz="1600" kern="1200" dirty="0"/>
        </a:p>
      </dsp:txBody>
      <dsp:txXfrm>
        <a:off x="2367808" y="3165749"/>
        <a:ext cx="1360382" cy="851985"/>
      </dsp:txXfrm>
    </dsp:sp>
    <dsp:sp modelId="{E0D089E4-C8C7-483D-A1DC-CCBBA63DE095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823000" y="2934518"/>
              </a:moveTo>
              <a:arcTo wR="1559742" hR="1559742" stAng="7091212" swAng="2625610"/>
            </a:path>
          </a:pathLst>
        </a:custGeom>
        <a:noFill/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D5B7B-8CB9-4170-96EE-1E0357F1F94F}">
      <dsp:nvSpPr>
        <dsp:cNvPr id="0" name=""/>
        <dsp:cNvSpPr/>
      </dsp:nvSpPr>
      <dsp:spPr>
        <a:xfrm>
          <a:off x="761975" y="1559917"/>
          <a:ext cx="1452562" cy="944165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/>
            <a:t>Знання теми</a:t>
          </a:r>
          <a:endParaRPr lang="ru-RU" sz="1600" kern="1200" dirty="0"/>
        </a:p>
      </dsp:txBody>
      <dsp:txXfrm>
        <a:off x="808065" y="1606007"/>
        <a:ext cx="1360382" cy="851985"/>
      </dsp:txXfrm>
    </dsp:sp>
    <dsp:sp modelId="{D9B17A12-3678-44AD-A05F-18D73852B206}">
      <dsp:nvSpPr>
        <dsp:cNvPr id="0" name=""/>
        <dsp:cNvSpPr/>
      </dsp:nvSpPr>
      <dsp:spPr>
        <a:xfrm>
          <a:off x="1488257" y="472257"/>
          <a:ext cx="3119485" cy="3119485"/>
        </a:xfrm>
        <a:custGeom>
          <a:avLst/>
          <a:gdLst/>
          <a:ahLst/>
          <a:cxnLst/>
          <a:rect l="0" t="0" r="0" b="0"/>
          <a:pathLst>
            <a:path>
              <a:moveTo>
                <a:pt x="76785" y="1076384"/>
              </a:moveTo>
              <a:arcTo wR="1559742" hR="1559742" stAng="11883178" swAng="2625610"/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45DB9-7396-447E-84B0-F9C126643376}">
      <dsp:nvSpPr>
        <dsp:cNvPr id="0" name=""/>
        <dsp:cNvSpPr/>
      </dsp:nvSpPr>
      <dsp:spPr>
        <a:xfrm>
          <a:off x="0" y="864095"/>
          <a:ext cx="8640960" cy="3881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F15B9A1-1360-42E2-9602-3A924DDB78C2}">
      <dsp:nvSpPr>
        <dsp:cNvPr id="0" name=""/>
        <dsp:cNvSpPr/>
      </dsp:nvSpPr>
      <dsp:spPr>
        <a:xfrm>
          <a:off x="1080094" y="543417"/>
          <a:ext cx="6048672" cy="6199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noProof="0" dirty="0"/>
            <a:t>Голос повинен бути благозвучним.</a:t>
          </a:r>
        </a:p>
      </dsp:txBody>
      <dsp:txXfrm>
        <a:off x="1110356" y="573679"/>
        <a:ext cx="5988148" cy="559396"/>
      </dsp:txXfrm>
    </dsp:sp>
    <dsp:sp modelId="{1B677DD7-5261-40A6-9DF9-CE27C0961C13}">
      <dsp:nvSpPr>
        <dsp:cNvPr id="0" name=""/>
        <dsp:cNvSpPr/>
      </dsp:nvSpPr>
      <dsp:spPr>
        <a:xfrm>
          <a:off x="0" y="1675608"/>
          <a:ext cx="864096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B9A5428-5F42-4102-B72B-2CF32C0829AB}">
      <dsp:nvSpPr>
        <dsp:cNvPr id="0" name=""/>
        <dsp:cNvSpPr/>
      </dsp:nvSpPr>
      <dsp:spPr>
        <a:xfrm>
          <a:off x="1080094" y="1335507"/>
          <a:ext cx="6048672" cy="619920"/>
        </a:xfrm>
        <a:prstGeom prst="roundRect">
          <a:avLst/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noProof="0"/>
            <a:t>Зміна голосу залежно від ситуації.</a:t>
          </a:r>
        </a:p>
      </dsp:txBody>
      <dsp:txXfrm>
        <a:off x="1110356" y="1365769"/>
        <a:ext cx="5988148" cy="559396"/>
      </dsp:txXfrm>
    </dsp:sp>
    <dsp:sp modelId="{FC52C112-8F7B-4490-9A6B-0EF438A5376B}">
      <dsp:nvSpPr>
        <dsp:cNvPr id="0" name=""/>
        <dsp:cNvSpPr/>
      </dsp:nvSpPr>
      <dsp:spPr>
        <a:xfrm>
          <a:off x="0" y="2628168"/>
          <a:ext cx="864096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D282AE-6EC9-4E48-876F-10CD6EDF3DB9}">
      <dsp:nvSpPr>
        <dsp:cNvPr id="0" name=""/>
        <dsp:cNvSpPr/>
      </dsp:nvSpPr>
      <dsp:spPr>
        <a:xfrm>
          <a:off x="1152133" y="2343618"/>
          <a:ext cx="6048672" cy="61992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noProof="0"/>
            <a:t>Голос повинен бути витривалим.</a:t>
          </a:r>
        </a:p>
      </dsp:txBody>
      <dsp:txXfrm>
        <a:off x="1182395" y="2373880"/>
        <a:ext cx="5988148" cy="559396"/>
      </dsp:txXfrm>
    </dsp:sp>
    <dsp:sp modelId="{926E20E3-5310-44E4-964D-401F17BA1C69}">
      <dsp:nvSpPr>
        <dsp:cNvPr id="0" name=""/>
        <dsp:cNvSpPr/>
      </dsp:nvSpPr>
      <dsp:spPr>
        <a:xfrm>
          <a:off x="0" y="3580728"/>
          <a:ext cx="864096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2A2A414-68A0-4A4C-B37D-908882F52851}">
      <dsp:nvSpPr>
        <dsp:cNvPr id="0" name=""/>
        <dsp:cNvSpPr/>
      </dsp:nvSpPr>
      <dsp:spPr>
        <a:xfrm>
          <a:off x="1152133" y="3279726"/>
          <a:ext cx="6048672" cy="619920"/>
        </a:xfrm>
        <a:prstGeom prst="roundRect">
          <a:avLst/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noProof="0"/>
            <a:t>Говорити не для себе, а «віддавати» його учням.</a:t>
          </a:r>
        </a:p>
      </dsp:txBody>
      <dsp:txXfrm>
        <a:off x="1182395" y="3309988"/>
        <a:ext cx="5988148" cy="559396"/>
      </dsp:txXfrm>
    </dsp:sp>
    <dsp:sp modelId="{74BBBC8E-8B00-4A7C-8D81-9F734E6D0165}">
      <dsp:nvSpPr>
        <dsp:cNvPr id="0" name=""/>
        <dsp:cNvSpPr/>
      </dsp:nvSpPr>
      <dsp:spPr>
        <a:xfrm>
          <a:off x="0" y="4533288"/>
          <a:ext cx="864096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0CBD492-84A9-4498-B8E0-7AE4188A5436}">
      <dsp:nvSpPr>
        <dsp:cNvPr id="0" name=""/>
        <dsp:cNvSpPr/>
      </dsp:nvSpPr>
      <dsp:spPr>
        <a:xfrm>
          <a:off x="1152133" y="4215827"/>
          <a:ext cx="6048672" cy="61992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100" kern="1200" noProof="0" dirty="0"/>
            <a:t>За допомогою голосу вміти переконувати.</a:t>
          </a:r>
        </a:p>
      </dsp:txBody>
      <dsp:txXfrm>
        <a:off x="1182395" y="4246089"/>
        <a:ext cx="5988148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ED12D3-F17A-4C57-900B-C7C3F77F6D11}">
      <dsp:nvSpPr>
        <dsp:cNvPr id="0" name=""/>
        <dsp:cNvSpPr/>
      </dsp:nvSpPr>
      <dsp:spPr>
        <a:xfrm>
          <a:off x="0" y="0"/>
          <a:ext cx="4064000" cy="4064000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8ADA91-AB33-4E6A-8526-EDF4FD6635D3}">
      <dsp:nvSpPr>
        <dsp:cNvPr id="0" name=""/>
        <dsp:cNvSpPr/>
      </dsp:nvSpPr>
      <dsp:spPr>
        <a:xfrm>
          <a:off x="3619635" y="408582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0" kern="1200" cap="none" spc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Розпливчата вимова заважає розумінню слів</a:t>
          </a:r>
          <a:endParaRPr lang="uk-UA" sz="1700" b="1" kern="1200" cap="none" spc="0" noProof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666597" y="455544"/>
        <a:ext cx="2547676" cy="868101"/>
      </dsp:txXfrm>
    </dsp:sp>
    <dsp:sp modelId="{A1673DBE-5ECB-4476-8ACF-ABADE06DD963}">
      <dsp:nvSpPr>
        <dsp:cNvPr id="0" name=""/>
        <dsp:cNvSpPr/>
      </dsp:nvSpPr>
      <dsp:spPr>
        <a:xfrm>
          <a:off x="3619635" y="1490860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0" kern="1200" cap="none" spc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Погане вимовляння іноді обезсмислює фрази</a:t>
          </a:r>
          <a:endParaRPr lang="uk-UA" sz="1700" b="1" kern="1200" cap="none" spc="0" noProof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666597" y="1537822"/>
        <a:ext cx="2547676" cy="868101"/>
      </dsp:txXfrm>
    </dsp:sp>
    <dsp:sp modelId="{D2D6DD71-D8AF-480A-9ABD-E953A551A47D}">
      <dsp:nvSpPr>
        <dsp:cNvPr id="0" name=""/>
        <dsp:cNvSpPr/>
      </dsp:nvSpPr>
      <dsp:spPr>
        <a:xfrm>
          <a:off x="3619635" y="2573139"/>
          <a:ext cx="2641600" cy="9620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0" kern="1200" cap="none" spc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Сильні перекручення звуків  відволікають увагу слухачів</a:t>
          </a:r>
          <a:endParaRPr lang="uk-UA" sz="1700" b="1" kern="1200" cap="none" spc="0" noProof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sp:txBody>
      <dsp:txXfrm>
        <a:off x="3666597" y="2620101"/>
        <a:ext cx="2547676" cy="868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3B1DD-B99D-40BD-89B9-83B36DBFF7EB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63FF3-F8FB-4EE3-A93D-710536509B8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15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63FF3-F8FB-4EE3-A93D-710536509B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20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63FF3-F8FB-4EE3-A93D-710536509B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96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5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390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352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83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18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5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904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56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985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040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7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7"/>
            <a:ext cx="9144000" cy="688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5832648" cy="2088232"/>
          </a:xfrm>
          <a:ln>
            <a:noFill/>
          </a:ln>
          <a:scene3d>
            <a:camera prst="orthographicFront"/>
            <a:lightRig rig="freezing" dir="t">
              <a:rot lat="0" lon="0" rev="5640000"/>
            </a:lightRig>
          </a:scene3d>
          <a:sp3d>
            <a:bevelT/>
          </a:sp3d>
        </p:spPr>
        <p:txBody>
          <a:bodyPr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/>
            <a:r>
              <a:rPr lang="uk-UA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Дикція і виразність мови</a:t>
            </a:r>
          </a:p>
        </p:txBody>
      </p:sp>
    </p:spTree>
    <p:extLst>
      <p:ext uri="{BB962C8B-B14F-4D97-AF65-F5344CB8AC3E}">
        <p14:creationId xmlns:p14="http://schemas.microsoft.com/office/powerpoint/2010/main" val="62828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39" y="260648"/>
            <a:ext cx="4194657" cy="1143000"/>
          </a:xfrm>
        </p:spPr>
        <p:txBody>
          <a:bodyPr/>
          <a:lstStyle/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Вправа 1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221088"/>
            <a:ext cx="8229600" cy="243773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Сильно, із зусиллям зібрати губи в ― хоботок так, щоб при цьому вони мали мінімальну площу. Потім так само активно, із зусиллям розтягнути їх в сторони, не оголяючи зуби. Повторити цей рух 10-15 разів, до появи в м'язах губ відчуття тепла.</a:t>
            </a:r>
          </a:p>
        </p:txBody>
      </p:sp>
    </p:spTree>
    <p:extLst>
      <p:ext uri="{BB962C8B-B14F-4D97-AF65-F5344CB8AC3E}">
        <p14:creationId xmlns:p14="http://schemas.microsoft.com/office/powerpoint/2010/main" val="2175200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r>
              <a:rPr lang="uk-UA" b="1" dirty="0">
                <a:ln/>
                <a:solidFill>
                  <a:schemeClr val="tx1">
                    <a:lumMod val="95000"/>
                    <a:lumOff val="5000"/>
                  </a:schemeClr>
                </a:solidFill>
              </a:rPr>
              <a:t>Вправа 2</a:t>
            </a:r>
            <a:endParaRPr lang="ru-RU" b="1" dirty="0">
              <a:ln/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91264" cy="341724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Прочитайте тексти, міняючи залежно від змісту силу голосу:</a:t>
            </a:r>
          </a:p>
          <a:p>
            <a:pPr marL="0" indent="0" algn="just">
              <a:buNone/>
            </a:pP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Була тиша,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тиша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тиша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Раптом гуркотом грому змінилася вона!І ось вже дощик тихенько — ти чуєш? — Закрапав, закрапав,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закрапав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даху. Напевно, зараз барабанити він стане. Вже барабанить! Вже барабанить!Скажи </a:t>
            </a:r>
            <a:r>
              <a:rPr lang="uk-UA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поголосніше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слово «грім» — Гуркотить слово, немов грім! </a:t>
            </a:r>
          </a:p>
          <a:p>
            <a:pPr marL="0" indent="0" algn="just">
              <a:buNone/>
            </a:pP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18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Вправа 3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288032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	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Вправа для верхньої губи: вимовляйте з чіткою артикуляцією: [</a:t>
            </a:r>
            <a:r>
              <a:rPr lang="uk-UA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гл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], [</a:t>
            </a:r>
            <a:r>
              <a:rPr lang="uk-UA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вл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], [</a:t>
            </a:r>
            <a:r>
              <a:rPr lang="uk-UA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вн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], [</a:t>
            </a:r>
            <a:r>
              <a:rPr lang="uk-UA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тн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]. Вправа для нижньої губи: вимовляйте з чіткою артикуляцією: [</a:t>
            </a:r>
            <a:r>
              <a:rPr lang="uk-UA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кс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], [</a:t>
            </a:r>
            <a:r>
              <a:rPr lang="uk-UA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гз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], [</a:t>
            </a:r>
            <a:r>
              <a:rPr lang="uk-UA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вз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], [</a:t>
            </a:r>
            <a:r>
              <a:rPr lang="uk-UA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бз</a:t>
            </a:r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].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333750" cy="2266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224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Вправа 4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Вправа на розвиток м’язів язика:</a:t>
            </a:r>
          </a:p>
          <a:p>
            <a:pPr marL="0" indent="0" algn="just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а) висуньте язик і активно порухайте ним вліво, вправо, вгору, вниз;</a:t>
            </a:r>
          </a:p>
          <a:p>
            <a:pPr marL="0" indent="0" algn="just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б) зробіть по кілька колових рухів висунутим язиком почергово в різних напрямках;</a:t>
            </a:r>
          </a:p>
          <a:p>
            <a:pPr marL="0" indent="0" algn="just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в) злегка висуньте язик і зробіть його широким, потім вузьким, потім чашечкою (злегка піднявши кінчик і бічні краї);</a:t>
            </a:r>
          </a:p>
          <a:p>
            <a:pPr marL="0" indent="0" algn="just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г) злегка піднятим напруженим кінчиком язика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„почистіть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верхні зуби ззовні і зсередини, а тепер кожен зуб </a:t>
            </a:r>
            <a:r>
              <a:rPr lang="uk-UA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„пошліфуйте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язиком у напрямку від його внутрішнього боку до зовнішнього і навпаки;</a:t>
            </a:r>
          </a:p>
          <a:p>
            <a:pPr marL="0" indent="0" algn="just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д) тепер пружним язиком робіть уколи почергово в праву – в ліву щоку.</a:t>
            </a:r>
          </a:p>
        </p:txBody>
      </p:sp>
    </p:spTree>
    <p:extLst>
      <p:ext uri="{BB962C8B-B14F-4D97-AF65-F5344CB8AC3E}">
        <p14:creationId xmlns:p14="http://schemas.microsoft.com/office/powerpoint/2010/main" val="2217520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49" y="0"/>
            <a:ext cx="4978896" cy="1143000"/>
          </a:xfrm>
        </p:spPr>
        <p:txBody>
          <a:bodyPr/>
          <a:lstStyle/>
          <a:p>
            <a:r>
              <a:rPr lang="uk-UA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Вправа 5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8229600" cy="3701008"/>
          </a:xfrm>
        </p:spPr>
        <p:txBody>
          <a:bodyPr>
            <a:normAutofit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Скоромовки</a:t>
            </a:r>
          </a:p>
          <a:p>
            <a:pPr algn="just"/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Кит кота по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хвилях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катав -Кит у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воді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кіт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на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киті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Бурі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бобри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брід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перебрели,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забули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бобри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забрати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торби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Старий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сказав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своїм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синам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:- Сини, 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соліть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сало сухою </a:t>
            </a:r>
            <a:r>
              <a:rPr lang="ru-RU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сіллю</a:t>
            </a: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65104"/>
            <a:ext cx="2076450" cy="2297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10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8" y="0"/>
            <a:ext cx="915328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5085184"/>
            <a:ext cx="8295456" cy="151216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uk-UA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Дикція (від лат. </a:t>
            </a:r>
            <a:r>
              <a:rPr lang="uk-UA" sz="32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dictio</a:t>
            </a:r>
            <a:r>
              <a:rPr lang="uk-UA" sz="32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— вимова) — чітке вимовляння звуків відповідно до фонетичних норм мови</a:t>
            </a:r>
            <a:r>
              <a:rPr lang="uk-UA" sz="32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5162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4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424936" cy="1512168"/>
          </a:xfrm>
        </p:spPr>
        <p:txBody>
          <a:bodyPr>
            <a:noAutofit/>
          </a:bodyPr>
          <a:lstStyle/>
          <a:p>
            <a:pPr algn="just"/>
            <a:r>
              <a:rPr lang="uk-UA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Під виразністю мови розуміються такі особливості її структури, які дозволяють посилити враження від сказаного, викликати і підтримати увагу і інтерес у адресата, впливати не тільки на його розум, але й на почуття, уяву. </a:t>
            </a:r>
          </a:p>
        </p:txBody>
      </p:sp>
    </p:spTree>
    <p:extLst>
      <p:ext uri="{BB962C8B-B14F-4D97-AF65-F5344CB8AC3E}">
        <p14:creationId xmlns:p14="http://schemas.microsoft.com/office/powerpoint/2010/main" val="1753048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116632"/>
            <a:ext cx="8305800" cy="1143000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Складові мовного апарату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7131547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9629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Основні умови виразності мови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8804418"/>
              </p:ext>
            </p:extLst>
          </p:nvPr>
        </p:nvGraphicFramePr>
        <p:xfrm>
          <a:off x="1619672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0747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9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педагогічній діяльності надзвичайно важливо говорити виразно, красиво і просто, володіти інтонацією і силою голосу, продумуючи кожну фразу, речення, акцентуючи значущі слова і вирази, грамотно користуючись ним у різних ситуаціях. Голос – найважливіший елемент техніки мовлення. Для вчителя він є основним засобом праці. </a:t>
            </a:r>
            <a:endParaRPr lang="uk-UA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58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>
                <a:alpha val="71000"/>
                <a:lumMod val="82000"/>
              </a:srgbClr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Виходячи з цих вимог, можна сказати, що найважливішим професійними якостями голосу вчителя є благозвучність, гнучкість, витривалість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78662025"/>
              </p:ext>
            </p:extLst>
          </p:nvPr>
        </p:nvGraphicFramePr>
        <p:xfrm>
          <a:off x="251520" y="5261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288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чого приводить неясна дикція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12708588"/>
              </p:ext>
            </p:extLst>
          </p:nvPr>
        </p:nvGraphicFramePr>
        <p:xfrm>
          <a:off x="323528" y="1628800"/>
          <a:ext cx="78488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95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411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Вправи для покращення дикції та виразності мовлення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51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</TotalTime>
  <Words>261</Words>
  <Application>Microsoft Office PowerPoint</Application>
  <PresentationFormat>Екран (4:3)</PresentationFormat>
  <Paragraphs>46</Paragraphs>
  <Slides>14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Дикція і виразність мови</vt:lpstr>
      <vt:lpstr>Дикція (від лат. dictio — вимова) — чітке вимовляння звуків відповідно до фонетичних норм мови.</vt:lpstr>
      <vt:lpstr> Під виразністю мови розуміються такі особливості її структури, які дозволяють посилити враження від сказаного, викликати і підтримати увагу і інтерес у адресата, впливати не тільки на його розум, але й на почуття, уяву. </vt:lpstr>
      <vt:lpstr>Складові мовного апарату</vt:lpstr>
      <vt:lpstr>Основні умови виразності мови</vt:lpstr>
      <vt:lpstr>Презентація PowerPoint</vt:lpstr>
      <vt:lpstr> Виходячи з цих вимог, можна сказати, що найважливішим професійними якостями голосу вчителя є благозвучність, гнучкість, витривалість.</vt:lpstr>
      <vt:lpstr>До чого приводить неясна дикція</vt:lpstr>
      <vt:lpstr>Вправи для покращення дикції та виразності мовлення</vt:lpstr>
      <vt:lpstr>Вправа 1</vt:lpstr>
      <vt:lpstr>Вправа 2</vt:lpstr>
      <vt:lpstr>Вправа 3</vt:lpstr>
      <vt:lpstr>Вправа 4</vt:lpstr>
      <vt:lpstr>Вправа 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Дикція і виразність мови</dc:title>
  <dc:creator>Sasha</dc:creator>
  <cp:lastModifiedBy>Сергей Терно</cp:lastModifiedBy>
  <cp:revision>25</cp:revision>
  <dcterms:created xsi:type="dcterms:W3CDTF">2015-12-12T11:40:21Z</dcterms:created>
  <dcterms:modified xsi:type="dcterms:W3CDTF">2023-07-11T16:38:02Z</dcterms:modified>
</cp:coreProperties>
</file>