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7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8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9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0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11.xml" ContentType="application/vnd.openxmlformats-officedocument.theme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2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theme/theme13.xml" ContentType="application/vnd.openxmlformats-officedocument.theme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theme/theme14.xml" ContentType="application/vnd.openxmlformats-officedocument.theme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15.xml" ContentType="application/vnd.openxmlformats-officedocument.theme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theme/theme16.xml" ContentType="application/vnd.openxmlformats-officedocument.theme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theme/theme17.xml" ContentType="application/vnd.openxmlformats-officedocument.theme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theme/theme18.xml" ContentType="application/vnd.openxmlformats-officedocument.theme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theme/theme19.xml" ContentType="application/vnd.openxmlformats-officedocument.theme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theme/theme20.xml" ContentType="application/vnd.openxmlformats-officedocument.theme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theme/theme21.xml" ContentType="application/vnd.openxmlformats-officedocument.theme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theme/theme22.xml" ContentType="application/vnd.openxmlformats-officedocument.theme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theme/theme2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6" r:id="rId3"/>
    <p:sldMasterId id="2147483692" r:id="rId4"/>
    <p:sldMasterId id="2147483708" r:id="rId5"/>
    <p:sldMasterId id="2147483724" r:id="rId6"/>
    <p:sldMasterId id="2147483740" r:id="rId7"/>
    <p:sldMasterId id="2147483756" r:id="rId8"/>
    <p:sldMasterId id="2147483772" r:id="rId9"/>
    <p:sldMasterId id="2147483788" r:id="rId10"/>
    <p:sldMasterId id="2147483804" r:id="rId11"/>
    <p:sldMasterId id="2147483820" r:id="rId12"/>
    <p:sldMasterId id="2147483836" r:id="rId13"/>
    <p:sldMasterId id="2147483852" r:id="rId14"/>
    <p:sldMasterId id="2147483868" r:id="rId15"/>
    <p:sldMasterId id="2147483884" r:id="rId16"/>
    <p:sldMasterId id="2147483900" r:id="rId17"/>
    <p:sldMasterId id="2147483916" r:id="rId18"/>
    <p:sldMasterId id="2147483932" r:id="rId19"/>
    <p:sldMasterId id="2147483948" r:id="rId20"/>
    <p:sldMasterId id="2147483964" r:id="rId21"/>
    <p:sldMasterId id="2147483980" r:id="rId22"/>
    <p:sldMasterId id="2147483996" r:id="rId23"/>
  </p:sldMasterIdLst>
  <p:sldIdLst>
    <p:sldId id="257" r:id="rId24"/>
    <p:sldId id="256" r:id="rId25"/>
    <p:sldId id="261" r:id="rId26"/>
    <p:sldId id="262" r:id="rId27"/>
    <p:sldId id="263" r:id="rId28"/>
    <p:sldId id="264" r:id="rId29"/>
    <p:sldId id="265" r:id="rId30"/>
    <p:sldId id="266" r:id="rId31"/>
    <p:sldId id="259" r:id="rId32"/>
    <p:sldId id="284" r:id="rId33"/>
    <p:sldId id="260" r:id="rId34"/>
    <p:sldId id="285" r:id="rId35"/>
    <p:sldId id="258" r:id="rId36"/>
    <p:sldId id="268" r:id="rId37"/>
    <p:sldId id="271" r:id="rId38"/>
    <p:sldId id="272" r:id="rId39"/>
    <p:sldId id="279" r:id="rId40"/>
    <p:sldId id="269" r:id="rId41"/>
    <p:sldId id="270" r:id="rId42"/>
    <p:sldId id="273" r:id="rId43"/>
    <p:sldId id="274" r:id="rId44"/>
    <p:sldId id="275" r:id="rId45"/>
    <p:sldId id="276" r:id="rId46"/>
    <p:sldId id="277" r:id="rId47"/>
    <p:sldId id="278" r:id="rId48"/>
    <p:sldId id="288" r:id="rId49"/>
    <p:sldId id="289" r:id="rId50"/>
    <p:sldId id="290" r:id="rId51"/>
    <p:sldId id="291" r:id="rId52"/>
    <p:sldId id="292" r:id="rId53"/>
    <p:sldId id="293" r:id="rId54"/>
    <p:sldId id="280" r:id="rId55"/>
    <p:sldId id="281" r:id="rId56"/>
    <p:sldId id="282" r:id="rId57"/>
    <p:sldId id="283" r:id="rId5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729" autoAdjust="0"/>
  </p:normalViewPr>
  <p:slideViewPr>
    <p:cSldViewPr>
      <p:cViewPr varScale="1">
        <p:scale>
          <a:sx n="109" d="100"/>
          <a:sy n="109" d="100"/>
        </p:scale>
        <p:origin x="172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3.xml"/><Relationship Id="rId39" Type="http://schemas.openxmlformats.org/officeDocument/2006/relationships/slide" Target="slides/slide16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1.xml"/><Relationship Id="rId42" Type="http://schemas.openxmlformats.org/officeDocument/2006/relationships/slide" Target="slides/slide19.xml"/><Relationship Id="rId47" Type="http://schemas.openxmlformats.org/officeDocument/2006/relationships/slide" Target="slides/slide24.xml"/><Relationship Id="rId50" Type="http://schemas.openxmlformats.org/officeDocument/2006/relationships/slide" Target="slides/slide27.xml"/><Relationship Id="rId55" Type="http://schemas.openxmlformats.org/officeDocument/2006/relationships/slide" Target="slides/slide32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.xml"/><Relationship Id="rId32" Type="http://schemas.openxmlformats.org/officeDocument/2006/relationships/slide" Target="slides/slide9.xml"/><Relationship Id="rId37" Type="http://schemas.openxmlformats.org/officeDocument/2006/relationships/slide" Target="slides/slide14.xml"/><Relationship Id="rId40" Type="http://schemas.openxmlformats.org/officeDocument/2006/relationships/slide" Target="slides/slide17.xml"/><Relationship Id="rId45" Type="http://schemas.openxmlformats.org/officeDocument/2006/relationships/slide" Target="slides/slide22.xml"/><Relationship Id="rId53" Type="http://schemas.openxmlformats.org/officeDocument/2006/relationships/slide" Target="slides/slide30.xml"/><Relationship Id="rId58" Type="http://schemas.openxmlformats.org/officeDocument/2006/relationships/slide" Target="slides/slide35.xml"/><Relationship Id="rId5" Type="http://schemas.openxmlformats.org/officeDocument/2006/relationships/slideMaster" Target="slideMasters/slideMaster5.xml"/><Relationship Id="rId61" Type="http://schemas.openxmlformats.org/officeDocument/2006/relationships/theme" Target="theme/theme1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4.xml"/><Relationship Id="rId30" Type="http://schemas.openxmlformats.org/officeDocument/2006/relationships/slide" Target="slides/slide7.xml"/><Relationship Id="rId35" Type="http://schemas.openxmlformats.org/officeDocument/2006/relationships/slide" Target="slides/slide12.xml"/><Relationship Id="rId43" Type="http://schemas.openxmlformats.org/officeDocument/2006/relationships/slide" Target="slides/slide20.xml"/><Relationship Id="rId48" Type="http://schemas.openxmlformats.org/officeDocument/2006/relationships/slide" Target="slides/slide25.xml"/><Relationship Id="rId56" Type="http://schemas.openxmlformats.org/officeDocument/2006/relationships/slide" Target="slides/slide33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2.xml"/><Relationship Id="rId33" Type="http://schemas.openxmlformats.org/officeDocument/2006/relationships/slide" Target="slides/slide10.xml"/><Relationship Id="rId38" Type="http://schemas.openxmlformats.org/officeDocument/2006/relationships/slide" Target="slides/slide15.xml"/><Relationship Id="rId46" Type="http://schemas.openxmlformats.org/officeDocument/2006/relationships/slide" Target="slides/slide23.xml"/><Relationship Id="rId59" Type="http://schemas.openxmlformats.org/officeDocument/2006/relationships/presProps" Target="presProps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8.xml"/><Relationship Id="rId54" Type="http://schemas.openxmlformats.org/officeDocument/2006/relationships/slide" Target="slides/slide31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5.xml"/><Relationship Id="rId36" Type="http://schemas.openxmlformats.org/officeDocument/2006/relationships/slide" Target="slides/slide13.xml"/><Relationship Id="rId49" Type="http://schemas.openxmlformats.org/officeDocument/2006/relationships/slide" Target="slides/slide26.xml"/><Relationship Id="rId57" Type="http://schemas.openxmlformats.org/officeDocument/2006/relationships/slide" Target="slides/slide34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8.xml"/><Relationship Id="rId44" Type="http://schemas.openxmlformats.org/officeDocument/2006/relationships/slide" Target="slides/slide21.xml"/><Relationship Id="rId52" Type="http://schemas.openxmlformats.org/officeDocument/2006/relationships/slide" Target="slides/slide29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22D485-E219-4F2D-AECC-AC2E4A6DCABC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/>
      <dgm:spPr/>
    </dgm:pt>
    <dgm:pt modelId="{781E11D4-142C-47AF-8B40-01B2DFFE768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 </a:t>
          </a:r>
          <a:r>
            <a:rPr kumimoji="0" lang="uk-UA" altLang="ru-RU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Урок засвоєння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 нових знань</a:t>
          </a:r>
          <a:endParaRPr kumimoji="0" lang="ru-RU" altLang="ru-RU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</dgm:t>
    </dgm:pt>
    <dgm:pt modelId="{4CBF207C-F46A-4AF9-946D-E79A7EB4664D}" type="parTrans" cxnId="{2CA3BC9A-1E0A-4DEB-BD2D-3D4271D25E85}">
      <dgm:prSet/>
      <dgm:spPr/>
    </dgm:pt>
    <dgm:pt modelId="{2C2FE21E-3C3B-4005-9BDF-1B8775BCDC75}" type="sibTrans" cxnId="{2CA3BC9A-1E0A-4DEB-BD2D-3D4271D25E85}">
      <dgm:prSet/>
      <dgm:spPr/>
    </dgm:pt>
    <dgm:pt modelId="{1D5E3DF4-FEE4-4347-AE41-AED39A73FA4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Урок формування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та вдосконалення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 умінь і  навичок</a:t>
          </a:r>
          <a:endParaRPr kumimoji="0" lang="ru-RU" altLang="ru-RU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</dgm:t>
    </dgm:pt>
    <dgm:pt modelId="{11974C11-5627-4758-B2F8-95614A3C8621}" type="parTrans" cxnId="{007F9FD9-13BF-465D-A741-9F22D0CF8D59}">
      <dgm:prSet/>
      <dgm:spPr/>
    </dgm:pt>
    <dgm:pt modelId="{3382CB8D-789A-41D3-9D4A-919B8E8F26BC}" type="sibTrans" cxnId="{007F9FD9-13BF-465D-A741-9F22D0CF8D59}">
      <dgm:prSet/>
      <dgm:spPr/>
    </dgm:pt>
    <dgm:pt modelId="{CB311F24-E5F2-4A05-A53F-E4AB42AEB33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Урок закріплення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(застосування)знань,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 умінь та навичок(повторення)</a:t>
          </a:r>
          <a:endParaRPr kumimoji="0" lang="ru-RU" altLang="ru-RU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</dgm:t>
    </dgm:pt>
    <dgm:pt modelId="{01C0072F-97A2-44E9-989B-5FE1F644353C}" type="parTrans" cxnId="{E1AC9309-6E34-4AA7-84DE-082082E2BAE2}">
      <dgm:prSet/>
      <dgm:spPr/>
    </dgm:pt>
    <dgm:pt modelId="{207CCECD-E059-4617-BD8E-7AE4A8E6DDE4}" type="sibTrans" cxnId="{E1AC9309-6E34-4AA7-84DE-082082E2BAE2}">
      <dgm:prSet/>
      <dgm:spPr/>
    </dgm:pt>
    <dgm:pt modelId="{BE02F110-548F-4AC8-993E-DB0F8C9C1D1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Урок систематизації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 й узагальнення знань</a:t>
          </a:r>
          <a:endParaRPr kumimoji="0" lang="ru-RU" altLang="ru-RU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</dgm:t>
    </dgm:pt>
    <dgm:pt modelId="{A0E45DF7-947C-4673-8ABF-F6560B6BFFB6}" type="parTrans" cxnId="{C45C8F59-1411-4939-813B-1F609E56AB18}">
      <dgm:prSet/>
      <dgm:spPr/>
    </dgm:pt>
    <dgm:pt modelId="{994A6F4A-6C4A-4CCC-807E-592BF9FBBAE4}" type="sibTrans" cxnId="{C45C8F59-1411-4939-813B-1F609E56AB18}">
      <dgm:prSet/>
      <dgm:spPr/>
    </dgm:pt>
    <dgm:pt modelId="{D6C24E5D-423F-45AC-851E-6CB77529870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Урок перевірки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та коригування знань,умінь,навичок</a:t>
          </a:r>
          <a:endParaRPr kumimoji="0" lang="ru-RU" altLang="ru-RU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</dgm:t>
    </dgm:pt>
    <dgm:pt modelId="{AE542D86-5E8B-4DFC-AC88-6736995D06AA}" type="parTrans" cxnId="{D0DC7C71-B0B3-4F76-A68F-ABA56CEE18F5}">
      <dgm:prSet/>
      <dgm:spPr/>
    </dgm:pt>
    <dgm:pt modelId="{AEEEF9B9-F1BA-4A34-8888-2EF8C2D7345D}" type="sibTrans" cxnId="{D0DC7C71-B0B3-4F76-A68F-ABA56CEE18F5}">
      <dgm:prSet/>
      <dgm:spPr/>
    </dgm:pt>
    <dgm:pt modelId="{5AFD2750-F158-43B3-9ECE-7FCC3CA1A3B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Комбінований урок</a:t>
          </a:r>
          <a:endParaRPr kumimoji="0" lang="ru-RU" altLang="ru-RU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</dgm:t>
    </dgm:pt>
    <dgm:pt modelId="{BF9A6A5C-5B70-4988-BCA9-CCA0B0DC52A5}" type="parTrans" cxnId="{357B8004-DE23-4769-88EB-744308CE8302}">
      <dgm:prSet/>
      <dgm:spPr/>
    </dgm:pt>
    <dgm:pt modelId="{EE3C90B7-5141-4735-B1C7-7E0B70656797}" type="sibTrans" cxnId="{357B8004-DE23-4769-88EB-744308CE8302}">
      <dgm:prSet/>
      <dgm:spPr/>
    </dgm:pt>
    <dgm:pt modelId="{A10768C5-504C-4022-A02B-705F10F70A55}" type="pres">
      <dgm:prSet presAssocID="{6E22D485-E219-4F2D-AECC-AC2E4A6DCABC}" presName="Name0" presStyleCnt="0">
        <dgm:presLayoutVars>
          <dgm:dir/>
          <dgm:animLvl val="lvl"/>
          <dgm:resizeHandles val="exact"/>
        </dgm:presLayoutVars>
      </dgm:prSet>
      <dgm:spPr/>
    </dgm:pt>
    <dgm:pt modelId="{4F2D9C9E-727F-405B-A3D9-F5D8002979DD}" type="pres">
      <dgm:prSet presAssocID="{781E11D4-142C-47AF-8B40-01B2DFFE7684}" presName="Name8" presStyleCnt="0"/>
      <dgm:spPr/>
    </dgm:pt>
    <dgm:pt modelId="{E576E28B-4276-40C5-B236-5759EC748347}" type="pres">
      <dgm:prSet presAssocID="{781E11D4-142C-47AF-8B40-01B2DFFE7684}" presName="level" presStyleLbl="node1" presStyleIdx="0" presStyleCnt="6">
        <dgm:presLayoutVars>
          <dgm:chMax val="1"/>
          <dgm:bulletEnabled val="1"/>
        </dgm:presLayoutVars>
      </dgm:prSet>
      <dgm:spPr/>
    </dgm:pt>
    <dgm:pt modelId="{4D3D1ABE-BBC7-4E61-9646-ACC04550DE60}" type="pres">
      <dgm:prSet presAssocID="{781E11D4-142C-47AF-8B40-01B2DFFE768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6FBEFDF-D4D7-4D34-9835-6426860A4D01}" type="pres">
      <dgm:prSet presAssocID="{1D5E3DF4-FEE4-4347-AE41-AED39A73FA44}" presName="Name8" presStyleCnt="0"/>
      <dgm:spPr/>
    </dgm:pt>
    <dgm:pt modelId="{99B91E73-2C6F-4982-89E7-CEB60765A567}" type="pres">
      <dgm:prSet presAssocID="{1D5E3DF4-FEE4-4347-AE41-AED39A73FA44}" presName="level" presStyleLbl="node1" presStyleIdx="1" presStyleCnt="6">
        <dgm:presLayoutVars>
          <dgm:chMax val="1"/>
          <dgm:bulletEnabled val="1"/>
        </dgm:presLayoutVars>
      </dgm:prSet>
      <dgm:spPr/>
    </dgm:pt>
    <dgm:pt modelId="{8D758604-C168-4ECE-9C07-4411EDA03A38}" type="pres">
      <dgm:prSet presAssocID="{1D5E3DF4-FEE4-4347-AE41-AED39A73FA4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AA36EDA-C74F-4615-A246-8314FB63426C}" type="pres">
      <dgm:prSet presAssocID="{CB311F24-E5F2-4A05-A53F-E4AB42AEB33C}" presName="Name8" presStyleCnt="0"/>
      <dgm:spPr/>
    </dgm:pt>
    <dgm:pt modelId="{00FA73E2-D86C-463A-85A5-BBBF5A050247}" type="pres">
      <dgm:prSet presAssocID="{CB311F24-E5F2-4A05-A53F-E4AB42AEB33C}" presName="level" presStyleLbl="node1" presStyleIdx="2" presStyleCnt="6">
        <dgm:presLayoutVars>
          <dgm:chMax val="1"/>
          <dgm:bulletEnabled val="1"/>
        </dgm:presLayoutVars>
      </dgm:prSet>
      <dgm:spPr/>
    </dgm:pt>
    <dgm:pt modelId="{AA66D5B2-2604-435E-AAEB-0B13F2185D7D}" type="pres">
      <dgm:prSet presAssocID="{CB311F24-E5F2-4A05-A53F-E4AB42AEB33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3DD7E30-E8D5-4113-B655-AF725C92369D}" type="pres">
      <dgm:prSet presAssocID="{BE02F110-548F-4AC8-993E-DB0F8C9C1D14}" presName="Name8" presStyleCnt="0"/>
      <dgm:spPr/>
    </dgm:pt>
    <dgm:pt modelId="{AAA254AB-2AF2-4648-9C5A-3CDFF0B52EFA}" type="pres">
      <dgm:prSet presAssocID="{BE02F110-548F-4AC8-993E-DB0F8C9C1D14}" presName="level" presStyleLbl="node1" presStyleIdx="3" presStyleCnt="6">
        <dgm:presLayoutVars>
          <dgm:chMax val="1"/>
          <dgm:bulletEnabled val="1"/>
        </dgm:presLayoutVars>
      </dgm:prSet>
      <dgm:spPr/>
    </dgm:pt>
    <dgm:pt modelId="{0D4C6831-7228-4779-BE24-4AA7CFFCED8F}" type="pres">
      <dgm:prSet presAssocID="{BE02F110-548F-4AC8-993E-DB0F8C9C1D1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952F423-6EE1-4F50-9616-454AA3E8BAE3}" type="pres">
      <dgm:prSet presAssocID="{D6C24E5D-423F-45AC-851E-6CB775298702}" presName="Name8" presStyleCnt="0"/>
      <dgm:spPr/>
    </dgm:pt>
    <dgm:pt modelId="{B309CC44-E791-453E-B597-22943B86649C}" type="pres">
      <dgm:prSet presAssocID="{D6C24E5D-423F-45AC-851E-6CB775298702}" presName="level" presStyleLbl="node1" presStyleIdx="4" presStyleCnt="6">
        <dgm:presLayoutVars>
          <dgm:chMax val="1"/>
          <dgm:bulletEnabled val="1"/>
        </dgm:presLayoutVars>
      </dgm:prSet>
      <dgm:spPr/>
    </dgm:pt>
    <dgm:pt modelId="{34A79613-D421-4FA5-8AFF-A9F4A7CC6F5B}" type="pres">
      <dgm:prSet presAssocID="{D6C24E5D-423F-45AC-851E-6CB77529870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3188739-597A-458D-B729-D183F4381BFF}" type="pres">
      <dgm:prSet presAssocID="{5AFD2750-F158-43B3-9ECE-7FCC3CA1A3B7}" presName="Name8" presStyleCnt="0"/>
      <dgm:spPr/>
    </dgm:pt>
    <dgm:pt modelId="{0DFE3C94-8441-453C-B04C-ACA0A9896348}" type="pres">
      <dgm:prSet presAssocID="{5AFD2750-F158-43B3-9ECE-7FCC3CA1A3B7}" presName="level" presStyleLbl="node1" presStyleIdx="5" presStyleCnt="6">
        <dgm:presLayoutVars>
          <dgm:chMax val="1"/>
          <dgm:bulletEnabled val="1"/>
        </dgm:presLayoutVars>
      </dgm:prSet>
      <dgm:spPr/>
    </dgm:pt>
    <dgm:pt modelId="{C121EB3C-A881-46C3-A7AA-AF2726EF77BB}" type="pres">
      <dgm:prSet presAssocID="{5AFD2750-F158-43B3-9ECE-7FCC3CA1A3B7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E2166F04-7DA1-4EA3-BAFC-28814C7CD17F}" type="presOf" srcId="{CB311F24-E5F2-4A05-A53F-E4AB42AEB33C}" destId="{00FA73E2-D86C-463A-85A5-BBBF5A050247}" srcOrd="0" destOrd="0" presId="urn:microsoft.com/office/officeart/2005/8/layout/pyramid1"/>
    <dgm:cxn modelId="{357B8004-DE23-4769-88EB-744308CE8302}" srcId="{6E22D485-E219-4F2D-AECC-AC2E4A6DCABC}" destId="{5AFD2750-F158-43B3-9ECE-7FCC3CA1A3B7}" srcOrd="5" destOrd="0" parTransId="{BF9A6A5C-5B70-4988-BCA9-CCA0B0DC52A5}" sibTransId="{EE3C90B7-5141-4735-B1C7-7E0B70656797}"/>
    <dgm:cxn modelId="{E1AC9309-6E34-4AA7-84DE-082082E2BAE2}" srcId="{6E22D485-E219-4F2D-AECC-AC2E4A6DCABC}" destId="{CB311F24-E5F2-4A05-A53F-E4AB42AEB33C}" srcOrd="2" destOrd="0" parTransId="{01C0072F-97A2-44E9-989B-5FE1F644353C}" sibTransId="{207CCECD-E059-4617-BD8E-7AE4A8E6DDE4}"/>
    <dgm:cxn modelId="{9B250824-DE6E-4634-B7B1-5754C5D82487}" type="presOf" srcId="{5AFD2750-F158-43B3-9ECE-7FCC3CA1A3B7}" destId="{C121EB3C-A881-46C3-A7AA-AF2726EF77BB}" srcOrd="1" destOrd="0" presId="urn:microsoft.com/office/officeart/2005/8/layout/pyramid1"/>
    <dgm:cxn modelId="{DF6F6434-183C-428E-85D6-80193FCB4256}" type="presOf" srcId="{D6C24E5D-423F-45AC-851E-6CB775298702}" destId="{34A79613-D421-4FA5-8AFF-A9F4A7CC6F5B}" srcOrd="1" destOrd="0" presId="urn:microsoft.com/office/officeart/2005/8/layout/pyramid1"/>
    <dgm:cxn modelId="{8EFD6058-4D99-4ADE-9A01-B0FAB7B8BDFF}" type="presOf" srcId="{CB311F24-E5F2-4A05-A53F-E4AB42AEB33C}" destId="{AA66D5B2-2604-435E-AAEB-0B13F2185D7D}" srcOrd="1" destOrd="0" presId="urn:microsoft.com/office/officeart/2005/8/layout/pyramid1"/>
    <dgm:cxn modelId="{C45C8F59-1411-4939-813B-1F609E56AB18}" srcId="{6E22D485-E219-4F2D-AECC-AC2E4A6DCABC}" destId="{BE02F110-548F-4AC8-993E-DB0F8C9C1D14}" srcOrd="3" destOrd="0" parTransId="{A0E45DF7-947C-4673-8ABF-F6560B6BFFB6}" sibTransId="{994A6F4A-6C4A-4CCC-807E-592BF9FBBAE4}"/>
    <dgm:cxn modelId="{B77BA25A-1D51-4732-912F-8A02F2A73373}" type="presOf" srcId="{1D5E3DF4-FEE4-4347-AE41-AED39A73FA44}" destId="{8D758604-C168-4ECE-9C07-4411EDA03A38}" srcOrd="1" destOrd="0" presId="urn:microsoft.com/office/officeart/2005/8/layout/pyramid1"/>
    <dgm:cxn modelId="{D0DC7C71-B0B3-4F76-A68F-ABA56CEE18F5}" srcId="{6E22D485-E219-4F2D-AECC-AC2E4A6DCABC}" destId="{D6C24E5D-423F-45AC-851E-6CB775298702}" srcOrd="4" destOrd="0" parTransId="{AE542D86-5E8B-4DFC-AC88-6736995D06AA}" sibTransId="{AEEEF9B9-F1BA-4A34-8888-2EF8C2D7345D}"/>
    <dgm:cxn modelId="{50BC4A75-2BCA-43B0-A19B-8BC7B9ADCF3A}" type="presOf" srcId="{1D5E3DF4-FEE4-4347-AE41-AED39A73FA44}" destId="{99B91E73-2C6F-4982-89E7-CEB60765A567}" srcOrd="0" destOrd="0" presId="urn:microsoft.com/office/officeart/2005/8/layout/pyramid1"/>
    <dgm:cxn modelId="{3940128E-B786-4DE3-9AB1-81FFA213483A}" type="presOf" srcId="{781E11D4-142C-47AF-8B40-01B2DFFE7684}" destId="{4D3D1ABE-BBC7-4E61-9646-ACC04550DE60}" srcOrd="1" destOrd="0" presId="urn:microsoft.com/office/officeart/2005/8/layout/pyramid1"/>
    <dgm:cxn modelId="{2CA3BC9A-1E0A-4DEB-BD2D-3D4271D25E85}" srcId="{6E22D485-E219-4F2D-AECC-AC2E4A6DCABC}" destId="{781E11D4-142C-47AF-8B40-01B2DFFE7684}" srcOrd="0" destOrd="0" parTransId="{4CBF207C-F46A-4AF9-946D-E79A7EB4664D}" sibTransId="{2C2FE21E-3C3B-4005-9BDF-1B8775BCDC75}"/>
    <dgm:cxn modelId="{9FA9AF9F-59C3-4C93-808F-970A3F11D21A}" type="presOf" srcId="{BE02F110-548F-4AC8-993E-DB0F8C9C1D14}" destId="{AAA254AB-2AF2-4648-9C5A-3CDFF0B52EFA}" srcOrd="0" destOrd="0" presId="urn:microsoft.com/office/officeart/2005/8/layout/pyramid1"/>
    <dgm:cxn modelId="{FA48E0D3-D262-4B72-9316-A8E6C52D1F9E}" type="presOf" srcId="{5AFD2750-F158-43B3-9ECE-7FCC3CA1A3B7}" destId="{0DFE3C94-8441-453C-B04C-ACA0A9896348}" srcOrd="0" destOrd="0" presId="urn:microsoft.com/office/officeart/2005/8/layout/pyramid1"/>
    <dgm:cxn modelId="{007F9FD9-13BF-465D-A741-9F22D0CF8D59}" srcId="{6E22D485-E219-4F2D-AECC-AC2E4A6DCABC}" destId="{1D5E3DF4-FEE4-4347-AE41-AED39A73FA44}" srcOrd="1" destOrd="0" parTransId="{11974C11-5627-4758-B2F8-95614A3C8621}" sibTransId="{3382CB8D-789A-41D3-9D4A-919B8E8F26BC}"/>
    <dgm:cxn modelId="{64B4F7DA-E410-4745-990D-CC5952C2CAFB}" type="presOf" srcId="{D6C24E5D-423F-45AC-851E-6CB775298702}" destId="{B309CC44-E791-453E-B597-22943B86649C}" srcOrd="0" destOrd="0" presId="urn:microsoft.com/office/officeart/2005/8/layout/pyramid1"/>
    <dgm:cxn modelId="{826E13DE-A1EF-4701-8B35-AB9050765EC7}" type="presOf" srcId="{781E11D4-142C-47AF-8B40-01B2DFFE7684}" destId="{E576E28B-4276-40C5-B236-5759EC748347}" srcOrd="0" destOrd="0" presId="urn:microsoft.com/office/officeart/2005/8/layout/pyramid1"/>
    <dgm:cxn modelId="{00F36AEC-26B4-4169-A3EF-F121BFFD8A18}" type="presOf" srcId="{6E22D485-E219-4F2D-AECC-AC2E4A6DCABC}" destId="{A10768C5-504C-4022-A02B-705F10F70A55}" srcOrd="0" destOrd="0" presId="urn:microsoft.com/office/officeart/2005/8/layout/pyramid1"/>
    <dgm:cxn modelId="{7A48C3EC-9874-416E-9673-DF0438484669}" type="presOf" srcId="{BE02F110-548F-4AC8-993E-DB0F8C9C1D14}" destId="{0D4C6831-7228-4779-BE24-4AA7CFFCED8F}" srcOrd="1" destOrd="0" presId="urn:microsoft.com/office/officeart/2005/8/layout/pyramid1"/>
    <dgm:cxn modelId="{0884864C-3DB5-4068-B7BB-865E30140361}" type="presParOf" srcId="{A10768C5-504C-4022-A02B-705F10F70A55}" destId="{4F2D9C9E-727F-405B-A3D9-F5D8002979DD}" srcOrd="0" destOrd="0" presId="urn:microsoft.com/office/officeart/2005/8/layout/pyramid1"/>
    <dgm:cxn modelId="{A54B05DF-E6CB-44E0-8AB1-E2A7245FF368}" type="presParOf" srcId="{4F2D9C9E-727F-405B-A3D9-F5D8002979DD}" destId="{E576E28B-4276-40C5-B236-5759EC748347}" srcOrd="0" destOrd="0" presId="urn:microsoft.com/office/officeart/2005/8/layout/pyramid1"/>
    <dgm:cxn modelId="{8C580B42-6124-431E-89DE-25B8C9AEBAA2}" type="presParOf" srcId="{4F2D9C9E-727F-405B-A3D9-F5D8002979DD}" destId="{4D3D1ABE-BBC7-4E61-9646-ACC04550DE60}" srcOrd="1" destOrd="0" presId="urn:microsoft.com/office/officeart/2005/8/layout/pyramid1"/>
    <dgm:cxn modelId="{D514A94C-DA4A-49D9-85C5-506FFC36A5D3}" type="presParOf" srcId="{A10768C5-504C-4022-A02B-705F10F70A55}" destId="{A6FBEFDF-D4D7-4D34-9835-6426860A4D01}" srcOrd="1" destOrd="0" presId="urn:microsoft.com/office/officeart/2005/8/layout/pyramid1"/>
    <dgm:cxn modelId="{5A3F5608-FF64-433B-890C-C482E1CF84C9}" type="presParOf" srcId="{A6FBEFDF-D4D7-4D34-9835-6426860A4D01}" destId="{99B91E73-2C6F-4982-89E7-CEB60765A567}" srcOrd="0" destOrd="0" presId="urn:microsoft.com/office/officeart/2005/8/layout/pyramid1"/>
    <dgm:cxn modelId="{02B2507D-94F3-4E76-AA7D-17AD21E30B86}" type="presParOf" srcId="{A6FBEFDF-D4D7-4D34-9835-6426860A4D01}" destId="{8D758604-C168-4ECE-9C07-4411EDA03A38}" srcOrd="1" destOrd="0" presId="urn:microsoft.com/office/officeart/2005/8/layout/pyramid1"/>
    <dgm:cxn modelId="{0D00114E-3A84-47A8-86FB-D5797B5C7F73}" type="presParOf" srcId="{A10768C5-504C-4022-A02B-705F10F70A55}" destId="{EAA36EDA-C74F-4615-A246-8314FB63426C}" srcOrd="2" destOrd="0" presId="urn:microsoft.com/office/officeart/2005/8/layout/pyramid1"/>
    <dgm:cxn modelId="{A953979D-AABF-4BF4-9C62-52B83A87CF46}" type="presParOf" srcId="{EAA36EDA-C74F-4615-A246-8314FB63426C}" destId="{00FA73E2-D86C-463A-85A5-BBBF5A050247}" srcOrd="0" destOrd="0" presId="urn:microsoft.com/office/officeart/2005/8/layout/pyramid1"/>
    <dgm:cxn modelId="{6005521B-EB82-4B33-ACC9-FF7921C34C92}" type="presParOf" srcId="{EAA36EDA-C74F-4615-A246-8314FB63426C}" destId="{AA66D5B2-2604-435E-AAEB-0B13F2185D7D}" srcOrd="1" destOrd="0" presId="urn:microsoft.com/office/officeart/2005/8/layout/pyramid1"/>
    <dgm:cxn modelId="{7375984C-CAB6-42F1-9459-A6D44BFD9A0D}" type="presParOf" srcId="{A10768C5-504C-4022-A02B-705F10F70A55}" destId="{93DD7E30-E8D5-4113-B655-AF725C92369D}" srcOrd="3" destOrd="0" presId="urn:microsoft.com/office/officeart/2005/8/layout/pyramid1"/>
    <dgm:cxn modelId="{FEC12CDA-0467-4804-A79E-CFB3791FFA44}" type="presParOf" srcId="{93DD7E30-E8D5-4113-B655-AF725C92369D}" destId="{AAA254AB-2AF2-4648-9C5A-3CDFF0B52EFA}" srcOrd="0" destOrd="0" presId="urn:microsoft.com/office/officeart/2005/8/layout/pyramid1"/>
    <dgm:cxn modelId="{BB18B89F-715A-4A64-8970-28E73A51FC70}" type="presParOf" srcId="{93DD7E30-E8D5-4113-B655-AF725C92369D}" destId="{0D4C6831-7228-4779-BE24-4AA7CFFCED8F}" srcOrd="1" destOrd="0" presId="urn:microsoft.com/office/officeart/2005/8/layout/pyramid1"/>
    <dgm:cxn modelId="{264E50CC-E04F-43D2-AC04-C90A98AF5FB1}" type="presParOf" srcId="{A10768C5-504C-4022-A02B-705F10F70A55}" destId="{9952F423-6EE1-4F50-9616-454AA3E8BAE3}" srcOrd="4" destOrd="0" presId="urn:microsoft.com/office/officeart/2005/8/layout/pyramid1"/>
    <dgm:cxn modelId="{F6224EC6-1D91-4DA0-B261-C78A52C1735E}" type="presParOf" srcId="{9952F423-6EE1-4F50-9616-454AA3E8BAE3}" destId="{B309CC44-E791-453E-B597-22943B86649C}" srcOrd="0" destOrd="0" presId="urn:microsoft.com/office/officeart/2005/8/layout/pyramid1"/>
    <dgm:cxn modelId="{0A053AF5-014C-4B8E-A542-D2F15EF780F5}" type="presParOf" srcId="{9952F423-6EE1-4F50-9616-454AA3E8BAE3}" destId="{34A79613-D421-4FA5-8AFF-A9F4A7CC6F5B}" srcOrd="1" destOrd="0" presId="urn:microsoft.com/office/officeart/2005/8/layout/pyramid1"/>
    <dgm:cxn modelId="{E5731238-F7D9-4AE9-B080-53CC791535A9}" type="presParOf" srcId="{A10768C5-504C-4022-A02B-705F10F70A55}" destId="{B3188739-597A-458D-B729-D183F4381BFF}" srcOrd="5" destOrd="0" presId="urn:microsoft.com/office/officeart/2005/8/layout/pyramid1"/>
    <dgm:cxn modelId="{00C249E1-F9DA-457F-A14E-118D3E34D5A7}" type="presParOf" srcId="{B3188739-597A-458D-B729-D183F4381BFF}" destId="{0DFE3C94-8441-453C-B04C-ACA0A9896348}" srcOrd="0" destOrd="0" presId="urn:microsoft.com/office/officeart/2005/8/layout/pyramid1"/>
    <dgm:cxn modelId="{2BF449F4-DB7A-451A-A796-6F1327D2EE20}" type="presParOf" srcId="{B3188739-597A-458D-B729-D183F4381BFF}" destId="{C121EB3C-A881-46C3-A7AA-AF2726EF77B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C097C3-1CDB-4DCC-93FC-E2795750E507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/>
      <dgm:spPr/>
    </dgm:pt>
    <dgm:pt modelId="{3C2BCDE8-DB59-4038-AB77-BC2E7A37CE44}">
      <dgm:prSet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Перевірка присутніх</a:t>
          </a:r>
          <a:endParaRPr kumimoji="0" lang="ru-RU" altLang="ru-RU" b="1" i="0" u="none" strike="noStrike" cap="none" normalizeH="0" baseline="0" dirty="0">
            <a:ln>
              <a:noFill/>
            </a:ln>
            <a:solidFill>
              <a:schemeClr val="bg1"/>
            </a:solidFill>
            <a:effectLst/>
            <a:latin typeface="Arial" pitchFamily="34" charset="0"/>
          </a:endParaRPr>
        </a:p>
      </dgm:t>
    </dgm:pt>
    <dgm:pt modelId="{E9BA98F8-EF37-45C1-9706-FFC187D8E117}" type="parTrans" cxnId="{2AD1D4A3-63E9-4BB5-BABE-007B508921EF}">
      <dgm:prSet/>
      <dgm:spPr/>
      <dgm:t>
        <a:bodyPr/>
        <a:lstStyle/>
        <a:p>
          <a:endParaRPr lang="ru-RU"/>
        </a:p>
      </dgm:t>
    </dgm:pt>
    <dgm:pt modelId="{89A6FE38-52A6-4C15-AC35-D42B6DE56E19}" type="sibTrans" cxnId="{2AD1D4A3-63E9-4BB5-BABE-007B508921EF}">
      <dgm:prSet/>
      <dgm:spPr/>
      <dgm:t>
        <a:bodyPr/>
        <a:lstStyle/>
        <a:p>
          <a:endParaRPr lang="ru-RU"/>
        </a:p>
      </dgm:t>
    </dgm:pt>
    <dgm:pt modelId="{06C0B017-C56C-4A0F-AE58-DE66DEBAAA2D}">
      <dgm:prSet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Перевірка готовності учнів до уроку</a:t>
          </a:r>
          <a:endParaRPr kumimoji="0" lang="ru-RU" altLang="ru-RU" b="1" i="0" u="none" strike="noStrike" cap="none" normalizeH="0" baseline="0" dirty="0">
            <a:ln>
              <a:noFill/>
            </a:ln>
            <a:solidFill>
              <a:schemeClr val="bg1"/>
            </a:solidFill>
            <a:effectLst/>
            <a:latin typeface="Arial" pitchFamily="34" charset="0"/>
          </a:endParaRPr>
        </a:p>
      </dgm:t>
    </dgm:pt>
    <dgm:pt modelId="{8561B469-6998-46F6-9CB4-9C0994F09BAA}" type="parTrans" cxnId="{37CB9B91-E03C-4EDA-AC2E-ED65B11C546C}">
      <dgm:prSet/>
      <dgm:spPr/>
      <dgm:t>
        <a:bodyPr/>
        <a:lstStyle/>
        <a:p>
          <a:endParaRPr lang="ru-RU"/>
        </a:p>
      </dgm:t>
    </dgm:pt>
    <dgm:pt modelId="{49940DB3-BB53-43C2-8302-6895BAF55C30}" type="sibTrans" cxnId="{37CB9B91-E03C-4EDA-AC2E-ED65B11C546C}">
      <dgm:prSet/>
      <dgm:spPr/>
      <dgm:t>
        <a:bodyPr/>
        <a:lstStyle/>
        <a:p>
          <a:endParaRPr lang="ru-RU"/>
        </a:p>
      </dgm:t>
    </dgm:pt>
    <dgm:pt modelId="{454E7EBB-6A77-45A4-9E80-6C2C8B073FE9}">
      <dgm:prSet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Привітання</a:t>
          </a:r>
          <a:endParaRPr kumimoji="0" lang="ru-RU" altLang="ru-RU" b="1" i="0" u="none" strike="noStrike" cap="none" normalizeH="0" baseline="0" dirty="0">
            <a:ln>
              <a:noFill/>
            </a:ln>
            <a:solidFill>
              <a:schemeClr val="bg1"/>
            </a:solidFill>
            <a:effectLst/>
            <a:latin typeface="Arial" pitchFamily="34" charset="0"/>
          </a:endParaRPr>
        </a:p>
      </dgm:t>
    </dgm:pt>
    <dgm:pt modelId="{CC49B53A-0D2B-477A-B17C-6D5B3346A65E}" type="parTrans" cxnId="{3C1EA3AD-D86E-4CBE-975B-5D4B3F94B6A2}">
      <dgm:prSet/>
      <dgm:spPr/>
      <dgm:t>
        <a:bodyPr/>
        <a:lstStyle/>
        <a:p>
          <a:endParaRPr lang="ru-RU"/>
        </a:p>
      </dgm:t>
    </dgm:pt>
    <dgm:pt modelId="{68AE951B-CEEA-468C-8832-E74C2DADA5B2}" type="sibTrans" cxnId="{3C1EA3AD-D86E-4CBE-975B-5D4B3F94B6A2}">
      <dgm:prSet/>
      <dgm:spPr/>
      <dgm:t>
        <a:bodyPr/>
        <a:lstStyle/>
        <a:p>
          <a:endParaRPr lang="ru-RU"/>
        </a:p>
      </dgm:t>
    </dgm:pt>
    <dgm:pt modelId="{0D6F06F7-9100-4DE0-B6EE-FF360CA86459}">
      <dgm:prSet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Запис в журнал</a:t>
          </a:r>
          <a:endParaRPr kumimoji="0" lang="ru-RU" altLang="ru-RU" b="1" i="0" u="none" strike="noStrike" cap="none" normalizeH="0" baseline="0" dirty="0">
            <a:ln>
              <a:noFill/>
            </a:ln>
            <a:solidFill>
              <a:schemeClr val="bg1"/>
            </a:solidFill>
            <a:effectLst/>
            <a:latin typeface="Arial" pitchFamily="34" charset="0"/>
          </a:endParaRPr>
        </a:p>
      </dgm:t>
    </dgm:pt>
    <dgm:pt modelId="{07770D82-2248-4F29-9962-590EBE9ABB8F}" type="parTrans" cxnId="{87A7479F-D900-4080-ADA4-E8F48714F40F}">
      <dgm:prSet/>
      <dgm:spPr/>
      <dgm:t>
        <a:bodyPr/>
        <a:lstStyle/>
        <a:p>
          <a:endParaRPr lang="ru-RU"/>
        </a:p>
      </dgm:t>
    </dgm:pt>
    <dgm:pt modelId="{697A81F7-C625-4BAD-880C-67D891308BE3}" type="sibTrans" cxnId="{87A7479F-D900-4080-ADA4-E8F48714F40F}">
      <dgm:prSet/>
      <dgm:spPr/>
      <dgm:t>
        <a:bodyPr/>
        <a:lstStyle/>
        <a:p>
          <a:endParaRPr lang="ru-RU"/>
        </a:p>
      </dgm:t>
    </dgm:pt>
    <dgm:pt modelId="{DBC05604-040D-4094-AD08-BF5CBFD87F93}" type="pres">
      <dgm:prSet presAssocID="{90C097C3-1CDB-4DCC-93FC-E2795750E507}" presName="composite" presStyleCnt="0">
        <dgm:presLayoutVars>
          <dgm:chMax val="5"/>
          <dgm:dir/>
          <dgm:resizeHandles val="exact"/>
        </dgm:presLayoutVars>
      </dgm:prSet>
      <dgm:spPr/>
    </dgm:pt>
    <dgm:pt modelId="{A8A7190F-CDD3-4450-9332-BEDAABCC9A1A}" type="pres">
      <dgm:prSet presAssocID="{3C2BCDE8-DB59-4038-AB77-BC2E7A37CE44}" presName="circle1" presStyleLbl="lnNode1" presStyleIdx="0" presStyleCnt="4"/>
      <dgm:spPr/>
    </dgm:pt>
    <dgm:pt modelId="{51053BBE-9C4F-4EFB-8EF4-759A731CD5F2}" type="pres">
      <dgm:prSet presAssocID="{3C2BCDE8-DB59-4038-AB77-BC2E7A37CE44}" presName="text1" presStyleLbl="revTx" presStyleIdx="0" presStyleCnt="4">
        <dgm:presLayoutVars>
          <dgm:bulletEnabled val="1"/>
        </dgm:presLayoutVars>
      </dgm:prSet>
      <dgm:spPr/>
    </dgm:pt>
    <dgm:pt modelId="{D19EC31E-7498-4502-AFD2-F18356C55051}" type="pres">
      <dgm:prSet presAssocID="{3C2BCDE8-DB59-4038-AB77-BC2E7A37CE44}" presName="line1" presStyleLbl="callout" presStyleIdx="0" presStyleCnt="8"/>
      <dgm:spPr/>
    </dgm:pt>
    <dgm:pt modelId="{A850C7D5-3B7D-4555-A1AF-1BA963B70E16}" type="pres">
      <dgm:prSet presAssocID="{3C2BCDE8-DB59-4038-AB77-BC2E7A37CE44}" presName="d1" presStyleLbl="callout" presStyleIdx="1" presStyleCnt="8"/>
      <dgm:spPr/>
    </dgm:pt>
    <dgm:pt modelId="{2AA24D6D-9DB4-4F5E-B5C4-5322DC637083}" type="pres">
      <dgm:prSet presAssocID="{06C0B017-C56C-4A0F-AE58-DE66DEBAAA2D}" presName="circle2" presStyleLbl="lnNode1" presStyleIdx="1" presStyleCnt="4"/>
      <dgm:spPr/>
    </dgm:pt>
    <dgm:pt modelId="{3201B75C-3F2E-4797-A710-B79FC29F0310}" type="pres">
      <dgm:prSet presAssocID="{06C0B017-C56C-4A0F-AE58-DE66DEBAAA2D}" presName="text2" presStyleLbl="revTx" presStyleIdx="1" presStyleCnt="4">
        <dgm:presLayoutVars>
          <dgm:bulletEnabled val="1"/>
        </dgm:presLayoutVars>
      </dgm:prSet>
      <dgm:spPr/>
    </dgm:pt>
    <dgm:pt modelId="{CB396DD3-E3EB-422B-918C-896F6964913F}" type="pres">
      <dgm:prSet presAssocID="{06C0B017-C56C-4A0F-AE58-DE66DEBAAA2D}" presName="line2" presStyleLbl="callout" presStyleIdx="2" presStyleCnt="8"/>
      <dgm:spPr/>
    </dgm:pt>
    <dgm:pt modelId="{45AD5104-1068-45BD-A1EA-26198EE485A2}" type="pres">
      <dgm:prSet presAssocID="{06C0B017-C56C-4A0F-AE58-DE66DEBAAA2D}" presName="d2" presStyleLbl="callout" presStyleIdx="3" presStyleCnt="8"/>
      <dgm:spPr/>
    </dgm:pt>
    <dgm:pt modelId="{2AD75BD4-CF13-4382-BCB4-2FE228C98588}" type="pres">
      <dgm:prSet presAssocID="{454E7EBB-6A77-45A4-9E80-6C2C8B073FE9}" presName="circle3" presStyleLbl="lnNode1" presStyleIdx="2" presStyleCnt="4"/>
      <dgm:spPr/>
    </dgm:pt>
    <dgm:pt modelId="{F0F65C2C-E383-4A9B-AAB1-549F49855958}" type="pres">
      <dgm:prSet presAssocID="{454E7EBB-6A77-45A4-9E80-6C2C8B073FE9}" presName="text3" presStyleLbl="revTx" presStyleIdx="2" presStyleCnt="4">
        <dgm:presLayoutVars>
          <dgm:bulletEnabled val="1"/>
        </dgm:presLayoutVars>
      </dgm:prSet>
      <dgm:spPr/>
    </dgm:pt>
    <dgm:pt modelId="{A1968CF5-2174-447D-9DC9-04704EFBECCC}" type="pres">
      <dgm:prSet presAssocID="{454E7EBB-6A77-45A4-9E80-6C2C8B073FE9}" presName="line3" presStyleLbl="callout" presStyleIdx="4" presStyleCnt="8"/>
      <dgm:spPr/>
    </dgm:pt>
    <dgm:pt modelId="{20FF8E19-F508-4268-95BE-3BEBB6D670D8}" type="pres">
      <dgm:prSet presAssocID="{454E7EBB-6A77-45A4-9E80-6C2C8B073FE9}" presName="d3" presStyleLbl="callout" presStyleIdx="5" presStyleCnt="8"/>
      <dgm:spPr/>
    </dgm:pt>
    <dgm:pt modelId="{1BD326BD-217C-4540-8B78-7C58B6C48178}" type="pres">
      <dgm:prSet presAssocID="{0D6F06F7-9100-4DE0-B6EE-FF360CA86459}" presName="circle4" presStyleLbl="lnNode1" presStyleIdx="3" presStyleCnt="4"/>
      <dgm:spPr/>
    </dgm:pt>
    <dgm:pt modelId="{29E174CB-EC8D-4CEC-BEE0-F6AA577A70BF}" type="pres">
      <dgm:prSet presAssocID="{0D6F06F7-9100-4DE0-B6EE-FF360CA86459}" presName="text4" presStyleLbl="revTx" presStyleIdx="3" presStyleCnt="4">
        <dgm:presLayoutVars>
          <dgm:bulletEnabled val="1"/>
        </dgm:presLayoutVars>
      </dgm:prSet>
      <dgm:spPr/>
    </dgm:pt>
    <dgm:pt modelId="{EA956A0A-1C6F-4152-8305-9059C98EBB28}" type="pres">
      <dgm:prSet presAssocID="{0D6F06F7-9100-4DE0-B6EE-FF360CA86459}" presName="line4" presStyleLbl="callout" presStyleIdx="6" presStyleCnt="8"/>
      <dgm:spPr/>
    </dgm:pt>
    <dgm:pt modelId="{59CEAE30-CD4F-4B90-95B6-E04A9A037724}" type="pres">
      <dgm:prSet presAssocID="{0D6F06F7-9100-4DE0-B6EE-FF360CA86459}" presName="d4" presStyleLbl="callout" presStyleIdx="7" presStyleCnt="8"/>
      <dgm:spPr/>
    </dgm:pt>
  </dgm:ptLst>
  <dgm:cxnLst>
    <dgm:cxn modelId="{80220105-094B-4251-86D6-B483B0D9B28D}" type="presOf" srcId="{454E7EBB-6A77-45A4-9E80-6C2C8B073FE9}" destId="{F0F65C2C-E383-4A9B-AAB1-549F49855958}" srcOrd="0" destOrd="0" presId="urn:microsoft.com/office/officeart/2005/8/layout/target1"/>
    <dgm:cxn modelId="{DF916305-74D6-46C8-A2C1-82550B752EBD}" type="presOf" srcId="{90C097C3-1CDB-4DCC-93FC-E2795750E507}" destId="{DBC05604-040D-4094-AD08-BF5CBFD87F93}" srcOrd="0" destOrd="0" presId="urn:microsoft.com/office/officeart/2005/8/layout/target1"/>
    <dgm:cxn modelId="{39DE1F3A-4411-49DD-9D9A-4E78BD978E61}" type="presOf" srcId="{0D6F06F7-9100-4DE0-B6EE-FF360CA86459}" destId="{29E174CB-EC8D-4CEC-BEE0-F6AA577A70BF}" srcOrd="0" destOrd="0" presId="urn:microsoft.com/office/officeart/2005/8/layout/target1"/>
    <dgm:cxn modelId="{1AADF152-CBE7-4700-B9D9-712A7235E2DF}" type="presOf" srcId="{06C0B017-C56C-4A0F-AE58-DE66DEBAAA2D}" destId="{3201B75C-3F2E-4797-A710-B79FC29F0310}" srcOrd="0" destOrd="0" presId="urn:microsoft.com/office/officeart/2005/8/layout/target1"/>
    <dgm:cxn modelId="{8A222772-1966-4F86-BC24-CDED0A79E3E0}" type="presOf" srcId="{3C2BCDE8-DB59-4038-AB77-BC2E7A37CE44}" destId="{51053BBE-9C4F-4EFB-8EF4-759A731CD5F2}" srcOrd="0" destOrd="0" presId="urn:microsoft.com/office/officeart/2005/8/layout/target1"/>
    <dgm:cxn modelId="{37CB9B91-E03C-4EDA-AC2E-ED65B11C546C}" srcId="{90C097C3-1CDB-4DCC-93FC-E2795750E507}" destId="{06C0B017-C56C-4A0F-AE58-DE66DEBAAA2D}" srcOrd="1" destOrd="0" parTransId="{8561B469-6998-46F6-9CB4-9C0994F09BAA}" sibTransId="{49940DB3-BB53-43C2-8302-6895BAF55C30}"/>
    <dgm:cxn modelId="{87A7479F-D900-4080-ADA4-E8F48714F40F}" srcId="{90C097C3-1CDB-4DCC-93FC-E2795750E507}" destId="{0D6F06F7-9100-4DE0-B6EE-FF360CA86459}" srcOrd="3" destOrd="0" parTransId="{07770D82-2248-4F29-9962-590EBE9ABB8F}" sibTransId="{697A81F7-C625-4BAD-880C-67D891308BE3}"/>
    <dgm:cxn modelId="{2AD1D4A3-63E9-4BB5-BABE-007B508921EF}" srcId="{90C097C3-1CDB-4DCC-93FC-E2795750E507}" destId="{3C2BCDE8-DB59-4038-AB77-BC2E7A37CE44}" srcOrd="0" destOrd="0" parTransId="{E9BA98F8-EF37-45C1-9706-FFC187D8E117}" sibTransId="{89A6FE38-52A6-4C15-AC35-D42B6DE56E19}"/>
    <dgm:cxn modelId="{3C1EA3AD-D86E-4CBE-975B-5D4B3F94B6A2}" srcId="{90C097C3-1CDB-4DCC-93FC-E2795750E507}" destId="{454E7EBB-6A77-45A4-9E80-6C2C8B073FE9}" srcOrd="2" destOrd="0" parTransId="{CC49B53A-0D2B-477A-B17C-6D5B3346A65E}" sibTransId="{68AE951B-CEEA-468C-8832-E74C2DADA5B2}"/>
    <dgm:cxn modelId="{5EA638AA-57ED-4B03-93EA-5E38F2A7340C}" type="presParOf" srcId="{DBC05604-040D-4094-AD08-BF5CBFD87F93}" destId="{A8A7190F-CDD3-4450-9332-BEDAABCC9A1A}" srcOrd="0" destOrd="0" presId="urn:microsoft.com/office/officeart/2005/8/layout/target1"/>
    <dgm:cxn modelId="{4FF51BCE-A3A3-4A08-B9E6-178FDCD69414}" type="presParOf" srcId="{DBC05604-040D-4094-AD08-BF5CBFD87F93}" destId="{51053BBE-9C4F-4EFB-8EF4-759A731CD5F2}" srcOrd="1" destOrd="0" presId="urn:microsoft.com/office/officeart/2005/8/layout/target1"/>
    <dgm:cxn modelId="{16FC60AB-1F8F-4EF1-969D-F74AA64280B3}" type="presParOf" srcId="{DBC05604-040D-4094-AD08-BF5CBFD87F93}" destId="{D19EC31E-7498-4502-AFD2-F18356C55051}" srcOrd="2" destOrd="0" presId="urn:microsoft.com/office/officeart/2005/8/layout/target1"/>
    <dgm:cxn modelId="{A2277338-CFCC-4379-A12E-EB6D118C155B}" type="presParOf" srcId="{DBC05604-040D-4094-AD08-BF5CBFD87F93}" destId="{A850C7D5-3B7D-4555-A1AF-1BA963B70E16}" srcOrd="3" destOrd="0" presId="urn:microsoft.com/office/officeart/2005/8/layout/target1"/>
    <dgm:cxn modelId="{624B703E-DF79-4D19-B319-7641AC1C7896}" type="presParOf" srcId="{DBC05604-040D-4094-AD08-BF5CBFD87F93}" destId="{2AA24D6D-9DB4-4F5E-B5C4-5322DC637083}" srcOrd="4" destOrd="0" presId="urn:microsoft.com/office/officeart/2005/8/layout/target1"/>
    <dgm:cxn modelId="{69580558-6165-4CFC-893F-6B22D7D58A22}" type="presParOf" srcId="{DBC05604-040D-4094-AD08-BF5CBFD87F93}" destId="{3201B75C-3F2E-4797-A710-B79FC29F0310}" srcOrd="5" destOrd="0" presId="urn:microsoft.com/office/officeart/2005/8/layout/target1"/>
    <dgm:cxn modelId="{082CDB62-2351-42E7-A7DC-80C13C64C8C6}" type="presParOf" srcId="{DBC05604-040D-4094-AD08-BF5CBFD87F93}" destId="{CB396DD3-E3EB-422B-918C-896F6964913F}" srcOrd="6" destOrd="0" presId="urn:microsoft.com/office/officeart/2005/8/layout/target1"/>
    <dgm:cxn modelId="{FAF60091-1974-4090-B945-38B8E9952499}" type="presParOf" srcId="{DBC05604-040D-4094-AD08-BF5CBFD87F93}" destId="{45AD5104-1068-45BD-A1EA-26198EE485A2}" srcOrd="7" destOrd="0" presId="urn:microsoft.com/office/officeart/2005/8/layout/target1"/>
    <dgm:cxn modelId="{0F71BACE-FECD-43DA-AB33-F993B43DF387}" type="presParOf" srcId="{DBC05604-040D-4094-AD08-BF5CBFD87F93}" destId="{2AD75BD4-CF13-4382-BCB4-2FE228C98588}" srcOrd="8" destOrd="0" presId="urn:microsoft.com/office/officeart/2005/8/layout/target1"/>
    <dgm:cxn modelId="{E2503FA7-8941-41B6-8244-3952715E58C6}" type="presParOf" srcId="{DBC05604-040D-4094-AD08-BF5CBFD87F93}" destId="{F0F65C2C-E383-4A9B-AAB1-549F49855958}" srcOrd="9" destOrd="0" presId="urn:microsoft.com/office/officeart/2005/8/layout/target1"/>
    <dgm:cxn modelId="{1E045363-91C3-4120-886C-11F888E7B04B}" type="presParOf" srcId="{DBC05604-040D-4094-AD08-BF5CBFD87F93}" destId="{A1968CF5-2174-447D-9DC9-04704EFBECCC}" srcOrd="10" destOrd="0" presId="urn:microsoft.com/office/officeart/2005/8/layout/target1"/>
    <dgm:cxn modelId="{8E67F4F2-E119-46A2-A4C3-7F46771DCED0}" type="presParOf" srcId="{DBC05604-040D-4094-AD08-BF5CBFD87F93}" destId="{20FF8E19-F508-4268-95BE-3BEBB6D670D8}" srcOrd="11" destOrd="0" presId="urn:microsoft.com/office/officeart/2005/8/layout/target1"/>
    <dgm:cxn modelId="{C57CCE97-3059-4B16-8DB2-081A5E5B7B31}" type="presParOf" srcId="{DBC05604-040D-4094-AD08-BF5CBFD87F93}" destId="{1BD326BD-217C-4540-8B78-7C58B6C48178}" srcOrd="12" destOrd="0" presId="urn:microsoft.com/office/officeart/2005/8/layout/target1"/>
    <dgm:cxn modelId="{BC9783CD-C203-4838-9786-FA43510DF454}" type="presParOf" srcId="{DBC05604-040D-4094-AD08-BF5CBFD87F93}" destId="{29E174CB-EC8D-4CEC-BEE0-F6AA577A70BF}" srcOrd="13" destOrd="0" presId="urn:microsoft.com/office/officeart/2005/8/layout/target1"/>
    <dgm:cxn modelId="{ECB11572-4A71-4E0E-8BA9-E2FAC04B06B3}" type="presParOf" srcId="{DBC05604-040D-4094-AD08-BF5CBFD87F93}" destId="{EA956A0A-1C6F-4152-8305-9059C98EBB28}" srcOrd="14" destOrd="0" presId="urn:microsoft.com/office/officeart/2005/8/layout/target1"/>
    <dgm:cxn modelId="{1941C051-D2A6-48AA-885A-8495A7169021}" type="presParOf" srcId="{DBC05604-040D-4094-AD08-BF5CBFD87F93}" destId="{59CEAE30-CD4F-4B90-95B6-E04A9A037724}" srcOrd="15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76E28B-4276-40C5-B236-5759EC748347}">
      <dsp:nvSpPr>
        <dsp:cNvPr id="0" name=""/>
        <dsp:cNvSpPr/>
      </dsp:nvSpPr>
      <dsp:spPr>
        <a:xfrm>
          <a:off x="2895202" y="0"/>
          <a:ext cx="1158081" cy="1143000"/>
        </a:xfrm>
        <a:prstGeom prst="trapezoid">
          <a:avLst>
            <a:gd name="adj" fmla="val 506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4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 </a:t>
          </a:r>
          <a:r>
            <a:rPr kumimoji="0" lang="uk-UA" altLang="ru-RU" sz="14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Урок засвоєння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4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 нових знань</a:t>
          </a:r>
          <a:endParaRPr kumimoji="0" lang="ru-RU" altLang="ru-RU" sz="1400" b="1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</dsp:txBody>
      <dsp:txXfrm>
        <a:off x="2895202" y="0"/>
        <a:ext cx="1158081" cy="1143000"/>
      </dsp:txXfrm>
    </dsp:sp>
    <dsp:sp modelId="{99B91E73-2C6F-4982-89E7-CEB60765A567}">
      <dsp:nvSpPr>
        <dsp:cNvPr id="0" name=""/>
        <dsp:cNvSpPr/>
      </dsp:nvSpPr>
      <dsp:spPr>
        <a:xfrm>
          <a:off x="2316162" y="1143000"/>
          <a:ext cx="2316162" cy="1143000"/>
        </a:xfrm>
        <a:prstGeom prst="trapezoid">
          <a:avLst>
            <a:gd name="adj" fmla="val 506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4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Урок формування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4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та вдосконалення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4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 умінь і  навичок</a:t>
          </a:r>
          <a:endParaRPr kumimoji="0" lang="ru-RU" altLang="ru-RU" sz="1400" b="1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</dsp:txBody>
      <dsp:txXfrm>
        <a:off x="2721490" y="1143000"/>
        <a:ext cx="1505505" cy="1143000"/>
      </dsp:txXfrm>
    </dsp:sp>
    <dsp:sp modelId="{00FA73E2-D86C-463A-85A5-BBBF5A050247}">
      <dsp:nvSpPr>
        <dsp:cNvPr id="0" name=""/>
        <dsp:cNvSpPr/>
      </dsp:nvSpPr>
      <dsp:spPr>
        <a:xfrm>
          <a:off x="1737121" y="2286000"/>
          <a:ext cx="3474243" cy="1143000"/>
        </a:xfrm>
        <a:prstGeom prst="trapezoid">
          <a:avLst>
            <a:gd name="adj" fmla="val 506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4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Урок закріплення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4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(застосування)знань,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4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 умінь та навичок(повторення)</a:t>
          </a:r>
          <a:endParaRPr kumimoji="0" lang="ru-RU" altLang="ru-RU" sz="1400" b="1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</dsp:txBody>
      <dsp:txXfrm>
        <a:off x="2345114" y="2286000"/>
        <a:ext cx="2258258" cy="1143000"/>
      </dsp:txXfrm>
    </dsp:sp>
    <dsp:sp modelId="{AAA254AB-2AF2-4648-9C5A-3CDFF0B52EFA}">
      <dsp:nvSpPr>
        <dsp:cNvPr id="0" name=""/>
        <dsp:cNvSpPr/>
      </dsp:nvSpPr>
      <dsp:spPr>
        <a:xfrm>
          <a:off x="1158081" y="3429000"/>
          <a:ext cx="4632324" cy="1143000"/>
        </a:xfrm>
        <a:prstGeom prst="trapezoid">
          <a:avLst>
            <a:gd name="adj" fmla="val 506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4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Урок систематизації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4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 й узагальнення знань</a:t>
          </a:r>
          <a:endParaRPr kumimoji="0" lang="ru-RU" altLang="ru-RU" sz="1400" b="1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</dsp:txBody>
      <dsp:txXfrm>
        <a:off x="1968737" y="3429000"/>
        <a:ext cx="3011011" cy="1143000"/>
      </dsp:txXfrm>
    </dsp:sp>
    <dsp:sp modelId="{B309CC44-E791-453E-B597-22943B86649C}">
      <dsp:nvSpPr>
        <dsp:cNvPr id="0" name=""/>
        <dsp:cNvSpPr/>
      </dsp:nvSpPr>
      <dsp:spPr>
        <a:xfrm>
          <a:off x="579040" y="4572000"/>
          <a:ext cx="5790405" cy="1143000"/>
        </a:xfrm>
        <a:prstGeom prst="trapezoid">
          <a:avLst>
            <a:gd name="adj" fmla="val 506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4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Урок перевірки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4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та коригування знань,умінь,навичок</a:t>
          </a:r>
          <a:endParaRPr kumimoji="0" lang="ru-RU" altLang="ru-RU" sz="1400" b="1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</dsp:txBody>
      <dsp:txXfrm>
        <a:off x="1592361" y="4572000"/>
        <a:ext cx="3763763" cy="1143000"/>
      </dsp:txXfrm>
    </dsp:sp>
    <dsp:sp modelId="{0DFE3C94-8441-453C-B04C-ACA0A9896348}">
      <dsp:nvSpPr>
        <dsp:cNvPr id="0" name=""/>
        <dsp:cNvSpPr/>
      </dsp:nvSpPr>
      <dsp:spPr>
        <a:xfrm>
          <a:off x="0" y="5715000"/>
          <a:ext cx="6948487" cy="1143000"/>
        </a:xfrm>
        <a:prstGeom prst="trapezoid">
          <a:avLst>
            <a:gd name="adj" fmla="val 506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4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Комбінований урок</a:t>
          </a:r>
          <a:endParaRPr kumimoji="0" lang="ru-RU" altLang="ru-RU" sz="1400" b="1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</dsp:txBody>
      <dsp:txXfrm>
        <a:off x="1215985" y="5715000"/>
        <a:ext cx="4516516" cy="1143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D326BD-217C-4540-8B78-7C58B6C48178}">
      <dsp:nvSpPr>
        <dsp:cNvPr id="0" name=""/>
        <dsp:cNvSpPr/>
      </dsp:nvSpPr>
      <dsp:spPr>
        <a:xfrm>
          <a:off x="0" y="1519336"/>
          <a:ext cx="4190701" cy="41907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D75BD4-CF13-4382-BCB4-2FE228C98588}">
      <dsp:nvSpPr>
        <dsp:cNvPr id="0" name=""/>
        <dsp:cNvSpPr/>
      </dsp:nvSpPr>
      <dsp:spPr>
        <a:xfrm>
          <a:off x="598921" y="2118258"/>
          <a:ext cx="2992859" cy="29928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A24D6D-9DB4-4F5E-B5C4-5322DC637083}">
      <dsp:nvSpPr>
        <dsp:cNvPr id="0" name=""/>
        <dsp:cNvSpPr/>
      </dsp:nvSpPr>
      <dsp:spPr>
        <a:xfrm>
          <a:off x="1197493" y="2716829"/>
          <a:ext cx="1795715" cy="17957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A7190F-CDD3-4450-9332-BEDAABCC9A1A}">
      <dsp:nvSpPr>
        <dsp:cNvPr id="0" name=""/>
        <dsp:cNvSpPr/>
      </dsp:nvSpPr>
      <dsp:spPr>
        <a:xfrm>
          <a:off x="1796064" y="3315401"/>
          <a:ext cx="598571" cy="5985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053BBE-9C4F-4EFB-8EF4-759A731CD5F2}">
      <dsp:nvSpPr>
        <dsp:cNvPr id="0" name=""/>
        <dsp:cNvSpPr/>
      </dsp:nvSpPr>
      <dsp:spPr>
        <a:xfrm>
          <a:off x="4889152" y="122436"/>
          <a:ext cx="2095350" cy="10022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25400" bIns="25400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20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Перевірка присутніх</a:t>
          </a:r>
          <a:endParaRPr kumimoji="0" lang="ru-RU" altLang="ru-RU" sz="2000" b="1" i="0" u="none" strike="noStrike" kern="1200" cap="none" normalizeH="0" baseline="0" dirty="0">
            <a:ln>
              <a:noFill/>
            </a:ln>
            <a:solidFill>
              <a:schemeClr val="bg1"/>
            </a:solidFill>
            <a:effectLst/>
            <a:latin typeface="Arial" pitchFamily="34" charset="0"/>
          </a:endParaRPr>
        </a:p>
      </dsp:txBody>
      <dsp:txXfrm>
        <a:off x="4889152" y="122436"/>
        <a:ext cx="2095350" cy="1002276"/>
      </dsp:txXfrm>
    </dsp:sp>
    <dsp:sp modelId="{D19EC31E-7498-4502-AFD2-F18356C55051}">
      <dsp:nvSpPr>
        <dsp:cNvPr id="0" name=""/>
        <dsp:cNvSpPr/>
      </dsp:nvSpPr>
      <dsp:spPr>
        <a:xfrm>
          <a:off x="4365314" y="623574"/>
          <a:ext cx="5238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50C7D5-3B7D-4555-A1AF-1BA963B70E16}">
      <dsp:nvSpPr>
        <dsp:cNvPr id="0" name=""/>
        <dsp:cNvSpPr/>
      </dsp:nvSpPr>
      <dsp:spPr>
        <a:xfrm rot="5400000">
          <a:off x="1732156" y="953592"/>
          <a:ext cx="2961429" cy="2304885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01B75C-3F2E-4797-A710-B79FC29F0310}">
      <dsp:nvSpPr>
        <dsp:cNvPr id="0" name=""/>
        <dsp:cNvSpPr/>
      </dsp:nvSpPr>
      <dsp:spPr>
        <a:xfrm>
          <a:off x="4889152" y="1124712"/>
          <a:ext cx="2095350" cy="10022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25400" bIns="25400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20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Перевірка готовності учнів до уроку</a:t>
          </a:r>
          <a:endParaRPr kumimoji="0" lang="ru-RU" altLang="ru-RU" sz="2000" b="1" i="0" u="none" strike="noStrike" kern="1200" cap="none" normalizeH="0" baseline="0" dirty="0">
            <a:ln>
              <a:noFill/>
            </a:ln>
            <a:solidFill>
              <a:schemeClr val="bg1"/>
            </a:solidFill>
            <a:effectLst/>
            <a:latin typeface="Arial" pitchFamily="34" charset="0"/>
          </a:endParaRPr>
        </a:p>
      </dsp:txBody>
      <dsp:txXfrm>
        <a:off x="4889152" y="1124712"/>
        <a:ext cx="2095350" cy="1002276"/>
      </dsp:txXfrm>
    </dsp:sp>
    <dsp:sp modelId="{CB396DD3-E3EB-422B-918C-896F6964913F}">
      <dsp:nvSpPr>
        <dsp:cNvPr id="0" name=""/>
        <dsp:cNvSpPr/>
      </dsp:nvSpPr>
      <dsp:spPr>
        <a:xfrm>
          <a:off x="4365314" y="1625850"/>
          <a:ext cx="5238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AD5104-1068-45BD-A1EA-26198EE485A2}">
      <dsp:nvSpPr>
        <dsp:cNvPr id="0" name=""/>
        <dsp:cNvSpPr/>
      </dsp:nvSpPr>
      <dsp:spPr>
        <a:xfrm rot="5400000">
          <a:off x="2244819" y="1939454"/>
          <a:ext cx="2432003" cy="1805494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F65C2C-E383-4A9B-AAB1-549F49855958}">
      <dsp:nvSpPr>
        <dsp:cNvPr id="0" name=""/>
        <dsp:cNvSpPr/>
      </dsp:nvSpPr>
      <dsp:spPr>
        <a:xfrm>
          <a:off x="4889152" y="2126988"/>
          <a:ext cx="2095350" cy="10022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25400" bIns="25400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20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Привітання</a:t>
          </a:r>
          <a:endParaRPr kumimoji="0" lang="ru-RU" altLang="ru-RU" sz="2000" b="1" i="0" u="none" strike="noStrike" kern="1200" cap="none" normalizeH="0" baseline="0" dirty="0">
            <a:ln>
              <a:noFill/>
            </a:ln>
            <a:solidFill>
              <a:schemeClr val="bg1"/>
            </a:solidFill>
            <a:effectLst/>
            <a:latin typeface="Arial" pitchFamily="34" charset="0"/>
          </a:endParaRPr>
        </a:p>
      </dsp:txBody>
      <dsp:txXfrm>
        <a:off x="4889152" y="2126988"/>
        <a:ext cx="2095350" cy="1002276"/>
      </dsp:txXfrm>
    </dsp:sp>
    <dsp:sp modelId="{A1968CF5-2174-447D-9DC9-04704EFBECCC}">
      <dsp:nvSpPr>
        <dsp:cNvPr id="0" name=""/>
        <dsp:cNvSpPr/>
      </dsp:nvSpPr>
      <dsp:spPr>
        <a:xfrm>
          <a:off x="4365314" y="2628126"/>
          <a:ext cx="5238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FF8E19-F508-4268-95BE-3BEBB6D670D8}">
      <dsp:nvSpPr>
        <dsp:cNvPr id="0" name=""/>
        <dsp:cNvSpPr/>
      </dsp:nvSpPr>
      <dsp:spPr>
        <a:xfrm rot="5400000">
          <a:off x="2741068" y="2858266"/>
          <a:ext cx="1855083" cy="1393408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E174CB-EC8D-4CEC-BEE0-F6AA577A70BF}">
      <dsp:nvSpPr>
        <dsp:cNvPr id="0" name=""/>
        <dsp:cNvSpPr/>
      </dsp:nvSpPr>
      <dsp:spPr>
        <a:xfrm>
          <a:off x="4889152" y="3129264"/>
          <a:ext cx="2095350" cy="10022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25400" bIns="25400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20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Запис в журнал</a:t>
          </a:r>
          <a:endParaRPr kumimoji="0" lang="ru-RU" altLang="ru-RU" sz="2000" b="1" i="0" u="none" strike="noStrike" kern="1200" cap="none" normalizeH="0" baseline="0" dirty="0">
            <a:ln>
              <a:noFill/>
            </a:ln>
            <a:solidFill>
              <a:schemeClr val="bg1"/>
            </a:solidFill>
            <a:effectLst/>
            <a:latin typeface="Arial" pitchFamily="34" charset="0"/>
          </a:endParaRPr>
        </a:p>
      </dsp:txBody>
      <dsp:txXfrm>
        <a:off x="4889152" y="3129264"/>
        <a:ext cx="2095350" cy="1002276"/>
      </dsp:txXfrm>
    </dsp:sp>
    <dsp:sp modelId="{EA956A0A-1C6F-4152-8305-9059C98EBB28}">
      <dsp:nvSpPr>
        <dsp:cNvPr id="0" name=""/>
        <dsp:cNvSpPr/>
      </dsp:nvSpPr>
      <dsp:spPr>
        <a:xfrm>
          <a:off x="4365314" y="3630402"/>
          <a:ext cx="5238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CEAE30-CD4F-4B90-95B6-E04A9A037724}">
      <dsp:nvSpPr>
        <dsp:cNvPr id="0" name=""/>
        <dsp:cNvSpPr/>
      </dsp:nvSpPr>
      <dsp:spPr>
        <a:xfrm rot="5400000">
          <a:off x="3238504" y="3780709"/>
          <a:ext cx="1275090" cy="973639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5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6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7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8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9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0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1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2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3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438400" y="228600"/>
            <a:ext cx="6400800" cy="5867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1806C-DC73-4BB3-A4BE-2D094C38EB6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885410"/>
      </p:ext>
    </p:extLst>
  </p:cSld>
  <p:clrMapOvr>
    <a:masterClrMapping/>
  </p:clrMapOvr>
  <p:transition spd="slow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742A8-79F1-4F5D-AC90-84B5286B5E2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963961"/>
      </p:ext>
    </p:extLst>
  </p:cSld>
  <p:clrMapOvr>
    <a:masterClrMapping/>
  </p:clrMapOvr>
  <p:transition spd="slow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master_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2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/>
              <a:t>Образец подзаголовка</a:t>
            </a:r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altLang="ru-RU" noProof="0"/>
              <a:t>Образец заголовка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DBE704-24AC-4C1C-ABE6-BD405130569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218438"/>
      </p:ext>
    </p:extLst>
  </p:cSld>
  <p:clrMapOvr>
    <a:masterClrMapping/>
  </p:clrMapOvr>
  <p:transition spd="slow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D8862-BD25-406B-8FAA-9F925FB2B6C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001462"/>
      </p:ext>
    </p:extLst>
  </p:cSld>
  <p:clrMapOvr>
    <a:masterClrMapping/>
  </p:clrMapOvr>
  <p:transition spd="slow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E8539-BC35-44DC-8644-0C172BBC672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611645"/>
      </p:ext>
    </p:extLst>
  </p:cSld>
  <p:clrMapOvr>
    <a:masterClrMapping/>
  </p:clrMapOvr>
  <p:transition spd="slow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AC019-74C5-4D75-B04A-2428814EC40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862639"/>
      </p:ext>
    </p:extLst>
  </p:cSld>
  <p:clrMapOvr>
    <a:masterClrMapping/>
  </p:clrMapOvr>
  <p:transition spd="slow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D7715-F70A-4700-820C-F28568B076E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288323"/>
      </p:ext>
    </p:extLst>
  </p:cSld>
  <p:clrMapOvr>
    <a:masterClrMapping/>
  </p:clrMapOvr>
  <p:transition spd="slow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12DCF-F26A-4A2C-9C2F-6206BD126FC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077906"/>
      </p:ext>
    </p:extLst>
  </p:cSld>
  <p:clrMapOvr>
    <a:masterClrMapping/>
  </p:clrMapOvr>
  <p:transition spd="slow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4B63E-51BE-412B-8ED4-E87AA56A2B7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005600"/>
      </p:ext>
    </p:extLst>
  </p:cSld>
  <p:clrMapOvr>
    <a:masterClrMapping/>
  </p:clrMapOvr>
  <p:transition spd="slow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8F2E2-EB3A-48AF-9A52-402786DEB76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798811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0F3D9-F423-4828-B602-71535BB56C0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508709"/>
      </p:ext>
    </p:extLst>
  </p:cSld>
  <p:clrMapOvr>
    <a:masterClrMapping/>
  </p:clrMapOvr>
  <p:transition spd="slow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F2510-5A7D-4348-97C2-84693B8A02C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552944"/>
      </p:ext>
    </p:extLst>
  </p:cSld>
  <p:clrMapOvr>
    <a:masterClrMapping/>
  </p:clrMapOvr>
  <p:transition spd="slow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E28A8-BBC2-4C40-99B6-5EC2758A5C4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220323"/>
      </p:ext>
    </p:extLst>
  </p:cSld>
  <p:clrMapOvr>
    <a:masterClrMapping/>
  </p:clrMapOvr>
  <p:transition spd="slow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2438400" y="1600200"/>
            <a:ext cx="6400800" cy="4495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A1BB5-0158-435B-97AE-BF0D1E6E443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294785"/>
      </p:ext>
    </p:extLst>
  </p:cSld>
  <p:clrMapOvr>
    <a:masterClrMapping/>
  </p:clrMapOvr>
  <p:transition spd="slow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715000" y="1600200"/>
            <a:ext cx="3124200" cy="2171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5715000" y="3924300"/>
            <a:ext cx="3124200" cy="2171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71BD6-2B21-49E8-BDD1-EE43D37D291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828275"/>
      </p:ext>
    </p:extLst>
  </p:cSld>
  <p:clrMapOvr>
    <a:masterClrMapping/>
  </p:clrMapOvr>
  <p:transition spd="slow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438400" y="228600"/>
            <a:ext cx="6400800" cy="5867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1806C-DC73-4BB3-A4BE-2D094C38EB6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13951"/>
      </p:ext>
    </p:extLst>
  </p:cSld>
  <p:clrMapOvr>
    <a:masterClrMapping/>
  </p:clrMapOvr>
  <p:transition spd="slow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742A8-79F1-4F5D-AC90-84B5286B5E2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981733"/>
      </p:ext>
    </p:extLst>
  </p:cSld>
  <p:clrMapOvr>
    <a:masterClrMapping/>
  </p:clrMapOvr>
  <p:transition spd="slow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master_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2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/>
              <a:t>Образец подзаголовка</a:t>
            </a:r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altLang="ru-RU" noProof="0"/>
              <a:t>Образец заголовка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DBE704-24AC-4C1C-ABE6-BD405130569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646178"/>
      </p:ext>
    </p:extLst>
  </p:cSld>
  <p:clrMapOvr>
    <a:masterClrMapping/>
  </p:clrMapOvr>
  <p:transition spd="slow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D8862-BD25-406B-8FAA-9F925FB2B6C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374451"/>
      </p:ext>
    </p:extLst>
  </p:cSld>
  <p:clrMapOvr>
    <a:masterClrMapping/>
  </p:clrMapOvr>
  <p:transition spd="slow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E8539-BC35-44DC-8644-0C172BBC672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687206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master_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2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/>
              <a:t>Образец подзаголовка</a:t>
            </a:r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altLang="ru-RU" noProof="0"/>
              <a:t>Образец заголовка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DBE704-24AC-4C1C-ABE6-BD405130569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696400"/>
      </p:ext>
    </p:extLst>
  </p:cSld>
  <p:clrMapOvr>
    <a:masterClrMapping/>
  </p:clrMapOvr>
  <p:transition spd="slow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AC019-74C5-4D75-B04A-2428814EC40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5356"/>
      </p:ext>
    </p:extLst>
  </p:cSld>
  <p:clrMapOvr>
    <a:masterClrMapping/>
  </p:clrMapOvr>
  <p:transition spd="slow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D7715-F70A-4700-820C-F28568B076E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019080"/>
      </p:ext>
    </p:extLst>
  </p:cSld>
  <p:clrMapOvr>
    <a:masterClrMapping/>
  </p:clrMapOvr>
  <p:transition spd="slow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12DCF-F26A-4A2C-9C2F-6206BD126FC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371660"/>
      </p:ext>
    </p:extLst>
  </p:cSld>
  <p:clrMapOvr>
    <a:masterClrMapping/>
  </p:clrMapOvr>
  <p:transition spd="slow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4B63E-51BE-412B-8ED4-E87AA56A2B7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957102"/>
      </p:ext>
    </p:extLst>
  </p:cSld>
  <p:clrMapOvr>
    <a:masterClrMapping/>
  </p:clrMapOvr>
  <p:transition spd="slow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8F2E2-EB3A-48AF-9A52-402786DEB76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639599"/>
      </p:ext>
    </p:extLst>
  </p:cSld>
  <p:clrMapOvr>
    <a:masterClrMapping/>
  </p:clrMapOvr>
  <p:transition spd="slow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0F3D9-F423-4828-B602-71535BB56C0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149664"/>
      </p:ext>
    </p:extLst>
  </p:cSld>
  <p:clrMapOvr>
    <a:masterClrMapping/>
  </p:clrMapOvr>
  <p:transition spd="slow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F2510-5A7D-4348-97C2-84693B8A02C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304361"/>
      </p:ext>
    </p:extLst>
  </p:cSld>
  <p:clrMapOvr>
    <a:masterClrMapping/>
  </p:clrMapOvr>
  <p:transition spd="slow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E28A8-BBC2-4C40-99B6-5EC2758A5C4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05010"/>
      </p:ext>
    </p:extLst>
  </p:cSld>
  <p:clrMapOvr>
    <a:masterClrMapping/>
  </p:clrMapOvr>
  <p:transition spd="slow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2438400" y="1600200"/>
            <a:ext cx="6400800" cy="4495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A1BB5-0158-435B-97AE-BF0D1E6E443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205623"/>
      </p:ext>
    </p:extLst>
  </p:cSld>
  <p:clrMapOvr>
    <a:masterClrMapping/>
  </p:clrMapOvr>
  <p:transition spd="slow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715000" y="1600200"/>
            <a:ext cx="3124200" cy="2171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5715000" y="3924300"/>
            <a:ext cx="3124200" cy="2171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71BD6-2B21-49E8-BDD1-EE43D37D291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806397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D8862-BD25-406B-8FAA-9F925FB2B6C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522989"/>
      </p:ext>
    </p:extLst>
  </p:cSld>
  <p:clrMapOvr>
    <a:masterClrMapping/>
  </p:clrMapOvr>
  <p:transition spd="slow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438400" y="228600"/>
            <a:ext cx="6400800" cy="5867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1806C-DC73-4BB3-A4BE-2D094C38EB6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561549"/>
      </p:ext>
    </p:extLst>
  </p:cSld>
  <p:clrMapOvr>
    <a:masterClrMapping/>
  </p:clrMapOvr>
  <p:transition spd="slow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742A8-79F1-4F5D-AC90-84B5286B5E2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271917"/>
      </p:ext>
    </p:extLst>
  </p:cSld>
  <p:clrMapOvr>
    <a:masterClrMapping/>
  </p:clrMapOvr>
  <p:transition spd="slow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master_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2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/>
              <a:t>Образец подзаголовка</a:t>
            </a:r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altLang="ru-RU" noProof="0"/>
              <a:t>Образец заголовка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DBE704-24AC-4C1C-ABE6-BD405130569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561410"/>
      </p:ext>
    </p:extLst>
  </p:cSld>
  <p:clrMapOvr>
    <a:masterClrMapping/>
  </p:clrMapOvr>
  <p:transition spd="slow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D8862-BD25-406B-8FAA-9F925FB2B6C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155507"/>
      </p:ext>
    </p:extLst>
  </p:cSld>
  <p:clrMapOvr>
    <a:masterClrMapping/>
  </p:clrMapOvr>
  <p:transition spd="slow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E8539-BC35-44DC-8644-0C172BBC672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530374"/>
      </p:ext>
    </p:extLst>
  </p:cSld>
  <p:clrMapOvr>
    <a:masterClrMapping/>
  </p:clrMapOvr>
  <p:transition spd="slow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AC019-74C5-4D75-B04A-2428814EC40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535217"/>
      </p:ext>
    </p:extLst>
  </p:cSld>
  <p:clrMapOvr>
    <a:masterClrMapping/>
  </p:clrMapOvr>
  <p:transition spd="slow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D7715-F70A-4700-820C-F28568B076E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064461"/>
      </p:ext>
    </p:extLst>
  </p:cSld>
  <p:clrMapOvr>
    <a:masterClrMapping/>
  </p:clrMapOvr>
  <p:transition spd="slow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12DCF-F26A-4A2C-9C2F-6206BD126FC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037816"/>
      </p:ext>
    </p:extLst>
  </p:cSld>
  <p:clrMapOvr>
    <a:masterClrMapping/>
  </p:clrMapOvr>
  <p:transition spd="slow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4B63E-51BE-412B-8ED4-E87AA56A2B7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295821"/>
      </p:ext>
    </p:extLst>
  </p:cSld>
  <p:clrMapOvr>
    <a:masterClrMapping/>
  </p:clrMapOvr>
  <p:transition spd="slow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8F2E2-EB3A-48AF-9A52-402786DEB76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74696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E8539-BC35-44DC-8644-0C172BBC672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818804"/>
      </p:ext>
    </p:extLst>
  </p:cSld>
  <p:clrMapOvr>
    <a:masterClrMapping/>
  </p:clrMapOvr>
  <p:transition spd="slow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0F3D9-F423-4828-B602-71535BB56C0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596007"/>
      </p:ext>
    </p:extLst>
  </p:cSld>
  <p:clrMapOvr>
    <a:masterClrMapping/>
  </p:clrMapOvr>
  <p:transition spd="slow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F2510-5A7D-4348-97C2-84693B8A02C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3169"/>
      </p:ext>
    </p:extLst>
  </p:cSld>
  <p:clrMapOvr>
    <a:masterClrMapping/>
  </p:clrMapOvr>
  <p:transition spd="slow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E28A8-BBC2-4C40-99B6-5EC2758A5C4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797429"/>
      </p:ext>
    </p:extLst>
  </p:cSld>
  <p:clrMapOvr>
    <a:masterClrMapping/>
  </p:clrMapOvr>
  <p:transition spd="slow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2438400" y="1600200"/>
            <a:ext cx="6400800" cy="4495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A1BB5-0158-435B-97AE-BF0D1E6E443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02066"/>
      </p:ext>
    </p:extLst>
  </p:cSld>
  <p:clrMapOvr>
    <a:masterClrMapping/>
  </p:clrMapOvr>
  <p:transition spd="slow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715000" y="1600200"/>
            <a:ext cx="3124200" cy="2171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5715000" y="3924300"/>
            <a:ext cx="3124200" cy="2171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71BD6-2B21-49E8-BDD1-EE43D37D291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528559"/>
      </p:ext>
    </p:extLst>
  </p:cSld>
  <p:clrMapOvr>
    <a:masterClrMapping/>
  </p:clrMapOvr>
  <p:transition spd="slow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438400" y="228600"/>
            <a:ext cx="6400800" cy="5867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1806C-DC73-4BB3-A4BE-2D094C38EB6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748599"/>
      </p:ext>
    </p:extLst>
  </p:cSld>
  <p:clrMapOvr>
    <a:masterClrMapping/>
  </p:clrMapOvr>
  <p:transition spd="slow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742A8-79F1-4F5D-AC90-84B5286B5E2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486922"/>
      </p:ext>
    </p:extLst>
  </p:cSld>
  <p:clrMapOvr>
    <a:masterClrMapping/>
  </p:clrMapOvr>
  <p:transition spd="slow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master_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2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/>
              <a:t>Образец подзаголовка</a:t>
            </a:r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altLang="ru-RU" noProof="0"/>
              <a:t>Образец заголовка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DBE704-24AC-4C1C-ABE6-BD405130569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065777"/>
      </p:ext>
    </p:extLst>
  </p:cSld>
  <p:clrMapOvr>
    <a:masterClrMapping/>
  </p:clrMapOvr>
  <p:transition spd="slow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D8862-BD25-406B-8FAA-9F925FB2B6C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402567"/>
      </p:ext>
    </p:extLst>
  </p:cSld>
  <p:clrMapOvr>
    <a:masterClrMapping/>
  </p:clrMapOvr>
  <p:transition spd="slow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E8539-BC35-44DC-8644-0C172BBC672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407713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AC019-74C5-4D75-B04A-2428814EC40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584371"/>
      </p:ext>
    </p:extLst>
  </p:cSld>
  <p:clrMapOvr>
    <a:masterClrMapping/>
  </p:clrMapOvr>
  <p:transition spd="slow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AC019-74C5-4D75-B04A-2428814EC40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651923"/>
      </p:ext>
    </p:extLst>
  </p:cSld>
  <p:clrMapOvr>
    <a:masterClrMapping/>
  </p:clrMapOvr>
  <p:transition spd="slow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D7715-F70A-4700-820C-F28568B076E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682893"/>
      </p:ext>
    </p:extLst>
  </p:cSld>
  <p:clrMapOvr>
    <a:masterClrMapping/>
  </p:clrMapOvr>
  <p:transition spd="slow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12DCF-F26A-4A2C-9C2F-6206BD126FC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619529"/>
      </p:ext>
    </p:extLst>
  </p:cSld>
  <p:clrMapOvr>
    <a:masterClrMapping/>
  </p:clrMapOvr>
  <p:transition spd="slow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4B63E-51BE-412B-8ED4-E87AA56A2B7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696656"/>
      </p:ext>
    </p:extLst>
  </p:cSld>
  <p:clrMapOvr>
    <a:masterClrMapping/>
  </p:clrMapOvr>
  <p:transition spd="slow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8F2E2-EB3A-48AF-9A52-402786DEB76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48578"/>
      </p:ext>
    </p:extLst>
  </p:cSld>
  <p:clrMapOvr>
    <a:masterClrMapping/>
  </p:clrMapOvr>
  <p:transition spd="slow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0F3D9-F423-4828-B602-71535BB56C0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786606"/>
      </p:ext>
    </p:extLst>
  </p:cSld>
  <p:clrMapOvr>
    <a:masterClrMapping/>
  </p:clrMapOvr>
  <p:transition spd="slow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F2510-5A7D-4348-97C2-84693B8A02C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94784"/>
      </p:ext>
    </p:extLst>
  </p:cSld>
  <p:clrMapOvr>
    <a:masterClrMapping/>
  </p:clrMapOvr>
  <p:transition spd="slow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E28A8-BBC2-4C40-99B6-5EC2758A5C4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587206"/>
      </p:ext>
    </p:extLst>
  </p:cSld>
  <p:clrMapOvr>
    <a:masterClrMapping/>
  </p:clrMapOvr>
  <p:transition spd="slow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2438400" y="1600200"/>
            <a:ext cx="6400800" cy="4495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A1BB5-0158-435B-97AE-BF0D1E6E443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756468"/>
      </p:ext>
    </p:extLst>
  </p:cSld>
  <p:clrMapOvr>
    <a:masterClrMapping/>
  </p:clrMapOvr>
  <p:transition spd="slow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715000" y="1600200"/>
            <a:ext cx="3124200" cy="2171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5715000" y="3924300"/>
            <a:ext cx="3124200" cy="2171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71BD6-2B21-49E8-BDD1-EE43D37D291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151035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D7715-F70A-4700-820C-F28568B076E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578472"/>
      </p:ext>
    </p:extLst>
  </p:cSld>
  <p:clrMapOvr>
    <a:masterClrMapping/>
  </p:clrMapOvr>
  <p:transition spd="slow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438400" y="228600"/>
            <a:ext cx="6400800" cy="5867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1806C-DC73-4BB3-A4BE-2D094C38EB6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6866"/>
      </p:ext>
    </p:extLst>
  </p:cSld>
  <p:clrMapOvr>
    <a:masterClrMapping/>
  </p:clrMapOvr>
  <p:transition spd="slow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742A8-79F1-4F5D-AC90-84B5286B5E2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502370"/>
      </p:ext>
    </p:extLst>
  </p:cSld>
  <p:clrMapOvr>
    <a:masterClrMapping/>
  </p:clrMapOvr>
  <p:transition spd="slow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master_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2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/>
              <a:t>Образец подзаголовка</a:t>
            </a:r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altLang="ru-RU" noProof="0"/>
              <a:t>Образец заголовка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DBE704-24AC-4C1C-ABE6-BD405130569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366229"/>
      </p:ext>
    </p:extLst>
  </p:cSld>
  <p:clrMapOvr>
    <a:masterClrMapping/>
  </p:clrMapOvr>
  <p:transition spd="slow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D8862-BD25-406B-8FAA-9F925FB2B6C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023661"/>
      </p:ext>
    </p:extLst>
  </p:cSld>
  <p:clrMapOvr>
    <a:masterClrMapping/>
  </p:clrMapOvr>
  <p:transition spd="slow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E8539-BC35-44DC-8644-0C172BBC672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186483"/>
      </p:ext>
    </p:extLst>
  </p:cSld>
  <p:clrMapOvr>
    <a:masterClrMapping/>
  </p:clrMapOvr>
  <p:transition spd="slow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AC019-74C5-4D75-B04A-2428814EC40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061578"/>
      </p:ext>
    </p:extLst>
  </p:cSld>
  <p:clrMapOvr>
    <a:masterClrMapping/>
  </p:clrMapOvr>
  <p:transition spd="slow"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D7715-F70A-4700-820C-F28568B076E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3946"/>
      </p:ext>
    </p:extLst>
  </p:cSld>
  <p:clrMapOvr>
    <a:masterClrMapping/>
  </p:clrMapOvr>
  <p:transition spd="slow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12DCF-F26A-4A2C-9C2F-6206BD126FC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954601"/>
      </p:ext>
    </p:extLst>
  </p:cSld>
  <p:clrMapOvr>
    <a:masterClrMapping/>
  </p:clrMapOvr>
  <p:transition spd="slow"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4B63E-51BE-412B-8ED4-E87AA56A2B7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294564"/>
      </p:ext>
    </p:extLst>
  </p:cSld>
  <p:clrMapOvr>
    <a:masterClrMapping/>
  </p:clrMapOvr>
  <p:transition spd="slow"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8F2E2-EB3A-48AF-9A52-402786DEB76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200416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12DCF-F26A-4A2C-9C2F-6206BD126FC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25861"/>
      </p:ext>
    </p:extLst>
  </p:cSld>
  <p:clrMapOvr>
    <a:masterClrMapping/>
  </p:clrMapOvr>
  <p:transition spd="slow"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0F3D9-F423-4828-B602-71535BB56C0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216710"/>
      </p:ext>
    </p:extLst>
  </p:cSld>
  <p:clrMapOvr>
    <a:masterClrMapping/>
  </p:clrMapOvr>
  <p:transition spd="slow"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F2510-5A7D-4348-97C2-84693B8A02C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225399"/>
      </p:ext>
    </p:extLst>
  </p:cSld>
  <p:clrMapOvr>
    <a:masterClrMapping/>
  </p:clrMapOvr>
  <p:transition spd="slow"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E28A8-BBC2-4C40-99B6-5EC2758A5C4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255036"/>
      </p:ext>
    </p:extLst>
  </p:cSld>
  <p:clrMapOvr>
    <a:masterClrMapping/>
  </p:clrMapOvr>
  <p:transition spd="slow"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2438400" y="1600200"/>
            <a:ext cx="6400800" cy="4495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A1BB5-0158-435B-97AE-BF0D1E6E443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122777"/>
      </p:ext>
    </p:extLst>
  </p:cSld>
  <p:clrMapOvr>
    <a:masterClrMapping/>
  </p:clrMapOvr>
  <p:transition spd="slow"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715000" y="1600200"/>
            <a:ext cx="3124200" cy="2171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5715000" y="3924300"/>
            <a:ext cx="3124200" cy="2171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71BD6-2B21-49E8-BDD1-EE43D37D291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899863"/>
      </p:ext>
    </p:extLst>
  </p:cSld>
  <p:clrMapOvr>
    <a:masterClrMapping/>
  </p:clrMapOvr>
  <p:transition spd="slow"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438400" y="228600"/>
            <a:ext cx="6400800" cy="5867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1806C-DC73-4BB3-A4BE-2D094C38EB6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937873"/>
      </p:ext>
    </p:extLst>
  </p:cSld>
  <p:clrMapOvr>
    <a:masterClrMapping/>
  </p:clrMapOvr>
  <p:transition spd="slow"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742A8-79F1-4F5D-AC90-84B5286B5E2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459555"/>
      </p:ext>
    </p:extLst>
  </p:cSld>
  <p:clrMapOvr>
    <a:masterClrMapping/>
  </p:clrMapOvr>
  <p:transition spd="slow"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master_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2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/>
              <a:t>Образец подзаголовка</a:t>
            </a:r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altLang="ru-RU" noProof="0"/>
              <a:t>Образец заголовка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DBE704-24AC-4C1C-ABE6-BD405130569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947706"/>
      </p:ext>
    </p:extLst>
  </p:cSld>
  <p:clrMapOvr>
    <a:masterClrMapping/>
  </p:clrMapOvr>
  <p:transition spd="slow"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D8862-BD25-406B-8FAA-9F925FB2B6C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303898"/>
      </p:ext>
    </p:extLst>
  </p:cSld>
  <p:clrMapOvr>
    <a:masterClrMapping/>
  </p:clrMapOvr>
  <p:transition spd="slow"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E8539-BC35-44DC-8644-0C172BBC672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731586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4B63E-51BE-412B-8ED4-E87AA56A2B7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751771"/>
      </p:ext>
    </p:extLst>
  </p:cSld>
  <p:clrMapOvr>
    <a:masterClrMapping/>
  </p:clrMapOvr>
  <p:transition spd="slow"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AC019-74C5-4D75-B04A-2428814EC40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200130"/>
      </p:ext>
    </p:extLst>
  </p:cSld>
  <p:clrMapOvr>
    <a:masterClrMapping/>
  </p:clrMapOvr>
  <p:transition spd="slow"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D7715-F70A-4700-820C-F28568B076E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917700"/>
      </p:ext>
    </p:extLst>
  </p:cSld>
  <p:clrMapOvr>
    <a:masterClrMapping/>
  </p:clrMapOvr>
  <p:transition spd="slow"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12DCF-F26A-4A2C-9C2F-6206BD126FC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65019"/>
      </p:ext>
    </p:extLst>
  </p:cSld>
  <p:clrMapOvr>
    <a:masterClrMapping/>
  </p:clrMapOvr>
  <p:transition spd="slow"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4B63E-51BE-412B-8ED4-E87AA56A2B7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885415"/>
      </p:ext>
    </p:extLst>
  </p:cSld>
  <p:clrMapOvr>
    <a:masterClrMapping/>
  </p:clrMapOvr>
  <p:transition spd="slow"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8F2E2-EB3A-48AF-9A52-402786DEB76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027829"/>
      </p:ext>
    </p:extLst>
  </p:cSld>
  <p:clrMapOvr>
    <a:masterClrMapping/>
  </p:clrMapOvr>
  <p:transition spd="slow"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0F3D9-F423-4828-B602-71535BB56C0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159138"/>
      </p:ext>
    </p:extLst>
  </p:cSld>
  <p:clrMapOvr>
    <a:masterClrMapping/>
  </p:clrMapOvr>
  <p:transition spd="slow"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F2510-5A7D-4348-97C2-84693B8A02C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93563"/>
      </p:ext>
    </p:extLst>
  </p:cSld>
  <p:clrMapOvr>
    <a:masterClrMapping/>
  </p:clrMapOvr>
  <p:transition spd="slow"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E28A8-BBC2-4C40-99B6-5EC2758A5C4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182680"/>
      </p:ext>
    </p:extLst>
  </p:cSld>
  <p:clrMapOvr>
    <a:masterClrMapping/>
  </p:clrMapOvr>
  <p:transition spd="slow"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2438400" y="1600200"/>
            <a:ext cx="6400800" cy="4495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A1BB5-0158-435B-97AE-BF0D1E6E443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078662"/>
      </p:ext>
    </p:extLst>
  </p:cSld>
  <p:clrMapOvr>
    <a:masterClrMapping/>
  </p:clrMapOvr>
  <p:transition spd="slow"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715000" y="1600200"/>
            <a:ext cx="3124200" cy="2171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5715000" y="3924300"/>
            <a:ext cx="3124200" cy="2171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71BD6-2B21-49E8-BDD1-EE43D37D291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404572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8F2E2-EB3A-48AF-9A52-402786DEB76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96554"/>
      </p:ext>
    </p:extLst>
  </p:cSld>
  <p:clrMapOvr>
    <a:masterClrMapping/>
  </p:clrMapOvr>
  <p:transition spd="slow"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438400" y="228600"/>
            <a:ext cx="6400800" cy="5867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1806C-DC73-4BB3-A4BE-2D094C38EB6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421479"/>
      </p:ext>
    </p:extLst>
  </p:cSld>
  <p:clrMapOvr>
    <a:masterClrMapping/>
  </p:clrMapOvr>
  <p:transition spd="slow"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742A8-79F1-4F5D-AC90-84B5286B5E2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606428"/>
      </p:ext>
    </p:extLst>
  </p:cSld>
  <p:clrMapOvr>
    <a:masterClrMapping/>
  </p:clrMapOvr>
  <p:transition spd="slow"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master_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2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/>
              <a:t>Образец подзаголовка</a:t>
            </a:r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altLang="ru-RU" noProof="0"/>
              <a:t>Образец заголовка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DBE704-24AC-4C1C-ABE6-BD405130569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653016"/>
      </p:ext>
    </p:extLst>
  </p:cSld>
  <p:clrMapOvr>
    <a:masterClrMapping/>
  </p:clrMapOvr>
  <p:transition spd="slow"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D8862-BD25-406B-8FAA-9F925FB2B6C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387792"/>
      </p:ext>
    </p:extLst>
  </p:cSld>
  <p:clrMapOvr>
    <a:masterClrMapping/>
  </p:clrMapOvr>
  <p:transition spd="slow"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E8539-BC35-44DC-8644-0C172BBC672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614474"/>
      </p:ext>
    </p:extLst>
  </p:cSld>
  <p:clrMapOvr>
    <a:masterClrMapping/>
  </p:clrMapOvr>
  <p:transition spd="slow"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AC019-74C5-4D75-B04A-2428814EC40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084907"/>
      </p:ext>
    </p:extLst>
  </p:cSld>
  <p:clrMapOvr>
    <a:masterClrMapping/>
  </p:clrMapOvr>
  <p:transition spd="slow"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D7715-F70A-4700-820C-F28568B076E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941687"/>
      </p:ext>
    </p:extLst>
  </p:cSld>
  <p:clrMapOvr>
    <a:masterClrMapping/>
  </p:clrMapOvr>
  <p:transition spd="slow"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12DCF-F26A-4A2C-9C2F-6206BD126FC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32296"/>
      </p:ext>
    </p:extLst>
  </p:cSld>
  <p:clrMapOvr>
    <a:masterClrMapping/>
  </p:clrMapOvr>
  <p:transition spd="slow"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4B63E-51BE-412B-8ED4-E87AA56A2B7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147220"/>
      </p:ext>
    </p:extLst>
  </p:cSld>
  <p:clrMapOvr>
    <a:masterClrMapping/>
  </p:clrMapOvr>
  <p:transition spd="slow"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8F2E2-EB3A-48AF-9A52-402786DEB76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552386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0F3D9-F423-4828-B602-71535BB56C0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076705"/>
      </p:ext>
    </p:extLst>
  </p:cSld>
  <p:clrMapOvr>
    <a:masterClrMapping/>
  </p:clrMapOvr>
  <p:transition spd="slow"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0F3D9-F423-4828-B602-71535BB56C0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383138"/>
      </p:ext>
    </p:extLst>
  </p:cSld>
  <p:clrMapOvr>
    <a:masterClrMapping/>
  </p:clrMapOvr>
  <p:transition spd="slow"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F2510-5A7D-4348-97C2-84693B8A02C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738606"/>
      </p:ext>
    </p:extLst>
  </p:cSld>
  <p:clrMapOvr>
    <a:masterClrMapping/>
  </p:clrMapOvr>
  <p:transition spd="slow"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E28A8-BBC2-4C40-99B6-5EC2758A5C4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897949"/>
      </p:ext>
    </p:extLst>
  </p:cSld>
  <p:clrMapOvr>
    <a:masterClrMapping/>
  </p:clrMapOvr>
  <p:transition spd="slow"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2438400" y="1600200"/>
            <a:ext cx="6400800" cy="4495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A1BB5-0158-435B-97AE-BF0D1E6E443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724787"/>
      </p:ext>
    </p:extLst>
  </p:cSld>
  <p:clrMapOvr>
    <a:masterClrMapping/>
  </p:clrMapOvr>
  <p:transition spd="slow"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715000" y="1600200"/>
            <a:ext cx="3124200" cy="2171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5715000" y="3924300"/>
            <a:ext cx="3124200" cy="2171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71BD6-2B21-49E8-BDD1-EE43D37D291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927498"/>
      </p:ext>
    </p:extLst>
  </p:cSld>
  <p:clrMapOvr>
    <a:masterClrMapping/>
  </p:clrMapOvr>
  <p:transition spd="slow"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438400" y="228600"/>
            <a:ext cx="6400800" cy="5867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1806C-DC73-4BB3-A4BE-2D094C38EB6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144471"/>
      </p:ext>
    </p:extLst>
  </p:cSld>
  <p:clrMapOvr>
    <a:masterClrMapping/>
  </p:clrMapOvr>
  <p:transition spd="slow"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742A8-79F1-4F5D-AC90-84B5286B5E2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51261"/>
      </p:ext>
    </p:extLst>
  </p:cSld>
  <p:clrMapOvr>
    <a:masterClrMapping/>
  </p:clrMapOvr>
  <p:transition spd="slow"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master_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2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/>
              <a:t>Образец подзаголовка</a:t>
            </a:r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altLang="ru-RU" noProof="0"/>
              <a:t>Образец заголовка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DBE704-24AC-4C1C-ABE6-BD405130569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869054"/>
      </p:ext>
    </p:extLst>
  </p:cSld>
  <p:clrMapOvr>
    <a:masterClrMapping/>
  </p:clrMapOvr>
  <p:transition spd="slow"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D8862-BD25-406B-8FAA-9F925FB2B6C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610006"/>
      </p:ext>
    </p:extLst>
  </p:cSld>
  <p:clrMapOvr>
    <a:masterClrMapping/>
  </p:clrMapOvr>
  <p:transition spd="slow"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E8539-BC35-44DC-8644-0C172BBC672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548670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F2510-5A7D-4348-97C2-84693B8A02C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918685"/>
      </p:ext>
    </p:extLst>
  </p:cSld>
  <p:clrMapOvr>
    <a:masterClrMapping/>
  </p:clrMapOvr>
  <p:transition spd="slow"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AC019-74C5-4D75-B04A-2428814EC40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051743"/>
      </p:ext>
    </p:extLst>
  </p:cSld>
  <p:clrMapOvr>
    <a:masterClrMapping/>
  </p:clrMapOvr>
  <p:transition spd="slow"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D7715-F70A-4700-820C-F28568B076E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829657"/>
      </p:ext>
    </p:extLst>
  </p:cSld>
  <p:clrMapOvr>
    <a:masterClrMapping/>
  </p:clrMapOvr>
  <p:transition spd="slow"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12DCF-F26A-4A2C-9C2F-6206BD126FC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10337"/>
      </p:ext>
    </p:extLst>
  </p:cSld>
  <p:clrMapOvr>
    <a:masterClrMapping/>
  </p:clrMapOvr>
  <p:transition spd="slow"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4B63E-51BE-412B-8ED4-E87AA56A2B7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329253"/>
      </p:ext>
    </p:extLst>
  </p:cSld>
  <p:clrMapOvr>
    <a:masterClrMapping/>
  </p:clrMapOvr>
  <p:transition spd="slow"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8F2E2-EB3A-48AF-9A52-402786DEB76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600457"/>
      </p:ext>
    </p:extLst>
  </p:cSld>
  <p:clrMapOvr>
    <a:masterClrMapping/>
  </p:clrMapOvr>
  <p:transition spd="slow"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0F3D9-F423-4828-B602-71535BB56C0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998563"/>
      </p:ext>
    </p:extLst>
  </p:cSld>
  <p:clrMapOvr>
    <a:masterClrMapping/>
  </p:clrMapOvr>
  <p:transition spd="slow"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F2510-5A7D-4348-97C2-84693B8A02C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362970"/>
      </p:ext>
    </p:extLst>
  </p:cSld>
  <p:clrMapOvr>
    <a:masterClrMapping/>
  </p:clrMapOvr>
  <p:transition spd="slow"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E28A8-BBC2-4C40-99B6-5EC2758A5C4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398658"/>
      </p:ext>
    </p:extLst>
  </p:cSld>
  <p:clrMapOvr>
    <a:masterClrMapping/>
  </p:clrMapOvr>
  <p:transition spd="slow"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2438400" y="1600200"/>
            <a:ext cx="6400800" cy="4495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A1BB5-0158-435B-97AE-BF0D1E6E443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152619"/>
      </p:ext>
    </p:extLst>
  </p:cSld>
  <p:clrMapOvr>
    <a:masterClrMapping/>
  </p:clrMapOvr>
  <p:transition spd="slow"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715000" y="1600200"/>
            <a:ext cx="3124200" cy="2171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5715000" y="3924300"/>
            <a:ext cx="3124200" cy="2171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71BD6-2B21-49E8-BDD1-EE43D37D291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04907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E28A8-BBC2-4C40-99B6-5EC2758A5C4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999244"/>
      </p:ext>
    </p:extLst>
  </p:cSld>
  <p:clrMapOvr>
    <a:masterClrMapping/>
  </p:clrMapOvr>
  <p:transition spd="slow"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438400" y="228600"/>
            <a:ext cx="6400800" cy="5867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1806C-DC73-4BB3-A4BE-2D094C38EB6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84166"/>
      </p:ext>
    </p:extLst>
  </p:cSld>
  <p:clrMapOvr>
    <a:masterClrMapping/>
  </p:clrMapOvr>
  <p:transition spd="slow"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742A8-79F1-4F5D-AC90-84B5286B5E2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51250"/>
      </p:ext>
    </p:extLst>
  </p:cSld>
  <p:clrMapOvr>
    <a:masterClrMapping/>
  </p:clrMapOvr>
  <p:transition spd="slow"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master_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2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/>
              <a:t>Образец подзаголовка</a:t>
            </a:r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altLang="ru-RU" noProof="0"/>
              <a:t>Образец заголовка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DBE704-24AC-4C1C-ABE6-BD405130569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530198"/>
      </p:ext>
    </p:extLst>
  </p:cSld>
  <p:clrMapOvr>
    <a:masterClrMapping/>
  </p:clrMapOvr>
  <p:transition spd="slow"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D8862-BD25-406B-8FAA-9F925FB2B6C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708902"/>
      </p:ext>
    </p:extLst>
  </p:cSld>
  <p:clrMapOvr>
    <a:masterClrMapping/>
  </p:clrMapOvr>
  <p:transition spd="slow"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E8539-BC35-44DC-8644-0C172BBC672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051167"/>
      </p:ext>
    </p:extLst>
  </p:cSld>
  <p:clrMapOvr>
    <a:masterClrMapping/>
  </p:clrMapOvr>
  <p:transition spd="slow"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AC019-74C5-4D75-B04A-2428814EC40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284635"/>
      </p:ext>
    </p:extLst>
  </p:cSld>
  <p:clrMapOvr>
    <a:masterClrMapping/>
  </p:clrMapOvr>
  <p:transition spd="slow"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D7715-F70A-4700-820C-F28568B076E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170373"/>
      </p:ext>
    </p:extLst>
  </p:cSld>
  <p:clrMapOvr>
    <a:masterClrMapping/>
  </p:clrMapOvr>
  <p:transition spd="slow"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12DCF-F26A-4A2C-9C2F-6206BD126FC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601210"/>
      </p:ext>
    </p:extLst>
  </p:cSld>
  <p:clrMapOvr>
    <a:masterClrMapping/>
  </p:clrMapOvr>
  <p:transition spd="slow"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4B63E-51BE-412B-8ED4-E87AA56A2B7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388784"/>
      </p:ext>
    </p:extLst>
  </p:cSld>
  <p:clrMapOvr>
    <a:masterClrMapping/>
  </p:clrMapOvr>
  <p:transition spd="slow"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8F2E2-EB3A-48AF-9A52-402786DEB76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49182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2438400" y="1600200"/>
            <a:ext cx="6400800" cy="4495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A1BB5-0158-435B-97AE-BF0D1E6E443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921147"/>
      </p:ext>
    </p:extLst>
  </p:cSld>
  <p:clrMapOvr>
    <a:masterClrMapping/>
  </p:clrMapOvr>
  <p:transition spd="slow"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0F3D9-F423-4828-B602-71535BB56C0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9807"/>
      </p:ext>
    </p:extLst>
  </p:cSld>
  <p:clrMapOvr>
    <a:masterClrMapping/>
  </p:clrMapOvr>
  <p:transition spd="slow"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F2510-5A7D-4348-97C2-84693B8A02C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572387"/>
      </p:ext>
    </p:extLst>
  </p:cSld>
  <p:clrMapOvr>
    <a:masterClrMapping/>
  </p:clrMapOvr>
  <p:transition spd="slow"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E28A8-BBC2-4C40-99B6-5EC2758A5C4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562090"/>
      </p:ext>
    </p:extLst>
  </p:cSld>
  <p:clrMapOvr>
    <a:masterClrMapping/>
  </p:clrMapOvr>
  <p:transition spd="slow"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2438400" y="1600200"/>
            <a:ext cx="6400800" cy="4495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A1BB5-0158-435B-97AE-BF0D1E6E443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826876"/>
      </p:ext>
    </p:extLst>
  </p:cSld>
  <p:clrMapOvr>
    <a:masterClrMapping/>
  </p:clrMapOvr>
  <p:transition spd="slow"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715000" y="1600200"/>
            <a:ext cx="3124200" cy="2171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5715000" y="3924300"/>
            <a:ext cx="3124200" cy="2171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71BD6-2B21-49E8-BDD1-EE43D37D291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348496"/>
      </p:ext>
    </p:extLst>
  </p:cSld>
  <p:clrMapOvr>
    <a:masterClrMapping/>
  </p:clrMapOvr>
  <p:transition spd="slow"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438400" y="228600"/>
            <a:ext cx="6400800" cy="5867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1806C-DC73-4BB3-A4BE-2D094C38EB6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043687"/>
      </p:ext>
    </p:extLst>
  </p:cSld>
  <p:clrMapOvr>
    <a:masterClrMapping/>
  </p:clrMapOvr>
  <p:transition spd="slow"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742A8-79F1-4F5D-AC90-84B5286B5E2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178344"/>
      </p:ext>
    </p:extLst>
  </p:cSld>
  <p:clrMapOvr>
    <a:masterClrMapping/>
  </p:clrMapOvr>
  <p:transition spd="slow"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master_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2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/>
              <a:t>Образец подзаголовка</a:t>
            </a:r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altLang="ru-RU" noProof="0"/>
              <a:t>Образец заголовка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DBE704-24AC-4C1C-ABE6-BD405130569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47728"/>
      </p:ext>
    </p:extLst>
  </p:cSld>
  <p:clrMapOvr>
    <a:masterClrMapping/>
  </p:clrMapOvr>
  <p:transition spd="slow"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D8862-BD25-406B-8FAA-9F925FB2B6C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822605"/>
      </p:ext>
    </p:extLst>
  </p:cSld>
  <p:clrMapOvr>
    <a:masterClrMapping/>
  </p:clrMapOvr>
  <p:transition spd="slow"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E8539-BC35-44DC-8644-0C172BBC672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563841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715000" y="1600200"/>
            <a:ext cx="3124200" cy="2171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5715000" y="3924300"/>
            <a:ext cx="3124200" cy="2171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71BD6-2B21-49E8-BDD1-EE43D37D291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680806"/>
      </p:ext>
    </p:extLst>
  </p:cSld>
  <p:clrMapOvr>
    <a:masterClrMapping/>
  </p:clrMapOvr>
  <p:transition spd="slow"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AC019-74C5-4D75-B04A-2428814EC40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457043"/>
      </p:ext>
    </p:extLst>
  </p:cSld>
  <p:clrMapOvr>
    <a:masterClrMapping/>
  </p:clrMapOvr>
  <p:transition spd="slow"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D7715-F70A-4700-820C-F28568B076E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997060"/>
      </p:ext>
    </p:extLst>
  </p:cSld>
  <p:clrMapOvr>
    <a:masterClrMapping/>
  </p:clrMapOvr>
  <p:transition spd="slow"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12DCF-F26A-4A2C-9C2F-6206BD126FC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567196"/>
      </p:ext>
    </p:extLst>
  </p:cSld>
  <p:clrMapOvr>
    <a:masterClrMapping/>
  </p:clrMapOvr>
  <p:transition spd="slow"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4B63E-51BE-412B-8ED4-E87AA56A2B7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323954"/>
      </p:ext>
    </p:extLst>
  </p:cSld>
  <p:clrMapOvr>
    <a:masterClrMapping/>
  </p:clrMapOvr>
  <p:transition spd="slow"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8F2E2-EB3A-48AF-9A52-402786DEB76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352588"/>
      </p:ext>
    </p:extLst>
  </p:cSld>
  <p:clrMapOvr>
    <a:masterClrMapping/>
  </p:clrMapOvr>
  <p:transition spd="slow"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0F3D9-F423-4828-B602-71535BB56C0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879702"/>
      </p:ext>
    </p:extLst>
  </p:cSld>
  <p:clrMapOvr>
    <a:masterClrMapping/>
  </p:clrMapOvr>
  <p:transition spd="slow"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F2510-5A7D-4348-97C2-84693B8A02C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252464"/>
      </p:ext>
    </p:extLst>
  </p:cSld>
  <p:clrMapOvr>
    <a:masterClrMapping/>
  </p:clrMapOvr>
  <p:transition spd="slow"/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E28A8-BBC2-4C40-99B6-5EC2758A5C4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17325"/>
      </p:ext>
    </p:extLst>
  </p:cSld>
  <p:clrMapOvr>
    <a:masterClrMapping/>
  </p:clrMapOvr>
  <p:transition spd="slow"/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2438400" y="1600200"/>
            <a:ext cx="6400800" cy="4495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A1BB5-0158-435B-97AE-BF0D1E6E443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893159"/>
      </p:ext>
    </p:extLst>
  </p:cSld>
  <p:clrMapOvr>
    <a:masterClrMapping/>
  </p:clrMapOvr>
  <p:transition spd="slow"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715000" y="1600200"/>
            <a:ext cx="3124200" cy="2171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5715000" y="3924300"/>
            <a:ext cx="3124200" cy="2171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71BD6-2B21-49E8-BDD1-EE43D37D291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247334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438400" y="228600"/>
            <a:ext cx="6400800" cy="5867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1806C-DC73-4BB3-A4BE-2D094C38EB6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604455"/>
      </p:ext>
    </p:extLst>
  </p:cSld>
  <p:clrMapOvr>
    <a:masterClrMapping/>
  </p:clrMapOvr>
  <p:transition spd="slow"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438400" y="228600"/>
            <a:ext cx="6400800" cy="5867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1806C-DC73-4BB3-A4BE-2D094C38EB6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57727"/>
      </p:ext>
    </p:extLst>
  </p:cSld>
  <p:clrMapOvr>
    <a:masterClrMapping/>
  </p:clrMapOvr>
  <p:transition spd="slow"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742A8-79F1-4F5D-AC90-84B5286B5E2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946656"/>
      </p:ext>
    </p:extLst>
  </p:cSld>
  <p:clrMapOvr>
    <a:masterClrMapping/>
  </p:clrMapOvr>
  <p:transition spd="slow"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master_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2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/>
              <a:t>Образец подзаголовка</a:t>
            </a:r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altLang="ru-RU" noProof="0"/>
              <a:t>Образец заголовка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DBE704-24AC-4C1C-ABE6-BD405130569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207955"/>
      </p:ext>
    </p:extLst>
  </p:cSld>
  <p:clrMapOvr>
    <a:masterClrMapping/>
  </p:clrMapOvr>
  <p:transition spd="slow"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D8862-BD25-406B-8FAA-9F925FB2B6C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758161"/>
      </p:ext>
    </p:extLst>
  </p:cSld>
  <p:clrMapOvr>
    <a:masterClrMapping/>
  </p:clrMapOvr>
  <p:transition spd="slow"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E8539-BC35-44DC-8644-0C172BBC672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222341"/>
      </p:ext>
    </p:extLst>
  </p:cSld>
  <p:clrMapOvr>
    <a:masterClrMapping/>
  </p:clrMapOvr>
  <p:transition spd="slow"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AC019-74C5-4D75-B04A-2428814EC40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85376"/>
      </p:ext>
    </p:extLst>
  </p:cSld>
  <p:clrMapOvr>
    <a:masterClrMapping/>
  </p:clrMapOvr>
  <p:transition spd="slow"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D7715-F70A-4700-820C-F28568B076E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630293"/>
      </p:ext>
    </p:extLst>
  </p:cSld>
  <p:clrMapOvr>
    <a:masterClrMapping/>
  </p:clrMapOvr>
  <p:transition spd="slow"/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12DCF-F26A-4A2C-9C2F-6206BD126FC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63547"/>
      </p:ext>
    </p:extLst>
  </p:cSld>
  <p:clrMapOvr>
    <a:masterClrMapping/>
  </p:clrMapOvr>
  <p:transition spd="slow"/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4B63E-51BE-412B-8ED4-E87AA56A2B7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028348"/>
      </p:ext>
    </p:extLst>
  </p:cSld>
  <p:clrMapOvr>
    <a:masterClrMapping/>
  </p:clrMapOvr>
  <p:transition spd="slow"/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8F2E2-EB3A-48AF-9A52-402786DEB76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720585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742A8-79F1-4F5D-AC90-84B5286B5E2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256539"/>
      </p:ext>
    </p:extLst>
  </p:cSld>
  <p:clrMapOvr>
    <a:masterClrMapping/>
  </p:clrMapOvr>
  <p:transition spd="slow"/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0F3D9-F423-4828-B602-71535BB56C0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212196"/>
      </p:ext>
    </p:extLst>
  </p:cSld>
  <p:clrMapOvr>
    <a:masterClrMapping/>
  </p:clrMapOvr>
  <p:transition spd="slow"/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F2510-5A7D-4348-97C2-84693B8A02C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515829"/>
      </p:ext>
    </p:extLst>
  </p:cSld>
  <p:clrMapOvr>
    <a:masterClrMapping/>
  </p:clrMapOvr>
  <p:transition spd="slow"/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E28A8-BBC2-4C40-99B6-5EC2758A5C4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074280"/>
      </p:ext>
    </p:extLst>
  </p:cSld>
  <p:clrMapOvr>
    <a:masterClrMapping/>
  </p:clrMapOvr>
  <p:transition spd="slow"/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2438400" y="1600200"/>
            <a:ext cx="6400800" cy="4495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A1BB5-0158-435B-97AE-BF0D1E6E443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243088"/>
      </p:ext>
    </p:extLst>
  </p:cSld>
  <p:clrMapOvr>
    <a:masterClrMapping/>
  </p:clrMapOvr>
  <p:transition spd="slow"/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715000" y="1600200"/>
            <a:ext cx="3124200" cy="2171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5715000" y="3924300"/>
            <a:ext cx="3124200" cy="2171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71BD6-2B21-49E8-BDD1-EE43D37D291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768521"/>
      </p:ext>
    </p:extLst>
  </p:cSld>
  <p:clrMapOvr>
    <a:masterClrMapping/>
  </p:clrMapOvr>
  <p:transition spd="slow"/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438400" y="228600"/>
            <a:ext cx="6400800" cy="5867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1806C-DC73-4BB3-A4BE-2D094C38EB6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394598"/>
      </p:ext>
    </p:extLst>
  </p:cSld>
  <p:clrMapOvr>
    <a:masterClrMapping/>
  </p:clrMapOvr>
  <p:transition spd="slow"/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742A8-79F1-4F5D-AC90-84B5286B5E2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006432"/>
      </p:ext>
    </p:extLst>
  </p:cSld>
  <p:clrMapOvr>
    <a:masterClrMapping/>
  </p:clrMapOvr>
  <p:transition spd="slow"/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master_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2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/>
              <a:t>Образец подзаголовка</a:t>
            </a:r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altLang="ru-RU" noProof="0"/>
              <a:t>Образец заголовка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DBE704-24AC-4C1C-ABE6-BD405130569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558193"/>
      </p:ext>
    </p:extLst>
  </p:cSld>
  <p:clrMapOvr>
    <a:masterClrMapping/>
  </p:clrMapOvr>
  <p:transition spd="slow"/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D8862-BD25-406B-8FAA-9F925FB2B6C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092960"/>
      </p:ext>
    </p:extLst>
  </p:cSld>
  <p:clrMapOvr>
    <a:masterClrMapping/>
  </p:clrMapOvr>
  <p:transition spd="slow"/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E8539-BC35-44DC-8644-0C172BBC672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797311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master_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2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/>
              <a:t>Образец подзаголовка</a:t>
            </a:r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altLang="ru-RU" noProof="0"/>
              <a:t>Образец заголовка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DBE704-24AC-4C1C-ABE6-BD405130569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36784"/>
      </p:ext>
    </p:extLst>
  </p:cSld>
  <p:clrMapOvr>
    <a:masterClrMapping/>
  </p:clrMapOvr>
  <p:transition spd="slow"/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AC019-74C5-4D75-B04A-2428814EC40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320624"/>
      </p:ext>
    </p:extLst>
  </p:cSld>
  <p:clrMapOvr>
    <a:masterClrMapping/>
  </p:clrMapOvr>
  <p:transition spd="slow"/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D7715-F70A-4700-820C-F28568B076E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741879"/>
      </p:ext>
    </p:extLst>
  </p:cSld>
  <p:clrMapOvr>
    <a:masterClrMapping/>
  </p:clrMapOvr>
  <p:transition spd="slow"/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12DCF-F26A-4A2C-9C2F-6206BD126FC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821824"/>
      </p:ext>
    </p:extLst>
  </p:cSld>
  <p:clrMapOvr>
    <a:masterClrMapping/>
  </p:clrMapOvr>
  <p:transition spd="slow"/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4B63E-51BE-412B-8ED4-E87AA56A2B7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312879"/>
      </p:ext>
    </p:extLst>
  </p:cSld>
  <p:clrMapOvr>
    <a:masterClrMapping/>
  </p:clrMapOvr>
  <p:transition spd="slow"/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8F2E2-EB3A-48AF-9A52-402786DEB76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679119"/>
      </p:ext>
    </p:extLst>
  </p:cSld>
  <p:clrMapOvr>
    <a:masterClrMapping/>
  </p:clrMapOvr>
  <p:transition spd="slow"/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0F3D9-F423-4828-B602-71535BB56C0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07234"/>
      </p:ext>
    </p:extLst>
  </p:cSld>
  <p:clrMapOvr>
    <a:masterClrMapping/>
  </p:clrMapOvr>
  <p:transition spd="slow"/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F2510-5A7D-4348-97C2-84693B8A02C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344040"/>
      </p:ext>
    </p:extLst>
  </p:cSld>
  <p:clrMapOvr>
    <a:masterClrMapping/>
  </p:clrMapOvr>
  <p:transition spd="slow"/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E28A8-BBC2-4C40-99B6-5EC2758A5C4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351303"/>
      </p:ext>
    </p:extLst>
  </p:cSld>
  <p:clrMapOvr>
    <a:masterClrMapping/>
  </p:clrMapOvr>
  <p:transition spd="slow"/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2438400" y="1600200"/>
            <a:ext cx="6400800" cy="4495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A1BB5-0158-435B-97AE-BF0D1E6E443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088705"/>
      </p:ext>
    </p:extLst>
  </p:cSld>
  <p:clrMapOvr>
    <a:masterClrMapping/>
  </p:clrMapOvr>
  <p:transition spd="slow"/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715000" y="1600200"/>
            <a:ext cx="3124200" cy="2171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5715000" y="3924300"/>
            <a:ext cx="3124200" cy="2171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71BD6-2B21-49E8-BDD1-EE43D37D291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092616"/>
      </p:ext>
    </p:extLst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D8862-BD25-406B-8FAA-9F925FB2B6C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080069"/>
      </p:ext>
    </p:extLst>
  </p:cSld>
  <p:clrMapOvr>
    <a:masterClrMapping/>
  </p:clrMapOvr>
  <p:transition spd="slow"/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438400" y="228600"/>
            <a:ext cx="6400800" cy="5867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1806C-DC73-4BB3-A4BE-2D094C38EB6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432393"/>
      </p:ext>
    </p:extLst>
  </p:cSld>
  <p:clrMapOvr>
    <a:masterClrMapping/>
  </p:clrMapOvr>
  <p:transition spd="slow"/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742A8-79F1-4F5D-AC90-84B5286B5E2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9116"/>
      </p:ext>
    </p:extLst>
  </p:cSld>
  <p:clrMapOvr>
    <a:masterClrMapping/>
  </p:clrMapOvr>
  <p:transition spd="slow"/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master_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2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/>
              <a:t>Образец подзаголовка</a:t>
            </a:r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altLang="ru-RU" noProof="0"/>
              <a:t>Образец заголовка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DBE704-24AC-4C1C-ABE6-BD405130569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430893"/>
      </p:ext>
    </p:extLst>
  </p:cSld>
  <p:clrMapOvr>
    <a:masterClrMapping/>
  </p:clrMapOvr>
  <p:transition spd="slow"/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D8862-BD25-406B-8FAA-9F925FB2B6C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571753"/>
      </p:ext>
    </p:extLst>
  </p:cSld>
  <p:clrMapOvr>
    <a:masterClrMapping/>
  </p:clrMapOvr>
  <p:transition spd="slow"/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E8539-BC35-44DC-8644-0C172BBC672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654629"/>
      </p:ext>
    </p:extLst>
  </p:cSld>
  <p:clrMapOvr>
    <a:masterClrMapping/>
  </p:clrMapOvr>
  <p:transition spd="slow"/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AC019-74C5-4D75-B04A-2428814EC40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729452"/>
      </p:ext>
    </p:extLst>
  </p:cSld>
  <p:clrMapOvr>
    <a:masterClrMapping/>
  </p:clrMapOvr>
  <p:transition spd="slow"/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D7715-F70A-4700-820C-F28568B076E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963401"/>
      </p:ext>
    </p:extLst>
  </p:cSld>
  <p:clrMapOvr>
    <a:masterClrMapping/>
  </p:clrMapOvr>
  <p:transition spd="slow"/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12DCF-F26A-4A2C-9C2F-6206BD126FC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605103"/>
      </p:ext>
    </p:extLst>
  </p:cSld>
  <p:clrMapOvr>
    <a:masterClrMapping/>
  </p:clrMapOvr>
  <p:transition spd="slow"/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4B63E-51BE-412B-8ED4-E87AA56A2B7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747619"/>
      </p:ext>
    </p:extLst>
  </p:cSld>
  <p:clrMapOvr>
    <a:masterClrMapping/>
  </p:clrMapOvr>
  <p:transition spd="slow"/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8F2E2-EB3A-48AF-9A52-402786DEB76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483862"/>
      </p:ext>
    </p:extLst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E8539-BC35-44DC-8644-0C172BBC672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567399"/>
      </p:ext>
    </p:extLst>
  </p:cSld>
  <p:clrMapOvr>
    <a:masterClrMapping/>
  </p:clrMapOvr>
  <p:transition spd="slow"/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0F3D9-F423-4828-B602-71535BB56C0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079215"/>
      </p:ext>
    </p:extLst>
  </p:cSld>
  <p:clrMapOvr>
    <a:masterClrMapping/>
  </p:clrMapOvr>
  <p:transition spd="slow"/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F2510-5A7D-4348-97C2-84693B8A02C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268294"/>
      </p:ext>
    </p:extLst>
  </p:cSld>
  <p:clrMapOvr>
    <a:masterClrMapping/>
  </p:clrMapOvr>
  <p:transition spd="slow"/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E28A8-BBC2-4C40-99B6-5EC2758A5C4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063597"/>
      </p:ext>
    </p:extLst>
  </p:cSld>
  <p:clrMapOvr>
    <a:masterClrMapping/>
  </p:clrMapOvr>
  <p:transition spd="slow"/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2438400" y="1600200"/>
            <a:ext cx="6400800" cy="4495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A1BB5-0158-435B-97AE-BF0D1E6E443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53302"/>
      </p:ext>
    </p:extLst>
  </p:cSld>
  <p:clrMapOvr>
    <a:masterClrMapping/>
  </p:clrMapOvr>
  <p:transition spd="slow"/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715000" y="1600200"/>
            <a:ext cx="3124200" cy="2171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5715000" y="3924300"/>
            <a:ext cx="3124200" cy="2171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71BD6-2B21-49E8-BDD1-EE43D37D291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735293"/>
      </p:ext>
    </p:extLst>
  </p:cSld>
  <p:clrMapOvr>
    <a:masterClrMapping/>
  </p:clrMapOvr>
  <p:transition spd="slow"/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438400" y="228600"/>
            <a:ext cx="6400800" cy="5867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1806C-DC73-4BB3-A4BE-2D094C38EB6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563885"/>
      </p:ext>
    </p:extLst>
  </p:cSld>
  <p:clrMapOvr>
    <a:masterClrMapping/>
  </p:clrMapOvr>
  <p:transition spd="slow"/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742A8-79F1-4F5D-AC90-84B5286B5E2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591663"/>
      </p:ext>
    </p:extLst>
  </p:cSld>
  <p:clrMapOvr>
    <a:masterClrMapping/>
  </p:clrMapOvr>
  <p:transition spd="slow"/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master_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2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/>
              <a:t>Образец подзаголовка</a:t>
            </a:r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altLang="ru-RU" noProof="0"/>
              <a:t>Образец заголовка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DBE704-24AC-4C1C-ABE6-BD405130569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707527"/>
      </p:ext>
    </p:extLst>
  </p:cSld>
  <p:clrMapOvr>
    <a:masterClrMapping/>
  </p:clrMapOvr>
  <p:transition spd="slow"/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D8862-BD25-406B-8FAA-9F925FB2B6C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03649"/>
      </p:ext>
    </p:extLst>
  </p:cSld>
  <p:clrMapOvr>
    <a:masterClrMapping/>
  </p:clrMapOvr>
  <p:transition spd="slow"/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E8539-BC35-44DC-8644-0C172BBC672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562983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AC019-74C5-4D75-B04A-2428814EC40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117891"/>
      </p:ext>
    </p:extLst>
  </p:cSld>
  <p:clrMapOvr>
    <a:masterClrMapping/>
  </p:clrMapOvr>
  <p:transition spd="slow"/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AC019-74C5-4D75-B04A-2428814EC40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671658"/>
      </p:ext>
    </p:extLst>
  </p:cSld>
  <p:clrMapOvr>
    <a:masterClrMapping/>
  </p:clrMapOvr>
  <p:transition spd="slow"/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D7715-F70A-4700-820C-F28568B076E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549284"/>
      </p:ext>
    </p:extLst>
  </p:cSld>
  <p:clrMapOvr>
    <a:masterClrMapping/>
  </p:clrMapOvr>
  <p:transition spd="slow"/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12DCF-F26A-4A2C-9C2F-6206BD126FC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249830"/>
      </p:ext>
    </p:extLst>
  </p:cSld>
  <p:clrMapOvr>
    <a:masterClrMapping/>
  </p:clrMapOvr>
  <p:transition spd="slow"/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4B63E-51BE-412B-8ED4-E87AA56A2B7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790875"/>
      </p:ext>
    </p:extLst>
  </p:cSld>
  <p:clrMapOvr>
    <a:masterClrMapping/>
  </p:clrMapOvr>
  <p:transition spd="slow"/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8F2E2-EB3A-48AF-9A52-402786DEB76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205146"/>
      </p:ext>
    </p:extLst>
  </p:cSld>
  <p:clrMapOvr>
    <a:masterClrMapping/>
  </p:clrMapOvr>
  <p:transition spd="slow"/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0F3D9-F423-4828-B602-71535BB56C0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164226"/>
      </p:ext>
    </p:extLst>
  </p:cSld>
  <p:clrMapOvr>
    <a:masterClrMapping/>
  </p:clrMapOvr>
  <p:transition spd="slow"/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F2510-5A7D-4348-97C2-84693B8A02C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753974"/>
      </p:ext>
    </p:extLst>
  </p:cSld>
  <p:clrMapOvr>
    <a:masterClrMapping/>
  </p:clrMapOvr>
  <p:transition spd="slow"/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E28A8-BBC2-4C40-99B6-5EC2758A5C4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031021"/>
      </p:ext>
    </p:extLst>
  </p:cSld>
  <p:clrMapOvr>
    <a:masterClrMapping/>
  </p:clrMapOvr>
  <p:transition spd="slow"/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2438400" y="1600200"/>
            <a:ext cx="6400800" cy="4495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A1BB5-0158-435B-97AE-BF0D1E6E443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433353"/>
      </p:ext>
    </p:extLst>
  </p:cSld>
  <p:clrMapOvr>
    <a:masterClrMapping/>
  </p:clrMapOvr>
  <p:transition spd="slow"/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715000" y="1600200"/>
            <a:ext cx="3124200" cy="2171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5715000" y="3924300"/>
            <a:ext cx="3124200" cy="2171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71BD6-2B21-49E8-BDD1-EE43D37D291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474738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D7715-F70A-4700-820C-F28568B076E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418404"/>
      </p:ext>
    </p:extLst>
  </p:cSld>
  <p:clrMapOvr>
    <a:masterClrMapping/>
  </p:clrMapOvr>
  <p:transition spd="slow"/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438400" y="228600"/>
            <a:ext cx="6400800" cy="5867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1806C-DC73-4BB3-A4BE-2D094C38EB6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830712"/>
      </p:ext>
    </p:extLst>
  </p:cSld>
  <p:clrMapOvr>
    <a:masterClrMapping/>
  </p:clrMapOvr>
  <p:transition spd="slow"/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742A8-79F1-4F5D-AC90-84B5286B5E2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409866"/>
      </p:ext>
    </p:extLst>
  </p:cSld>
  <p:clrMapOvr>
    <a:masterClrMapping/>
  </p:clrMapOvr>
  <p:transition spd="slow"/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master_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2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/>
              <a:t>Образец подзаголовка</a:t>
            </a:r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altLang="ru-RU" noProof="0"/>
              <a:t>Образец заголовка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DBE704-24AC-4C1C-ABE6-BD405130569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500631"/>
      </p:ext>
    </p:extLst>
  </p:cSld>
  <p:clrMapOvr>
    <a:masterClrMapping/>
  </p:clrMapOvr>
  <p:transition spd="slow"/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D8862-BD25-406B-8FAA-9F925FB2B6C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954471"/>
      </p:ext>
    </p:extLst>
  </p:cSld>
  <p:clrMapOvr>
    <a:masterClrMapping/>
  </p:clrMapOvr>
  <p:transition spd="slow"/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E8539-BC35-44DC-8644-0C172BBC672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278695"/>
      </p:ext>
    </p:extLst>
  </p:cSld>
  <p:clrMapOvr>
    <a:masterClrMapping/>
  </p:clrMapOvr>
  <p:transition spd="slow"/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AC019-74C5-4D75-B04A-2428814EC40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002936"/>
      </p:ext>
    </p:extLst>
  </p:cSld>
  <p:clrMapOvr>
    <a:masterClrMapping/>
  </p:clrMapOvr>
  <p:transition spd="slow"/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D7715-F70A-4700-820C-F28568B076E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578603"/>
      </p:ext>
    </p:extLst>
  </p:cSld>
  <p:clrMapOvr>
    <a:masterClrMapping/>
  </p:clrMapOvr>
  <p:transition spd="slow"/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12DCF-F26A-4A2C-9C2F-6206BD126FC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259465"/>
      </p:ext>
    </p:extLst>
  </p:cSld>
  <p:clrMapOvr>
    <a:masterClrMapping/>
  </p:clrMapOvr>
  <p:transition spd="slow"/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4B63E-51BE-412B-8ED4-E87AA56A2B7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506463"/>
      </p:ext>
    </p:extLst>
  </p:cSld>
  <p:clrMapOvr>
    <a:masterClrMapping/>
  </p:clrMapOvr>
  <p:transition spd="slow"/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8F2E2-EB3A-48AF-9A52-402786DEB76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913465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12DCF-F26A-4A2C-9C2F-6206BD126FC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936638"/>
      </p:ext>
    </p:extLst>
  </p:cSld>
  <p:clrMapOvr>
    <a:masterClrMapping/>
  </p:clrMapOvr>
  <p:transition spd="slow"/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0F3D9-F423-4828-B602-71535BB56C0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356701"/>
      </p:ext>
    </p:extLst>
  </p:cSld>
  <p:clrMapOvr>
    <a:masterClrMapping/>
  </p:clrMapOvr>
  <p:transition spd="slow"/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F2510-5A7D-4348-97C2-84693B8A02C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055755"/>
      </p:ext>
    </p:extLst>
  </p:cSld>
  <p:clrMapOvr>
    <a:masterClrMapping/>
  </p:clrMapOvr>
  <p:transition spd="slow"/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E28A8-BBC2-4C40-99B6-5EC2758A5C4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67465"/>
      </p:ext>
    </p:extLst>
  </p:cSld>
  <p:clrMapOvr>
    <a:masterClrMapping/>
  </p:clrMapOvr>
  <p:transition spd="slow"/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2438400" y="1600200"/>
            <a:ext cx="6400800" cy="4495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A1BB5-0158-435B-97AE-BF0D1E6E443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193503"/>
      </p:ext>
    </p:extLst>
  </p:cSld>
  <p:clrMapOvr>
    <a:masterClrMapping/>
  </p:clrMapOvr>
  <p:transition spd="slow"/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715000" y="1600200"/>
            <a:ext cx="3124200" cy="2171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5715000" y="3924300"/>
            <a:ext cx="3124200" cy="2171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71BD6-2B21-49E8-BDD1-EE43D37D291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886254"/>
      </p:ext>
    </p:extLst>
  </p:cSld>
  <p:clrMapOvr>
    <a:masterClrMapping/>
  </p:clrMapOvr>
  <p:transition spd="slow"/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438400" y="228600"/>
            <a:ext cx="6400800" cy="5867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1806C-DC73-4BB3-A4BE-2D094C38EB6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7162"/>
      </p:ext>
    </p:extLst>
  </p:cSld>
  <p:clrMapOvr>
    <a:masterClrMapping/>
  </p:clrMapOvr>
  <p:transition spd="slow"/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742A8-79F1-4F5D-AC90-84B5286B5E2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46220"/>
      </p:ext>
    </p:extLst>
  </p:cSld>
  <p:clrMapOvr>
    <a:masterClrMapping/>
  </p:clrMapOvr>
  <p:transition spd="slow"/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master_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2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/>
              <a:t>Образец подзаголовка</a:t>
            </a:r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altLang="ru-RU" noProof="0"/>
              <a:t>Образец заголовка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DBE704-24AC-4C1C-ABE6-BD405130569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30464"/>
      </p:ext>
    </p:extLst>
  </p:cSld>
  <p:clrMapOvr>
    <a:masterClrMapping/>
  </p:clrMapOvr>
  <p:transition spd="slow"/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D8862-BD25-406B-8FAA-9F925FB2B6C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804112"/>
      </p:ext>
    </p:extLst>
  </p:cSld>
  <p:clrMapOvr>
    <a:masterClrMapping/>
  </p:clrMapOvr>
  <p:transition spd="slow"/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E8539-BC35-44DC-8644-0C172BBC672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565352"/>
      </p:ext>
    </p:extLst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4B63E-51BE-412B-8ED4-E87AA56A2B7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153960"/>
      </p:ext>
    </p:extLst>
  </p:cSld>
  <p:clrMapOvr>
    <a:masterClrMapping/>
  </p:clrMapOvr>
  <p:transition spd="slow"/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AC019-74C5-4D75-B04A-2428814EC40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063827"/>
      </p:ext>
    </p:extLst>
  </p:cSld>
  <p:clrMapOvr>
    <a:masterClrMapping/>
  </p:clrMapOvr>
  <p:transition spd="slow"/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D7715-F70A-4700-820C-F28568B076E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051181"/>
      </p:ext>
    </p:extLst>
  </p:cSld>
  <p:clrMapOvr>
    <a:masterClrMapping/>
  </p:clrMapOvr>
  <p:transition spd="slow"/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12DCF-F26A-4A2C-9C2F-6206BD126FC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2455"/>
      </p:ext>
    </p:extLst>
  </p:cSld>
  <p:clrMapOvr>
    <a:masterClrMapping/>
  </p:clrMapOvr>
  <p:transition spd="slow"/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4B63E-51BE-412B-8ED4-E87AA56A2B7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935204"/>
      </p:ext>
    </p:extLst>
  </p:cSld>
  <p:clrMapOvr>
    <a:masterClrMapping/>
  </p:clrMapOvr>
  <p:transition spd="slow"/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8F2E2-EB3A-48AF-9A52-402786DEB76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601291"/>
      </p:ext>
    </p:extLst>
  </p:cSld>
  <p:clrMapOvr>
    <a:masterClrMapping/>
  </p:clrMapOvr>
  <p:transition spd="slow"/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0F3D9-F423-4828-B602-71535BB56C0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179917"/>
      </p:ext>
    </p:extLst>
  </p:cSld>
  <p:clrMapOvr>
    <a:masterClrMapping/>
  </p:clrMapOvr>
  <p:transition spd="slow"/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F2510-5A7D-4348-97C2-84693B8A02C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405129"/>
      </p:ext>
    </p:extLst>
  </p:cSld>
  <p:clrMapOvr>
    <a:masterClrMapping/>
  </p:clrMapOvr>
  <p:transition spd="slow"/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E28A8-BBC2-4C40-99B6-5EC2758A5C4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044447"/>
      </p:ext>
    </p:extLst>
  </p:cSld>
  <p:clrMapOvr>
    <a:masterClrMapping/>
  </p:clrMapOvr>
  <p:transition spd="slow"/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2438400" y="1600200"/>
            <a:ext cx="6400800" cy="4495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A1BB5-0158-435B-97AE-BF0D1E6E443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677231"/>
      </p:ext>
    </p:extLst>
  </p:cSld>
  <p:clrMapOvr>
    <a:masterClrMapping/>
  </p:clrMapOvr>
  <p:transition spd="slow"/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715000" y="1600200"/>
            <a:ext cx="3124200" cy="2171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5715000" y="3924300"/>
            <a:ext cx="3124200" cy="2171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71BD6-2B21-49E8-BDD1-EE43D37D291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220432"/>
      </p:ext>
    </p:extLst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8F2E2-EB3A-48AF-9A52-402786DEB76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399655"/>
      </p:ext>
    </p:extLst>
  </p:cSld>
  <p:clrMapOvr>
    <a:masterClrMapping/>
  </p:clrMapOvr>
  <p:transition spd="slow"/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438400" y="228600"/>
            <a:ext cx="6400800" cy="5867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1806C-DC73-4BB3-A4BE-2D094C38EB6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194533"/>
      </p:ext>
    </p:extLst>
  </p:cSld>
  <p:clrMapOvr>
    <a:masterClrMapping/>
  </p:clrMapOvr>
  <p:transition spd="slow"/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742A8-79F1-4F5D-AC90-84B5286B5E2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648276"/>
      </p:ext>
    </p:extLst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0F3D9-F423-4828-B602-71535BB56C0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398895"/>
      </p:ext>
    </p:extLst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F2510-5A7D-4348-97C2-84693B8A02C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990818"/>
      </p:ext>
    </p:extLst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E28A8-BBC2-4C40-99B6-5EC2758A5C4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964563"/>
      </p:ext>
    </p:extLst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2438400" y="1600200"/>
            <a:ext cx="6400800" cy="4495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A1BB5-0158-435B-97AE-BF0D1E6E443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526706"/>
      </p:ext>
    </p:extLst>
  </p:cSld>
  <p:clrMapOvr>
    <a:masterClrMapping/>
  </p:clrMapOvr>
  <p:transition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715000" y="1600200"/>
            <a:ext cx="3124200" cy="2171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5715000" y="3924300"/>
            <a:ext cx="3124200" cy="2171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71BD6-2B21-49E8-BDD1-EE43D37D291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190964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438400" y="228600"/>
            <a:ext cx="6400800" cy="5867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1806C-DC73-4BB3-A4BE-2D094C38EB6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914929"/>
      </p:ext>
    </p:extLst>
  </p:cSld>
  <p:clrMapOvr>
    <a:masterClrMapping/>
  </p:clrMapOvr>
  <p:transition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742A8-79F1-4F5D-AC90-84B5286B5E2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226280"/>
      </p:ext>
    </p:extLst>
  </p:cSld>
  <p:clrMapOvr>
    <a:masterClrMapping/>
  </p:clrMapOvr>
  <p:transition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master_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2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/>
              <a:t>Образец подзаголовка</a:t>
            </a:r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altLang="ru-RU" noProof="0"/>
              <a:t>Образец заголовка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DBE704-24AC-4C1C-ABE6-BD405130569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073695"/>
      </p:ext>
    </p:extLst>
  </p:cSld>
  <p:clrMapOvr>
    <a:masterClrMapping/>
  </p:clrMapOvr>
  <p:transition spd="slow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D8862-BD25-406B-8FAA-9F925FB2B6C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009950"/>
      </p:ext>
    </p:extLst>
  </p:cSld>
  <p:clrMapOvr>
    <a:masterClrMapping/>
  </p:clrMapOvr>
  <p:transition spd="slow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E8539-BC35-44DC-8644-0C172BBC672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294012"/>
      </p:ext>
    </p:extLst>
  </p:cSld>
  <p:clrMapOvr>
    <a:masterClrMapping/>
  </p:clrMapOvr>
  <p:transition spd="slow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AC019-74C5-4D75-B04A-2428814EC40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311683"/>
      </p:ext>
    </p:extLst>
  </p:cSld>
  <p:clrMapOvr>
    <a:masterClrMapping/>
  </p:clrMapOvr>
  <p:transition spd="slow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D7715-F70A-4700-820C-F28568B076E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479728"/>
      </p:ext>
    </p:extLst>
  </p:cSld>
  <p:clrMapOvr>
    <a:masterClrMapping/>
  </p:clrMapOvr>
  <p:transition spd="slow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12DCF-F26A-4A2C-9C2F-6206BD126FC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66695"/>
      </p:ext>
    </p:extLst>
  </p:cSld>
  <p:clrMapOvr>
    <a:masterClrMapping/>
  </p:clrMapOvr>
  <p:transition spd="slow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4B63E-51BE-412B-8ED4-E87AA56A2B7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782118"/>
      </p:ext>
    </p:extLst>
  </p:cSld>
  <p:clrMapOvr>
    <a:masterClrMapping/>
  </p:clrMapOvr>
  <p:transition spd="slow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8F2E2-EB3A-48AF-9A52-402786DEB76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794311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0F3D9-F423-4828-B602-71535BB56C0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430635"/>
      </p:ext>
    </p:extLst>
  </p:cSld>
  <p:clrMapOvr>
    <a:masterClrMapping/>
  </p:clrMapOvr>
  <p:transition spd="slow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F2510-5A7D-4348-97C2-84693B8A02C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290700"/>
      </p:ext>
    </p:extLst>
  </p:cSld>
  <p:clrMapOvr>
    <a:masterClrMapping/>
  </p:clrMapOvr>
  <p:transition spd="slow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E28A8-BBC2-4C40-99B6-5EC2758A5C4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278039"/>
      </p:ext>
    </p:extLst>
  </p:cSld>
  <p:clrMapOvr>
    <a:masterClrMapping/>
  </p:clrMapOvr>
  <p:transition spd="slow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2438400" y="1600200"/>
            <a:ext cx="6400800" cy="4495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A1BB5-0158-435B-97AE-BF0D1E6E443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507323"/>
      </p:ext>
    </p:extLst>
  </p:cSld>
  <p:clrMapOvr>
    <a:masterClrMapping/>
  </p:clrMapOvr>
  <p:transition spd="slow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715000" y="1600200"/>
            <a:ext cx="3124200" cy="2171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5715000" y="3924300"/>
            <a:ext cx="3124200" cy="2171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71BD6-2B21-49E8-BDD1-EE43D37D291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222139"/>
      </p:ext>
    </p:extLst>
  </p:cSld>
  <p:clrMapOvr>
    <a:masterClrMapping/>
  </p:clrMapOvr>
  <p:transition spd="slow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438400" y="228600"/>
            <a:ext cx="6400800" cy="5867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1806C-DC73-4BB3-A4BE-2D094C38EB6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99007"/>
      </p:ext>
    </p:extLst>
  </p:cSld>
  <p:clrMapOvr>
    <a:masterClrMapping/>
  </p:clrMapOvr>
  <p:transition spd="slow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742A8-79F1-4F5D-AC90-84B5286B5E2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422369"/>
      </p:ext>
    </p:extLst>
  </p:cSld>
  <p:clrMapOvr>
    <a:masterClrMapping/>
  </p:clrMapOvr>
  <p:transition spd="slow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master_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2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/>
              <a:t>Образец подзаголовка</a:t>
            </a:r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altLang="ru-RU" noProof="0"/>
              <a:t>Образец заголовка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DBE704-24AC-4C1C-ABE6-BD405130569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339259"/>
      </p:ext>
    </p:extLst>
  </p:cSld>
  <p:clrMapOvr>
    <a:masterClrMapping/>
  </p:clrMapOvr>
  <p:transition spd="slow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D8862-BD25-406B-8FAA-9F925FB2B6C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06806"/>
      </p:ext>
    </p:extLst>
  </p:cSld>
  <p:clrMapOvr>
    <a:masterClrMapping/>
  </p:clrMapOvr>
  <p:transition spd="slow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E8539-BC35-44DC-8644-0C172BBC672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371784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AC019-74C5-4D75-B04A-2428814EC40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614862"/>
      </p:ext>
    </p:extLst>
  </p:cSld>
  <p:clrMapOvr>
    <a:masterClrMapping/>
  </p:clrMapOvr>
  <p:transition spd="slow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D7715-F70A-4700-820C-F28568B076E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223166"/>
      </p:ext>
    </p:extLst>
  </p:cSld>
  <p:clrMapOvr>
    <a:masterClrMapping/>
  </p:clrMapOvr>
  <p:transition spd="slow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12DCF-F26A-4A2C-9C2F-6206BD126FC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616064"/>
      </p:ext>
    </p:extLst>
  </p:cSld>
  <p:clrMapOvr>
    <a:masterClrMapping/>
  </p:clrMapOvr>
  <p:transition spd="slow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4B63E-51BE-412B-8ED4-E87AA56A2B7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623749"/>
      </p:ext>
    </p:extLst>
  </p:cSld>
  <p:clrMapOvr>
    <a:masterClrMapping/>
  </p:clrMapOvr>
  <p:transition spd="slow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8F2E2-EB3A-48AF-9A52-402786DEB76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202581"/>
      </p:ext>
    </p:extLst>
  </p:cSld>
  <p:clrMapOvr>
    <a:masterClrMapping/>
  </p:clrMapOvr>
  <p:transition spd="slow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0F3D9-F423-4828-B602-71535BB56C0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675598"/>
      </p:ext>
    </p:extLst>
  </p:cSld>
  <p:clrMapOvr>
    <a:masterClrMapping/>
  </p:clrMapOvr>
  <p:transition spd="slow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F2510-5A7D-4348-97C2-84693B8A02C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739612"/>
      </p:ext>
    </p:extLst>
  </p:cSld>
  <p:clrMapOvr>
    <a:masterClrMapping/>
  </p:clrMapOvr>
  <p:transition spd="slow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E28A8-BBC2-4C40-99B6-5EC2758A5C4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089938"/>
      </p:ext>
    </p:extLst>
  </p:cSld>
  <p:clrMapOvr>
    <a:masterClrMapping/>
  </p:clrMapOvr>
  <p:transition spd="slow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2438400" y="1600200"/>
            <a:ext cx="6400800" cy="4495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A1BB5-0158-435B-97AE-BF0D1E6E443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535265"/>
      </p:ext>
    </p:extLst>
  </p:cSld>
  <p:clrMapOvr>
    <a:masterClrMapping/>
  </p:clrMapOvr>
  <p:transition spd="slow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715000" y="1600200"/>
            <a:ext cx="3124200" cy="2171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5715000" y="3924300"/>
            <a:ext cx="3124200" cy="2171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71BD6-2B21-49E8-BDD1-EE43D37D291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767578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438400" y="228600"/>
            <a:ext cx="6400800" cy="5867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1806C-DC73-4BB3-A4BE-2D094C38EB6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412279"/>
      </p:ext>
    </p:extLst>
  </p:cSld>
  <p:clrMapOvr>
    <a:masterClrMapping/>
  </p:clrMapOvr>
  <p:transition spd="slow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742A8-79F1-4F5D-AC90-84B5286B5E2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262363"/>
      </p:ext>
    </p:extLst>
  </p:cSld>
  <p:clrMapOvr>
    <a:masterClrMapping/>
  </p:clrMapOvr>
  <p:transition spd="slow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master_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2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/>
              <a:t>Образец подзаголовка</a:t>
            </a:r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altLang="ru-RU" noProof="0"/>
              <a:t>Образец заголовка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DBE704-24AC-4C1C-ABE6-BD405130569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274972"/>
      </p:ext>
    </p:extLst>
  </p:cSld>
  <p:clrMapOvr>
    <a:masterClrMapping/>
  </p:clrMapOvr>
  <p:transition spd="slow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D8862-BD25-406B-8FAA-9F925FB2B6C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935845"/>
      </p:ext>
    </p:extLst>
  </p:cSld>
  <p:clrMapOvr>
    <a:masterClrMapping/>
  </p:clrMapOvr>
  <p:transition spd="slow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E8539-BC35-44DC-8644-0C172BBC672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406917"/>
      </p:ext>
    </p:extLst>
  </p:cSld>
  <p:clrMapOvr>
    <a:masterClrMapping/>
  </p:clrMapOvr>
  <p:transition spd="slow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AC019-74C5-4D75-B04A-2428814EC40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315629"/>
      </p:ext>
    </p:extLst>
  </p:cSld>
  <p:clrMapOvr>
    <a:masterClrMapping/>
  </p:clrMapOvr>
  <p:transition spd="slow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D7715-F70A-4700-820C-F28568B076E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966710"/>
      </p:ext>
    </p:extLst>
  </p:cSld>
  <p:clrMapOvr>
    <a:masterClrMapping/>
  </p:clrMapOvr>
  <p:transition spd="slow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12DCF-F26A-4A2C-9C2F-6206BD126FC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086276"/>
      </p:ext>
    </p:extLst>
  </p:cSld>
  <p:clrMapOvr>
    <a:masterClrMapping/>
  </p:clrMapOvr>
  <p:transition spd="slow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4B63E-51BE-412B-8ED4-E87AA56A2B7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960111"/>
      </p:ext>
    </p:extLst>
  </p:cSld>
  <p:clrMapOvr>
    <a:masterClrMapping/>
  </p:clrMapOvr>
  <p:transition spd="slow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8F2E2-EB3A-48AF-9A52-402786DEB76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687404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0F3D9-F423-4828-B602-71535BB56C0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636306"/>
      </p:ext>
    </p:extLst>
  </p:cSld>
  <p:clrMapOvr>
    <a:masterClrMapping/>
  </p:clrMapOvr>
  <p:transition spd="slow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F2510-5A7D-4348-97C2-84693B8A02C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637513"/>
      </p:ext>
    </p:extLst>
  </p:cSld>
  <p:clrMapOvr>
    <a:masterClrMapping/>
  </p:clrMapOvr>
  <p:transition spd="slow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E28A8-BBC2-4C40-99B6-5EC2758A5C4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044289"/>
      </p:ext>
    </p:extLst>
  </p:cSld>
  <p:clrMapOvr>
    <a:masterClrMapping/>
  </p:clrMapOvr>
  <p:transition spd="slow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2438400" y="1600200"/>
            <a:ext cx="6400800" cy="4495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A1BB5-0158-435B-97AE-BF0D1E6E443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271254"/>
      </p:ext>
    </p:extLst>
  </p:cSld>
  <p:clrMapOvr>
    <a:masterClrMapping/>
  </p:clrMapOvr>
  <p:transition spd="slow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715000" y="1600200"/>
            <a:ext cx="3124200" cy="2171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5715000" y="3924300"/>
            <a:ext cx="3124200" cy="2171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71BD6-2B21-49E8-BDD1-EE43D37D291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535799"/>
      </p:ext>
    </p:extLst>
  </p:cSld>
  <p:clrMapOvr>
    <a:masterClrMapping/>
  </p:clrMapOvr>
  <p:transition spd="slow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438400" y="228600"/>
            <a:ext cx="6400800" cy="5867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1806C-DC73-4BB3-A4BE-2D094C38EB6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350668"/>
      </p:ext>
    </p:extLst>
  </p:cSld>
  <p:clrMapOvr>
    <a:masterClrMapping/>
  </p:clrMapOvr>
  <p:transition spd="slow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742A8-79F1-4F5D-AC90-84B5286B5E2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935220"/>
      </p:ext>
    </p:extLst>
  </p:cSld>
  <p:clrMapOvr>
    <a:masterClrMapping/>
  </p:clrMapOvr>
  <p:transition spd="slow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master_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2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/>
              <a:t>Образец подзаголовка</a:t>
            </a:r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altLang="ru-RU" noProof="0"/>
              <a:t>Образец заголовка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DBE704-24AC-4C1C-ABE6-BD405130569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441012"/>
      </p:ext>
    </p:extLst>
  </p:cSld>
  <p:clrMapOvr>
    <a:masterClrMapping/>
  </p:clrMapOvr>
  <p:transition spd="slow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D8862-BD25-406B-8FAA-9F925FB2B6C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232410"/>
      </p:ext>
    </p:extLst>
  </p:cSld>
  <p:clrMapOvr>
    <a:masterClrMapping/>
  </p:clrMapOvr>
  <p:transition spd="slow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E8539-BC35-44DC-8644-0C172BBC672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954969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AC019-74C5-4D75-B04A-2428814EC40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448074"/>
      </p:ext>
    </p:extLst>
  </p:cSld>
  <p:clrMapOvr>
    <a:masterClrMapping/>
  </p:clrMapOvr>
  <p:transition spd="slow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D7715-F70A-4700-820C-F28568B076E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701265"/>
      </p:ext>
    </p:extLst>
  </p:cSld>
  <p:clrMapOvr>
    <a:masterClrMapping/>
  </p:clrMapOvr>
  <p:transition spd="slow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12DCF-F26A-4A2C-9C2F-6206BD126FC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999811"/>
      </p:ext>
    </p:extLst>
  </p:cSld>
  <p:clrMapOvr>
    <a:masterClrMapping/>
  </p:clrMapOvr>
  <p:transition spd="slow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4B63E-51BE-412B-8ED4-E87AA56A2B7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286411"/>
      </p:ext>
    </p:extLst>
  </p:cSld>
  <p:clrMapOvr>
    <a:masterClrMapping/>
  </p:clrMapOvr>
  <p:transition spd="slow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8F2E2-EB3A-48AF-9A52-402786DEB76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648409"/>
      </p:ext>
    </p:extLst>
  </p:cSld>
  <p:clrMapOvr>
    <a:masterClrMapping/>
  </p:clrMapOvr>
  <p:transition spd="slow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0F3D9-F423-4828-B602-71535BB56C0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482959"/>
      </p:ext>
    </p:extLst>
  </p:cSld>
  <p:clrMapOvr>
    <a:masterClrMapping/>
  </p:clrMapOvr>
  <p:transition spd="slow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F2510-5A7D-4348-97C2-84693B8A02C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861380"/>
      </p:ext>
    </p:extLst>
  </p:cSld>
  <p:clrMapOvr>
    <a:masterClrMapping/>
  </p:clrMapOvr>
  <p:transition spd="slow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E28A8-BBC2-4C40-99B6-5EC2758A5C4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067014"/>
      </p:ext>
    </p:extLst>
  </p:cSld>
  <p:clrMapOvr>
    <a:masterClrMapping/>
  </p:clrMapOvr>
  <p:transition spd="slow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2438400" y="1600200"/>
            <a:ext cx="6400800" cy="4495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A1BB5-0158-435B-97AE-BF0D1E6E443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6216"/>
      </p:ext>
    </p:extLst>
  </p:cSld>
  <p:clrMapOvr>
    <a:masterClrMapping/>
  </p:clrMapOvr>
  <p:transition spd="slow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715000" y="1600200"/>
            <a:ext cx="3124200" cy="2171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5715000" y="3924300"/>
            <a:ext cx="3124200" cy="2171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71BD6-2B21-49E8-BDD1-EE43D37D291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189813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13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12" Type="http://schemas.openxmlformats.org/officeDocument/2006/relationships/slideLayout" Target="../slideLayouts/slideLayout143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33.xml"/><Relationship Id="rId16" Type="http://schemas.openxmlformats.org/officeDocument/2006/relationships/theme" Target="../theme/theme10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6.xml"/><Relationship Id="rId15" Type="http://schemas.openxmlformats.org/officeDocument/2006/relationships/slideLayout" Target="../slideLayouts/slideLayout146.xml"/><Relationship Id="rId10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Relationship Id="rId14" Type="http://schemas.openxmlformats.org/officeDocument/2006/relationships/slideLayout" Target="../slideLayouts/slideLayout14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.xml"/><Relationship Id="rId13" Type="http://schemas.openxmlformats.org/officeDocument/2006/relationships/slideLayout" Target="../slideLayouts/slideLayout159.xml"/><Relationship Id="rId3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3.xml"/><Relationship Id="rId12" Type="http://schemas.openxmlformats.org/officeDocument/2006/relationships/slideLayout" Target="../slideLayouts/slideLayout158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48.xml"/><Relationship Id="rId16" Type="http://schemas.openxmlformats.org/officeDocument/2006/relationships/theme" Target="../theme/theme11.x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1.xml"/><Relationship Id="rId1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Relationship Id="rId14" Type="http://schemas.openxmlformats.org/officeDocument/2006/relationships/slideLayout" Target="../slideLayouts/slideLayout16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9.xml"/><Relationship Id="rId13" Type="http://schemas.openxmlformats.org/officeDocument/2006/relationships/slideLayout" Target="../slideLayouts/slideLayout174.xml"/><Relationship Id="rId3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68.xml"/><Relationship Id="rId12" Type="http://schemas.openxmlformats.org/officeDocument/2006/relationships/slideLayout" Target="../slideLayouts/slideLayout173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63.xml"/><Relationship Id="rId16" Type="http://schemas.openxmlformats.org/officeDocument/2006/relationships/theme" Target="../theme/theme12.xml"/><Relationship Id="rId1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7.xml"/><Relationship Id="rId11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66.xml"/><Relationship Id="rId15" Type="http://schemas.openxmlformats.org/officeDocument/2006/relationships/slideLayout" Target="../slideLayouts/slideLayout176.xml"/><Relationship Id="rId10" Type="http://schemas.openxmlformats.org/officeDocument/2006/relationships/slideLayout" Target="../slideLayouts/slideLayout171.xml"/><Relationship Id="rId4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70.xml"/><Relationship Id="rId14" Type="http://schemas.openxmlformats.org/officeDocument/2006/relationships/slideLayout" Target="../slideLayouts/slideLayout175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slideLayout" Target="../slideLayouts/slideLayout188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78.xml"/><Relationship Id="rId16" Type="http://schemas.openxmlformats.org/officeDocument/2006/relationships/theme" Target="../theme/theme13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5" Type="http://schemas.openxmlformats.org/officeDocument/2006/relationships/slideLayout" Target="../slideLayouts/slideLayout19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Relationship Id="rId14" Type="http://schemas.openxmlformats.org/officeDocument/2006/relationships/slideLayout" Target="../slideLayouts/slideLayout190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9.xml"/><Relationship Id="rId13" Type="http://schemas.openxmlformats.org/officeDocument/2006/relationships/slideLayout" Target="../slideLayouts/slideLayout204.xml"/><Relationship Id="rId3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198.xml"/><Relationship Id="rId12" Type="http://schemas.openxmlformats.org/officeDocument/2006/relationships/slideLayout" Target="../slideLayouts/slideLayout203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93.xml"/><Relationship Id="rId16" Type="http://schemas.openxmlformats.org/officeDocument/2006/relationships/theme" Target="../theme/theme14.xml"/><Relationship Id="rId1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7.xml"/><Relationship Id="rId11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196.xml"/><Relationship Id="rId15" Type="http://schemas.openxmlformats.org/officeDocument/2006/relationships/slideLayout" Target="../slideLayouts/slideLayout206.xml"/><Relationship Id="rId10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200.xml"/><Relationship Id="rId14" Type="http://schemas.openxmlformats.org/officeDocument/2006/relationships/slideLayout" Target="../slideLayouts/slideLayout20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4.xml"/><Relationship Id="rId13" Type="http://schemas.openxmlformats.org/officeDocument/2006/relationships/slideLayout" Target="../slideLayouts/slideLayout219.xml"/><Relationship Id="rId3" Type="http://schemas.openxmlformats.org/officeDocument/2006/relationships/slideLayout" Target="../slideLayouts/slideLayout209.xml"/><Relationship Id="rId7" Type="http://schemas.openxmlformats.org/officeDocument/2006/relationships/slideLayout" Target="../slideLayouts/slideLayout213.xml"/><Relationship Id="rId12" Type="http://schemas.openxmlformats.org/officeDocument/2006/relationships/slideLayout" Target="../slideLayouts/slideLayout218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08.xml"/><Relationship Id="rId16" Type="http://schemas.openxmlformats.org/officeDocument/2006/relationships/theme" Target="../theme/theme15.xml"/><Relationship Id="rId1" Type="http://schemas.openxmlformats.org/officeDocument/2006/relationships/slideLayout" Target="../slideLayouts/slideLayout207.xml"/><Relationship Id="rId6" Type="http://schemas.openxmlformats.org/officeDocument/2006/relationships/slideLayout" Target="../slideLayouts/slideLayout212.xml"/><Relationship Id="rId11" Type="http://schemas.openxmlformats.org/officeDocument/2006/relationships/slideLayout" Target="../slideLayouts/slideLayout217.xml"/><Relationship Id="rId5" Type="http://schemas.openxmlformats.org/officeDocument/2006/relationships/slideLayout" Target="../slideLayouts/slideLayout211.xml"/><Relationship Id="rId15" Type="http://schemas.openxmlformats.org/officeDocument/2006/relationships/slideLayout" Target="../slideLayouts/slideLayout221.xml"/><Relationship Id="rId10" Type="http://schemas.openxmlformats.org/officeDocument/2006/relationships/slideLayout" Target="../slideLayouts/slideLayout216.xml"/><Relationship Id="rId4" Type="http://schemas.openxmlformats.org/officeDocument/2006/relationships/slideLayout" Target="../slideLayouts/slideLayout210.xml"/><Relationship Id="rId9" Type="http://schemas.openxmlformats.org/officeDocument/2006/relationships/slideLayout" Target="../slideLayouts/slideLayout215.xml"/><Relationship Id="rId14" Type="http://schemas.openxmlformats.org/officeDocument/2006/relationships/slideLayout" Target="../slideLayouts/slideLayout220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9.xml"/><Relationship Id="rId13" Type="http://schemas.openxmlformats.org/officeDocument/2006/relationships/slideLayout" Target="../slideLayouts/slideLayout234.xml"/><Relationship Id="rId3" Type="http://schemas.openxmlformats.org/officeDocument/2006/relationships/slideLayout" Target="../slideLayouts/slideLayout224.xml"/><Relationship Id="rId7" Type="http://schemas.openxmlformats.org/officeDocument/2006/relationships/slideLayout" Target="../slideLayouts/slideLayout228.xml"/><Relationship Id="rId12" Type="http://schemas.openxmlformats.org/officeDocument/2006/relationships/slideLayout" Target="../slideLayouts/slideLayout233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23.xml"/><Relationship Id="rId16" Type="http://schemas.openxmlformats.org/officeDocument/2006/relationships/theme" Target="../theme/theme16.xml"/><Relationship Id="rId1" Type="http://schemas.openxmlformats.org/officeDocument/2006/relationships/slideLayout" Target="../slideLayouts/slideLayout222.xml"/><Relationship Id="rId6" Type="http://schemas.openxmlformats.org/officeDocument/2006/relationships/slideLayout" Target="../slideLayouts/slideLayout227.xml"/><Relationship Id="rId11" Type="http://schemas.openxmlformats.org/officeDocument/2006/relationships/slideLayout" Target="../slideLayouts/slideLayout232.xml"/><Relationship Id="rId5" Type="http://schemas.openxmlformats.org/officeDocument/2006/relationships/slideLayout" Target="../slideLayouts/slideLayout226.xml"/><Relationship Id="rId1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31.xml"/><Relationship Id="rId4" Type="http://schemas.openxmlformats.org/officeDocument/2006/relationships/slideLayout" Target="../slideLayouts/slideLayout225.xml"/><Relationship Id="rId9" Type="http://schemas.openxmlformats.org/officeDocument/2006/relationships/slideLayout" Target="../slideLayouts/slideLayout230.xml"/><Relationship Id="rId14" Type="http://schemas.openxmlformats.org/officeDocument/2006/relationships/slideLayout" Target="../slideLayouts/slideLayout235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4.xml"/><Relationship Id="rId13" Type="http://schemas.openxmlformats.org/officeDocument/2006/relationships/slideLayout" Target="../slideLayouts/slideLayout249.xml"/><Relationship Id="rId3" Type="http://schemas.openxmlformats.org/officeDocument/2006/relationships/slideLayout" Target="../slideLayouts/slideLayout239.xml"/><Relationship Id="rId7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48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38.xml"/><Relationship Id="rId16" Type="http://schemas.openxmlformats.org/officeDocument/2006/relationships/theme" Target="../theme/theme17.xml"/><Relationship Id="rId1" Type="http://schemas.openxmlformats.org/officeDocument/2006/relationships/slideLayout" Target="../slideLayouts/slideLayout237.xml"/><Relationship Id="rId6" Type="http://schemas.openxmlformats.org/officeDocument/2006/relationships/slideLayout" Target="../slideLayouts/slideLayout242.xml"/><Relationship Id="rId11" Type="http://schemas.openxmlformats.org/officeDocument/2006/relationships/slideLayout" Target="../slideLayouts/slideLayout247.xml"/><Relationship Id="rId5" Type="http://schemas.openxmlformats.org/officeDocument/2006/relationships/slideLayout" Target="../slideLayouts/slideLayout241.xml"/><Relationship Id="rId15" Type="http://schemas.openxmlformats.org/officeDocument/2006/relationships/slideLayout" Target="../slideLayouts/slideLayout251.xml"/><Relationship Id="rId10" Type="http://schemas.openxmlformats.org/officeDocument/2006/relationships/slideLayout" Target="../slideLayouts/slideLayout246.xml"/><Relationship Id="rId4" Type="http://schemas.openxmlformats.org/officeDocument/2006/relationships/slideLayout" Target="../slideLayouts/slideLayout240.xml"/><Relationship Id="rId9" Type="http://schemas.openxmlformats.org/officeDocument/2006/relationships/slideLayout" Target="../slideLayouts/slideLayout245.xml"/><Relationship Id="rId14" Type="http://schemas.openxmlformats.org/officeDocument/2006/relationships/slideLayout" Target="../slideLayouts/slideLayout250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9.xml"/><Relationship Id="rId13" Type="http://schemas.openxmlformats.org/officeDocument/2006/relationships/slideLayout" Target="../slideLayouts/slideLayout264.xml"/><Relationship Id="rId3" Type="http://schemas.openxmlformats.org/officeDocument/2006/relationships/slideLayout" Target="../slideLayouts/slideLayout254.xml"/><Relationship Id="rId7" Type="http://schemas.openxmlformats.org/officeDocument/2006/relationships/slideLayout" Target="../slideLayouts/slideLayout258.xml"/><Relationship Id="rId12" Type="http://schemas.openxmlformats.org/officeDocument/2006/relationships/slideLayout" Target="../slideLayouts/slideLayout263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53.xml"/><Relationship Id="rId16" Type="http://schemas.openxmlformats.org/officeDocument/2006/relationships/theme" Target="../theme/theme18.xml"/><Relationship Id="rId1" Type="http://schemas.openxmlformats.org/officeDocument/2006/relationships/slideLayout" Target="../slideLayouts/slideLayout252.xml"/><Relationship Id="rId6" Type="http://schemas.openxmlformats.org/officeDocument/2006/relationships/slideLayout" Target="../slideLayouts/slideLayout257.xml"/><Relationship Id="rId11" Type="http://schemas.openxmlformats.org/officeDocument/2006/relationships/slideLayout" Target="../slideLayouts/slideLayout262.xml"/><Relationship Id="rId5" Type="http://schemas.openxmlformats.org/officeDocument/2006/relationships/slideLayout" Target="../slideLayouts/slideLayout256.xml"/><Relationship Id="rId15" Type="http://schemas.openxmlformats.org/officeDocument/2006/relationships/slideLayout" Target="../slideLayouts/slideLayout266.xml"/><Relationship Id="rId10" Type="http://schemas.openxmlformats.org/officeDocument/2006/relationships/slideLayout" Target="../slideLayouts/slideLayout261.xml"/><Relationship Id="rId4" Type="http://schemas.openxmlformats.org/officeDocument/2006/relationships/slideLayout" Target="../slideLayouts/slideLayout255.xml"/><Relationship Id="rId9" Type="http://schemas.openxmlformats.org/officeDocument/2006/relationships/slideLayout" Target="../slideLayouts/slideLayout260.xml"/><Relationship Id="rId14" Type="http://schemas.openxmlformats.org/officeDocument/2006/relationships/slideLayout" Target="../slideLayouts/slideLayout265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4.xml"/><Relationship Id="rId13" Type="http://schemas.openxmlformats.org/officeDocument/2006/relationships/slideLayout" Target="../slideLayouts/slideLayout279.xml"/><Relationship Id="rId3" Type="http://schemas.openxmlformats.org/officeDocument/2006/relationships/slideLayout" Target="../slideLayouts/slideLayout269.xml"/><Relationship Id="rId7" Type="http://schemas.openxmlformats.org/officeDocument/2006/relationships/slideLayout" Target="../slideLayouts/slideLayout273.xml"/><Relationship Id="rId12" Type="http://schemas.openxmlformats.org/officeDocument/2006/relationships/slideLayout" Target="../slideLayouts/slideLayout278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68.xml"/><Relationship Id="rId16" Type="http://schemas.openxmlformats.org/officeDocument/2006/relationships/theme" Target="../theme/theme19.xml"/><Relationship Id="rId1" Type="http://schemas.openxmlformats.org/officeDocument/2006/relationships/slideLayout" Target="../slideLayouts/slideLayout267.xml"/><Relationship Id="rId6" Type="http://schemas.openxmlformats.org/officeDocument/2006/relationships/slideLayout" Target="../slideLayouts/slideLayout272.xml"/><Relationship Id="rId11" Type="http://schemas.openxmlformats.org/officeDocument/2006/relationships/slideLayout" Target="../slideLayouts/slideLayout277.xml"/><Relationship Id="rId5" Type="http://schemas.openxmlformats.org/officeDocument/2006/relationships/slideLayout" Target="../slideLayouts/slideLayout271.xml"/><Relationship Id="rId15" Type="http://schemas.openxmlformats.org/officeDocument/2006/relationships/slideLayout" Target="../slideLayouts/slideLayout281.xml"/><Relationship Id="rId10" Type="http://schemas.openxmlformats.org/officeDocument/2006/relationships/slideLayout" Target="../slideLayouts/slideLayout276.xml"/><Relationship Id="rId4" Type="http://schemas.openxmlformats.org/officeDocument/2006/relationships/slideLayout" Target="../slideLayouts/slideLayout270.xml"/><Relationship Id="rId9" Type="http://schemas.openxmlformats.org/officeDocument/2006/relationships/slideLayout" Target="../slideLayouts/slideLayout275.xml"/><Relationship Id="rId14" Type="http://schemas.openxmlformats.org/officeDocument/2006/relationships/slideLayout" Target="../slideLayouts/slideLayout28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9.xml"/><Relationship Id="rId13" Type="http://schemas.openxmlformats.org/officeDocument/2006/relationships/slideLayout" Target="../slideLayouts/slideLayout294.xml"/><Relationship Id="rId3" Type="http://schemas.openxmlformats.org/officeDocument/2006/relationships/slideLayout" Target="../slideLayouts/slideLayout284.xml"/><Relationship Id="rId7" Type="http://schemas.openxmlformats.org/officeDocument/2006/relationships/slideLayout" Target="../slideLayouts/slideLayout288.xml"/><Relationship Id="rId12" Type="http://schemas.openxmlformats.org/officeDocument/2006/relationships/slideLayout" Target="../slideLayouts/slideLayout293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83.xml"/><Relationship Id="rId16" Type="http://schemas.openxmlformats.org/officeDocument/2006/relationships/theme" Target="../theme/theme20.xml"/><Relationship Id="rId1" Type="http://schemas.openxmlformats.org/officeDocument/2006/relationships/slideLayout" Target="../slideLayouts/slideLayout282.xml"/><Relationship Id="rId6" Type="http://schemas.openxmlformats.org/officeDocument/2006/relationships/slideLayout" Target="../slideLayouts/slideLayout287.xml"/><Relationship Id="rId11" Type="http://schemas.openxmlformats.org/officeDocument/2006/relationships/slideLayout" Target="../slideLayouts/slideLayout292.xml"/><Relationship Id="rId5" Type="http://schemas.openxmlformats.org/officeDocument/2006/relationships/slideLayout" Target="../slideLayouts/slideLayout286.xml"/><Relationship Id="rId15" Type="http://schemas.openxmlformats.org/officeDocument/2006/relationships/slideLayout" Target="../slideLayouts/slideLayout296.xml"/><Relationship Id="rId10" Type="http://schemas.openxmlformats.org/officeDocument/2006/relationships/slideLayout" Target="../slideLayouts/slideLayout291.xml"/><Relationship Id="rId4" Type="http://schemas.openxmlformats.org/officeDocument/2006/relationships/slideLayout" Target="../slideLayouts/slideLayout285.xml"/><Relationship Id="rId9" Type="http://schemas.openxmlformats.org/officeDocument/2006/relationships/slideLayout" Target="../slideLayouts/slideLayout290.xml"/><Relationship Id="rId14" Type="http://schemas.openxmlformats.org/officeDocument/2006/relationships/slideLayout" Target="../slideLayouts/slideLayout295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4.xml"/><Relationship Id="rId13" Type="http://schemas.openxmlformats.org/officeDocument/2006/relationships/slideLayout" Target="../slideLayouts/slideLayout309.xml"/><Relationship Id="rId3" Type="http://schemas.openxmlformats.org/officeDocument/2006/relationships/slideLayout" Target="../slideLayouts/slideLayout299.xml"/><Relationship Id="rId7" Type="http://schemas.openxmlformats.org/officeDocument/2006/relationships/slideLayout" Target="../slideLayouts/slideLayout303.xml"/><Relationship Id="rId12" Type="http://schemas.openxmlformats.org/officeDocument/2006/relationships/slideLayout" Target="../slideLayouts/slideLayout308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98.xml"/><Relationship Id="rId16" Type="http://schemas.openxmlformats.org/officeDocument/2006/relationships/theme" Target="../theme/theme21.xml"/><Relationship Id="rId1" Type="http://schemas.openxmlformats.org/officeDocument/2006/relationships/slideLayout" Target="../slideLayouts/slideLayout297.xml"/><Relationship Id="rId6" Type="http://schemas.openxmlformats.org/officeDocument/2006/relationships/slideLayout" Target="../slideLayouts/slideLayout302.xml"/><Relationship Id="rId11" Type="http://schemas.openxmlformats.org/officeDocument/2006/relationships/slideLayout" Target="../slideLayouts/slideLayout307.xml"/><Relationship Id="rId5" Type="http://schemas.openxmlformats.org/officeDocument/2006/relationships/slideLayout" Target="../slideLayouts/slideLayout301.xml"/><Relationship Id="rId15" Type="http://schemas.openxmlformats.org/officeDocument/2006/relationships/slideLayout" Target="../slideLayouts/slideLayout311.xml"/><Relationship Id="rId10" Type="http://schemas.openxmlformats.org/officeDocument/2006/relationships/slideLayout" Target="../slideLayouts/slideLayout306.xml"/><Relationship Id="rId4" Type="http://schemas.openxmlformats.org/officeDocument/2006/relationships/slideLayout" Target="../slideLayouts/slideLayout300.xml"/><Relationship Id="rId9" Type="http://schemas.openxmlformats.org/officeDocument/2006/relationships/slideLayout" Target="../slideLayouts/slideLayout305.xml"/><Relationship Id="rId14" Type="http://schemas.openxmlformats.org/officeDocument/2006/relationships/slideLayout" Target="../slideLayouts/slideLayout310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9.xml"/><Relationship Id="rId13" Type="http://schemas.openxmlformats.org/officeDocument/2006/relationships/slideLayout" Target="../slideLayouts/slideLayout324.xml"/><Relationship Id="rId3" Type="http://schemas.openxmlformats.org/officeDocument/2006/relationships/slideLayout" Target="../slideLayouts/slideLayout314.xml"/><Relationship Id="rId7" Type="http://schemas.openxmlformats.org/officeDocument/2006/relationships/slideLayout" Target="../slideLayouts/slideLayout318.xml"/><Relationship Id="rId12" Type="http://schemas.openxmlformats.org/officeDocument/2006/relationships/slideLayout" Target="../slideLayouts/slideLayout323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313.xml"/><Relationship Id="rId16" Type="http://schemas.openxmlformats.org/officeDocument/2006/relationships/theme" Target="../theme/theme22.xml"/><Relationship Id="rId1" Type="http://schemas.openxmlformats.org/officeDocument/2006/relationships/slideLayout" Target="../slideLayouts/slideLayout312.xml"/><Relationship Id="rId6" Type="http://schemas.openxmlformats.org/officeDocument/2006/relationships/slideLayout" Target="../slideLayouts/slideLayout317.xml"/><Relationship Id="rId11" Type="http://schemas.openxmlformats.org/officeDocument/2006/relationships/slideLayout" Target="../slideLayouts/slideLayout322.xml"/><Relationship Id="rId5" Type="http://schemas.openxmlformats.org/officeDocument/2006/relationships/slideLayout" Target="../slideLayouts/slideLayout316.xml"/><Relationship Id="rId15" Type="http://schemas.openxmlformats.org/officeDocument/2006/relationships/slideLayout" Target="../slideLayouts/slideLayout326.xml"/><Relationship Id="rId10" Type="http://schemas.openxmlformats.org/officeDocument/2006/relationships/slideLayout" Target="../slideLayouts/slideLayout321.xml"/><Relationship Id="rId4" Type="http://schemas.openxmlformats.org/officeDocument/2006/relationships/slideLayout" Target="../slideLayouts/slideLayout315.xml"/><Relationship Id="rId9" Type="http://schemas.openxmlformats.org/officeDocument/2006/relationships/slideLayout" Target="../slideLayouts/slideLayout320.xml"/><Relationship Id="rId14" Type="http://schemas.openxmlformats.org/officeDocument/2006/relationships/slideLayout" Target="../slideLayouts/slideLayout325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4.xml"/><Relationship Id="rId13" Type="http://schemas.openxmlformats.org/officeDocument/2006/relationships/slideLayout" Target="../slideLayouts/slideLayout339.xml"/><Relationship Id="rId3" Type="http://schemas.openxmlformats.org/officeDocument/2006/relationships/slideLayout" Target="../slideLayouts/slideLayout329.xml"/><Relationship Id="rId7" Type="http://schemas.openxmlformats.org/officeDocument/2006/relationships/slideLayout" Target="../slideLayouts/slideLayout333.xml"/><Relationship Id="rId12" Type="http://schemas.openxmlformats.org/officeDocument/2006/relationships/slideLayout" Target="../slideLayouts/slideLayout338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328.xml"/><Relationship Id="rId16" Type="http://schemas.openxmlformats.org/officeDocument/2006/relationships/theme" Target="../theme/theme23.xml"/><Relationship Id="rId1" Type="http://schemas.openxmlformats.org/officeDocument/2006/relationships/slideLayout" Target="../slideLayouts/slideLayout327.xml"/><Relationship Id="rId6" Type="http://schemas.openxmlformats.org/officeDocument/2006/relationships/slideLayout" Target="../slideLayouts/slideLayout332.xml"/><Relationship Id="rId11" Type="http://schemas.openxmlformats.org/officeDocument/2006/relationships/slideLayout" Target="../slideLayouts/slideLayout337.xml"/><Relationship Id="rId5" Type="http://schemas.openxmlformats.org/officeDocument/2006/relationships/slideLayout" Target="../slideLayouts/slideLayout331.xml"/><Relationship Id="rId15" Type="http://schemas.openxmlformats.org/officeDocument/2006/relationships/slideLayout" Target="../slideLayouts/slideLayout341.xml"/><Relationship Id="rId10" Type="http://schemas.openxmlformats.org/officeDocument/2006/relationships/slideLayout" Target="../slideLayouts/slideLayout336.xml"/><Relationship Id="rId4" Type="http://schemas.openxmlformats.org/officeDocument/2006/relationships/slideLayout" Target="../slideLayouts/slideLayout330.xml"/><Relationship Id="rId9" Type="http://schemas.openxmlformats.org/officeDocument/2006/relationships/slideLayout" Target="../slideLayouts/slideLayout335.xml"/><Relationship Id="rId14" Type="http://schemas.openxmlformats.org/officeDocument/2006/relationships/slideLayout" Target="../slideLayouts/slideLayout34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8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43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58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73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9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88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10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03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slideLayout" Target="../slideLayouts/slideLayout11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8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18.xml"/><Relationship Id="rId16" Type="http://schemas.openxmlformats.org/officeDocument/2006/relationships/theme" Target="../theme/theme9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slideLayout" Target="../slideLayouts/slideLayout1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64515" name="Rectangle 3"/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>
                <a:solidFill>
                  <a:srgbClr val="000000"/>
                </a:solidFill>
              </a:endParaRPr>
            </a:p>
          </p:txBody>
        </p:sp>
        <p:pic>
          <p:nvPicPr>
            <p:cNvPr id="4105" name="Picture 4" descr="slidemaster_med3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451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452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452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80764B-2113-424B-B345-F4B5B472EF4F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417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</p:sldLayoutIdLst>
  <p:transition spd="slow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64515" name="Rectangle 3"/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>
                <a:solidFill>
                  <a:srgbClr val="000000"/>
                </a:solidFill>
              </a:endParaRPr>
            </a:p>
          </p:txBody>
        </p:sp>
        <p:pic>
          <p:nvPicPr>
            <p:cNvPr id="4105" name="Picture 4" descr="slidemaster_med3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451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452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452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80764B-2113-424B-B345-F4B5B472EF4F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21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</p:sldLayoutIdLst>
  <p:transition spd="slow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64515" name="Rectangle 3"/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>
                <a:solidFill>
                  <a:srgbClr val="000000"/>
                </a:solidFill>
              </a:endParaRPr>
            </a:p>
          </p:txBody>
        </p:sp>
        <p:pic>
          <p:nvPicPr>
            <p:cNvPr id="4105" name="Picture 4" descr="slidemaster_med3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451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452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452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80764B-2113-424B-B345-F4B5B472EF4F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130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  <p:sldLayoutId id="2147483834" r:id="rId14"/>
    <p:sldLayoutId id="2147483835" r:id="rId15"/>
  </p:sldLayoutIdLst>
  <p:transition spd="slow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64515" name="Rectangle 3"/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>
                <a:solidFill>
                  <a:srgbClr val="000000"/>
                </a:solidFill>
              </a:endParaRPr>
            </a:p>
          </p:txBody>
        </p:sp>
        <p:pic>
          <p:nvPicPr>
            <p:cNvPr id="4105" name="Picture 4" descr="slidemaster_med3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451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452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452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80764B-2113-424B-B345-F4B5B472EF4F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035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</p:sldLayoutIdLst>
  <p:transition spd="slow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64515" name="Rectangle 3"/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>
                <a:solidFill>
                  <a:srgbClr val="000000"/>
                </a:solidFill>
              </a:endParaRPr>
            </a:p>
          </p:txBody>
        </p:sp>
        <p:pic>
          <p:nvPicPr>
            <p:cNvPr id="4105" name="Picture 4" descr="slidemaster_med3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451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452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452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80764B-2113-424B-B345-F4B5B472EF4F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807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</p:sldLayoutIdLst>
  <p:transition spd="slow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64515" name="Rectangle 3"/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>
                <a:solidFill>
                  <a:srgbClr val="000000"/>
                </a:solidFill>
              </a:endParaRPr>
            </a:p>
          </p:txBody>
        </p:sp>
        <p:pic>
          <p:nvPicPr>
            <p:cNvPr id="4105" name="Picture 4" descr="slidemaster_med3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451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452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452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80764B-2113-424B-B345-F4B5B472EF4F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489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  <p:sldLayoutId id="2147483881" r:id="rId13"/>
    <p:sldLayoutId id="2147483882" r:id="rId14"/>
    <p:sldLayoutId id="2147483883" r:id="rId15"/>
  </p:sldLayoutIdLst>
  <p:transition spd="slow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64515" name="Rectangle 3"/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>
                <a:solidFill>
                  <a:srgbClr val="000000"/>
                </a:solidFill>
              </a:endParaRPr>
            </a:p>
          </p:txBody>
        </p:sp>
        <p:pic>
          <p:nvPicPr>
            <p:cNvPr id="4105" name="Picture 4" descr="slidemaster_med3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451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452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452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80764B-2113-424B-B345-F4B5B472EF4F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54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6" r:id="rId12"/>
    <p:sldLayoutId id="2147483897" r:id="rId13"/>
    <p:sldLayoutId id="2147483898" r:id="rId14"/>
    <p:sldLayoutId id="2147483899" r:id="rId15"/>
  </p:sldLayoutIdLst>
  <p:transition spd="slow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64515" name="Rectangle 3"/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>
                <a:solidFill>
                  <a:srgbClr val="000000"/>
                </a:solidFill>
              </a:endParaRPr>
            </a:p>
          </p:txBody>
        </p:sp>
        <p:pic>
          <p:nvPicPr>
            <p:cNvPr id="4105" name="Picture 4" descr="slidemaster_med3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451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452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452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80764B-2113-424B-B345-F4B5B472EF4F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468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  <p:sldLayoutId id="2147483913" r:id="rId13"/>
    <p:sldLayoutId id="2147483914" r:id="rId14"/>
    <p:sldLayoutId id="2147483915" r:id="rId15"/>
  </p:sldLayoutIdLst>
  <p:transition spd="slow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64515" name="Rectangle 3"/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>
                <a:solidFill>
                  <a:srgbClr val="000000"/>
                </a:solidFill>
              </a:endParaRPr>
            </a:p>
          </p:txBody>
        </p:sp>
        <p:pic>
          <p:nvPicPr>
            <p:cNvPr id="4105" name="Picture 4" descr="slidemaster_med3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451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452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452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80764B-2113-424B-B345-F4B5B472EF4F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350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  <p:sldLayoutId id="2147483928" r:id="rId12"/>
    <p:sldLayoutId id="2147483929" r:id="rId13"/>
    <p:sldLayoutId id="2147483930" r:id="rId14"/>
    <p:sldLayoutId id="2147483931" r:id="rId15"/>
  </p:sldLayoutIdLst>
  <p:transition spd="slow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64515" name="Rectangle 3"/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>
                <a:solidFill>
                  <a:srgbClr val="000000"/>
                </a:solidFill>
              </a:endParaRPr>
            </a:p>
          </p:txBody>
        </p:sp>
        <p:pic>
          <p:nvPicPr>
            <p:cNvPr id="4105" name="Picture 4" descr="slidemaster_med3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451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452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452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80764B-2113-424B-B345-F4B5B472EF4F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049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  <p:sldLayoutId id="2147483944" r:id="rId12"/>
    <p:sldLayoutId id="2147483945" r:id="rId13"/>
    <p:sldLayoutId id="2147483946" r:id="rId14"/>
    <p:sldLayoutId id="2147483947" r:id="rId15"/>
  </p:sldLayoutIdLst>
  <p:transition spd="slow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64515" name="Rectangle 3"/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>
                <a:solidFill>
                  <a:srgbClr val="000000"/>
                </a:solidFill>
              </a:endParaRPr>
            </a:p>
          </p:txBody>
        </p:sp>
        <p:pic>
          <p:nvPicPr>
            <p:cNvPr id="4105" name="Picture 4" descr="slidemaster_med3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451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452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452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80764B-2113-424B-B345-F4B5B472EF4F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955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 spd="slow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64515" name="Rectangle 3"/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>
                <a:solidFill>
                  <a:srgbClr val="000000"/>
                </a:solidFill>
              </a:endParaRPr>
            </a:p>
          </p:txBody>
        </p:sp>
        <p:pic>
          <p:nvPicPr>
            <p:cNvPr id="4105" name="Picture 4" descr="slidemaster_med3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451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452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452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80764B-2113-424B-B345-F4B5B472EF4F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039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  <p:sldLayoutId id="2147483961" r:id="rId13"/>
    <p:sldLayoutId id="2147483962" r:id="rId14"/>
    <p:sldLayoutId id="2147483963" r:id="rId15"/>
  </p:sldLayoutIdLst>
  <p:transition spd="slow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64515" name="Rectangle 3"/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>
                <a:solidFill>
                  <a:srgbClr val="000000"/>
                </a:solidFill>
              </a:endParaRPr>
            </a:p>
          </p:txBody>
        </p:sp>
        <p:pic>
          <p:nvPicPr>
            <p:cNvPr id="4105" name="Picture 4" descr="slidemaster_med3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451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452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452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80764B-2113-424B-B345-F4B5B472EF4F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43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  <p:sldLayoutId id="2147483976" r:id="rId12"/>
    <p:sldLayoutId id="2147483977" r:id="rId13"/>
    <p:sldLayoutId id="2147483978" r:id="rId14"/>
    <p:sldLayoutId id="2147483979" r:id="rId15"/>
  </p:sldLayoutIdLst>
  <p:transition spd="slow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64515" name="Rectangle 3"/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>
                <a:solidFill>
                  <a:srgbClr val="000000"/>
                </a:solidFill>
              </a:endParaRPr>
            </a:p>
          </p:txBody>
        </p:sp>
        <p:pic>
          <p:nvPicPr>
            <p:cNvPr id="4105" name="Picture 4" descr="slidemaster_med3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451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452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452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80764B-2113-424B-B345-F4B5B472EF4F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178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  <p:sldLayoutId id="2147483992" r:id="rId12"/>
    <p:sldLayoutId id="2147483993" r:id="rId13"/>
    <p:sldLayoutId id="2147483994" r:id="rId14"/>
    <p:sldLayoutId id="2147483995" r:id="rId15"/>
  </p:sldLayoutIdLst>
  <p:transition spd="slow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64515" name="Rectangle 3"/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>
                <a:solidFill>
                  <a:srgbClr val="000000"/>
                </a:solidFill>
              </a:endParaRPr>
            </a:p>
          </p:txBody>
        </p:sp>
        <p:pic>
          <p:nvPicPr>
            <p:cNvPr id="4105" name="Picture 4" descr="slidemaster_med3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451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452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452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80764B-2113-424B-B345-F4B5B472EF4F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90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  <p:sldLayoutId id="2147484008" r:id="rId12"/>
    <p:sldLayoutId id="2147484009" r:id="rId13"/>
    <p:sldLayoutId id="2147484010" r:id="rId14"/>
    <p:sldLayoutId id="2147484011" r:id="rId15"/>
  </p:sldLayoutIdLst>
  <p:transition spd="slow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64515" name="Rectangle 3"/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>
                <a:solidFill>
                  <a:srgbClr val="000000"/>
                </a:solidFill>
              </a:endParaRPr>
            </a:p>
          </p:txBody>
        </p:sp>
        <p:pic>
          <p:nvPicPr>
            <p:cNvPr id="4105" name="Picture 4" descr="slidemaster_med3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451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452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452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80764B-2113-424B-B345-F4B5B472EF4F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785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transition spd="slow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64515" name="Rectangle 3"/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>
                <a:solidFill>
                  <a:srgbClr val="000000"/>
                </a:solidFill>
              </a:endParaRPr>
            </a:p>
          </p:txBody>
        </p:sp>
        <p:pic>
          <p:nvPicPr>
            <p:cNvPr id="4105" name="Picture 4" descr="slidemaster_med3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451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452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452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80764B-2113-424B-B345-F4B5B472EF4F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825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</p:sldLayoutIdLst>
  <p:transition spd="slow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64515" name="Rectangle 3"/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>
                <a:solidFill>
                  <a:srgbClr val="000000"/>
                </a:solidFill>
              </a:endParaRPr>
            </a:p>
          </p:txBody>
        </p:sp>
        <p:pic>
          <p:nvPicPr>
            <p:cNvPr id="4105" name="Picture 4" descr="slidemaster_med3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451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452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452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80764B-2113-424B-B345-F4B5B472EF4F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367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</p:sldLayoutIdLst>
  <p:transition spd="slow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64515" name="Rectangle 3"/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>
                <a:solidFill>
                  <a:srgbClr val="000000"/>
                </a:solidFill>
              </a:endParaRPr>
            </a:p>
          </p:txBody>
        </p:sp>
        <p:pic>
          <p:nvPicPr>
            <p:cNvPr id="4105" name="Picture 4" descr="slidemaster_med3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451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452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452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80764B-2113-424B-B345-F4B5B472EF4F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311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</p:sldLayoutIdLst>
  <p:transition spd="slow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64515" name="Rectangle 3"/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>
                <a:solidFill>
                  <a:srgbClr val="000000"/>
                </a:solidFill>
              </a:endParaRPr>
            </a:p>
          </p:txBody>
        </p:sp>
        <p:pic>
          <p:nvPicPr>
            <p:cNvPr id="4105" name="Picture 4" descr="slidemaster_med3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451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452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452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80764B-2113-424B-B345-F4B5B472EF4F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447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</p:sldLayoutIdLst>
  <p:transition spd="slow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64515" name="Rectangle 3"/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>
                <a:solidFill>
                  <a:srgbClr val="000000"/>
                </a:solidFill>
              </a:endParaRPr>
            </a:p>
          </p:txBody>
        </p:sp>
        <p:pic>
          <p:nvPicPr>
            <p:cNvPr id="4105" name="Picture 4" descr="slidemaster_med3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451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452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452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80764B-2113-424B-B345-F4B5B472EF4F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458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</p:sldLayoutIdLst>
  <p:transition spd="slow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64515" name="Rectangle 3"/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>
                <a:solidFill>
                  <a:srgbClr val="000000"/>
                </a:solidFill>
              </a:endParaRPr>
            </a:p>
          </p:txBody>
        </p:sp>
        <p:pic>
          <p:nvPicPr>
            <p:cNvPr id="4105" name="Picture 4" descr="slidemaster_med3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451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452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452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80764B-2113-424B-B345-F4B5B472EF4F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660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</p:sldLayoutIdLst>
  <p:transition spd="slow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5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9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0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2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2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6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8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460B6B-74BC-47E8-B998-B1D15D0294A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59113" y="116632"/>
            <a:ext cx="5780088" cy="6453113"/>
          </a:xfrm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altLang="ru-RU" sz="1200" dirty="0"/>
              <a:t> </a:t>
            </a:r>
            <a:r>
              <a:rPr lang="uk-UA" altLang="ru-RU" b="1" dirty="0">
                <a:solidFill>
                  <a:srgbClr val="0099CC"/>
                </a:solidFill>
                <a:latin typeface="Monotype Corsiva" pitchFamily="66" charset="0"/>
              </a:rPr>
              <a:t>Урок</a:t>
            </a:r>
            <a:r>
              <a:rPr lang="uk-UA" altLang="ru-RU" dirty="0">
                <a:solidFill>
                  <a:srgbClr val="0099CC"/>
                </a:solidFill>
                <a:latin typeface="Monotype Corsiva" pitchFamily="66" charset="0"/>
              </a:rPr>
              <a:t>-</a:t>
            </a:r>
            <a:r>
              <a:rPr lang="uk-UA" altLang="ru-RU" dirty="0">
                <a:latin typeface="Monotype Corsiva" pitchFamily="66" charset="0"/>
              </a:rPr>
              <a:t>час інтенсивного              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altLang="ru-RU" dirty="0">
                <a:latin typeface="Monotype Corsiva" pitchFamily="66" charset="0"/>
              </a:rPr>
              <a:t>      духовного спілкування          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altLang="ru-RU" dirty="0">
                <a:latin typeface="Monotype Corsiva" pitchFamily="66" charset="0"/>
              </a:rPr>
              <a:t>      педагога з вихованцями.</a:t>
            </a:r>
            <a:endParaRPr lang="en-US" altLang="ru-RU" dirty="0">
              <a:latin typeface="Monotype Corsiva" pitchFamily="66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altLang="ru-RU" dirty="0">
              <a:latin typeface="Monotype Corsiva" pitchFamily="66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altLang="ru-RU" dirty="0">
                <a:solidFill>
                  <a:srgbClr val="0099CC"/>
                </a:solidFill>
                <a:latin typeface="Monotype Corsiva" pitchFamily="66" charset="0"/>
              </a:rPr>
              <a:t>    </a:t>
            </a:r>
            <a:r>
              <a:rPr lang="uk-UA" altLang="ru-RU" b="1" dirty="0">
                <a:solidFill>
                  <a:srgbClr val="0099CC"/>
                </a:solidFill>
                <a:latin typeface="Monotype Corsiva" pitchFamily="66" charset="0"/>
              </a:rPr>
              <a:t>Сучасний урок -</a:t>
            </a:r>
            <a:r>
              <a:rPr lang="uk-UA" altLang="ru-RU" dirty="0"/>
              <a:t>   </a:t>
            </a:r>
            <a:r>
              <a:rPr lang="uk-UA" altLang="ru-RU" b="1" dirty="0">
                <a:latin typeface="Monotype Corsiva" pitchFamily="66" charset="0"/>
              </a:rPr>
              <a:t>це </a:t>
            </a:r>
            <a:r>
              <a:rPr lang="uk-UA" altLang="ru-RU" dirty="0"/>
              <a:t>    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altLang="ru-RU" dirty="0"/>
              <a:t>        </a:t>
            </a:r>
            <a:r>
              <a:rPr lang="uk-UA" altLang="ru-RU" b="1" dirty="0">
                <a:latin typeface="Monotype Corsiva" pitchFamily="66" charset="0"/>
              </a:rPr>
              <a:t>витвір мистецтва,в якому     присутні і краса і натхнення</a:t>
            </a:r>
            <a:r>
              <a:rPr lang="en-US" altLang="ru-RU" b="1" dirty="0">
                <a:latin typeface="Monotype Corsiva" pitchFamily="66" charset="0"/>
              </a:rPr>
              <a:t> </a:t>
            </a:r>
            <a:r>
              <a:rPr lang="uk-UA" altLang="ru-RU" b="1" dirty="0">
                <a:latin typeface="Monotype Corsiva" pitchFamily="66" charset="0"/>
              </a:rPr>
              <a:t>думки,</a:t>
            </a:r>
            <a:r>
              <a:rPr lang="en-US" altLang="ru-RU" b="1" dirty="0">
                <a:latin typeface="Monotype Corsiva" pitchFamily="66" charset="0"/>
              </a:rPr>
              <a:t> </a:t>
            </a:r>
            <a:r>
              <a:rPr lang="uk-UA" altLang="ru-RU" b="1" dirty="0">
                <a:latin typeface="Monotype Corsiva" pitchFamily="66" charset="0"/>
              </a:rPr>
              <a:t>і радість пошуків</a:t>
            </a:r>
            <a:r>
              <a:rPr lang="en-US" altLang="ru-RU" b="1" dirty="0">
                <a:latin typeface="Monotype Corsiva" pitchFamily="66" charset="0"/>
              </a:rPr>
              <a:t>, </a:t>
            </a:r>
            <a:r>
              <a:rPr lang="uk-UA" altLang="ru-RU" b="1" dirty="0">
                <a:latin typeface="Monotype Corsiva" pitchFamily="66" charset="0"/>
              </a:rPr>
              <a:t>створені спільними     зусиллями учня та учителя.</a:t>
            </a:r>
            <a:r>
              <a:rPr lang="uk-UA" altLang="ru-RU" dirty="0">
                <a:latin typeface="Monotype Corsiva" pitchFamily="66" charset="0"/>
              </a:rPr>
              <a:t> </a:t>
            </a:r>
            <a:r>
              <a:rPr lang="uk-UA" altLang="ru-RU" b="1" dirty="0">
                <a:solidFill>
                  <a:srgbClr val="6600CC"/>
                </a:solidFill>
                <a:latin typeface="Monotype Corsiva" pitchFamily="66" charset="0"/>
              </a:rPr>
              <a:t>   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altLang="ru-RU" b="1" dirty="0">
                <a:solidFill>
                  <a:srgbClr val="6600CC"/>
                </a:solidFill>
                <a:latin typeface="Monotype Corsiva" pitchFamily="66" charset="0"/>
              </a:rPr>
              <a:t>     </a:t>
            </a:r>
            <a:endParaRPr lang="ru-RU" altLang="ru-RU" b="1" dirty="0">
              <a:solidFill>
                <a:srgbClr val="6600CC"/>
              </a:solidFill>
              <a:latin typeface="Monotype Corsiva" pitchFamily="66" charset="0"/>
            </a:endParaRPr>
          </a:p>
        </p:txBody>
      </p:sp>
      <p:pic>
        <p:nvPicPr>
          <p:cNvPr id="9220" name="Picture 4" descr="school22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675"/>
            <a:ext cx="3059113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school19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55875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8" descr="school19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57788"/>
            <a:ext cx="2484438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912236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Grp="1" noChangeAspect="1" noChangeArrowheads="1"/>
          </p:cNvPicPr>
          <p:nvPr>
            <p:ph type="dgm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2" t="2460" r="5686" b="2886"/>
          <a:stretch/>
        </p:blipFill>
        <p:spPr bwMode="auto">
          <a:xfrm>
            <a:off x="2195736" y="692696"/>
            <a:ext cx="6948264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2300584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72F9A8-8CE1-44F5-BBEC-9ACEBDD5652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404813"/>
            <a:ext cx="6400800" cy="5691187"/>
          </a:xfrm>
        </p:spPr>
        <p:txBody>
          <a:bodyPr/>
          <a:lstStyle/>
          <a:p>
            <a:pPr marL="609600" indent="-609600" eaLnBrk="1" hangingPunct="1">
              <a:buClr>
                <a:srgbClr val="6600CC"/>
              </a:buClr>
              <a:buFont typeface="Wingdings" pitchFamily="2" charset="2"/>
              <a:buNone/>
              <a:defRPr/>
            </a:pPr>
            <a:r>
              <a:rPr lang="uk-UA" altLang="ru-RU" sz="2800"/>
              <a:t>      </a:t>
            </a:r>
            <a:r>
              <a:rPr lang="uk-UA" altLang="ru-RU" sz="4000" b="1">
                <a:solidFill>
                  <a:srgbClr val="6600CC"/>
                </a:solidFill>
                <a:latin typeface="Monotype Corsiva" pitchFamily="66" charset="0"/>
              </a:rPr>
              <a:t>Новаторські форми занять</a:t>
            </a:r>
          </a:p>
          <a:p>
            <a:pPr marL="609600" indent="-609600" eaLnBrk="1" hangingPunct="1">
              <a:buClr>
                <a:srgbClr val="6600CC"/>
              </a:buClr>
              <a:defRPr/>
            </a:pPr>
            <a:r>
              <a:rPr lang="uk-UA" altLang="ru-RU" sz="2800">
                <a:latin typeface="Comic Sans MS" pitchFamily="66" charset="0"/>
              </a:rPr>
              <a:t>Урок-лекція</a:t>
            </a:r>
          </a:p>
          <a:p>
            <a:pPr marL="609600" indent="-609600" eaLnBrk="1" hangingPunct="1">
              <a:buClr>
                <a:srgbClr val="6600CC"/>
              </a:buClr>
              <a:defRPr/>
            </a:pPr>
            <a:r>
              <a:rPr lang="uk-UA" altLang="ru-RU" sz="2800">
                <a:latin typeface="Comic Sans MS" pitchFamily="66" charset="0"/>
              </a:rPr>
              <a:t>Семінарське заняття</a:t>
            </a:r>
          </a:p>
          <a:p>
            <a:pPr marL="609600" indent="-609600" eaLnBrk="1" hangingPunct="1">
              <a:buClr>
                <a:srgbClr val="6600CC"/>
              </a:buClr>
              <a:defRPr/>
            </a:pPr>
            <a:r>
              <a:rPr lang="uk-UA" altLang="ru-RU" sz="2800">
                <a:latin typeface="Comic Sans MS" pitchFamily="66" charset="0"/>
              </a:rPr>
              <a:t>Урок-конференція</a:t>
            </a:r>
          </a:p>
          <a:p>
            <a:pPr marL="609600" indent="-609600" eaLnBrk="1" hangingPunct="1">
              <a:buClr>
                <a:srgbClr val="6600CC"/>
              </a:buClr>
              <a:defRPr/>
            </a:pPr>
            <a:r>
              <a:rPr lang="uk-UA" altLang="ru-RU" sz="2800">
                <a:latin typeface="Comic Sans MS" pitchFamily="66" charset="0"/>
              </a:rPr>
              <a:t>Урок-диспут</a:t>
            </a:r>
          </a:p>
          <a:p>
            <a:pPr marL="609600" indent="-609600" eaLnBrk="1" hangingPunct="1">
              <a:buClr>
                <a:srgbClr val="6600CC"/>
              </a:buClr>
              <a:defRPr/>
            </a:pPr>
            <a:r>
              <a:rPr lang="uk-UA" altLang="ru-RU" sz="2800">
                <a:latin typeface="Comic Sans MS" pitchFamily="66" charset="0"/>
              </a:rPr>
              <a:t>Урок-залік</a:t>
            </a:r>
          </a:p>
          <a:p>
            <a:pPr marL="609600" indent="-609600" eaLnBrk="1" hangingPunct="1">
              <a:buClr>
                <a:srgbClr val="6600CC"/>
              </a:buClr>
              <a:defRPr/>
            </a:pPr>
            <a:r>
              <a:rPr lang="uk-UA" altLang="ru-RU" sz="2800">
                <a:latin typeface="Comic Sans MS" pitchFamily="66" charset="0"/>
              </a:rPr>
              <a:t>Практичне заняття</a:t>
            </a:r>
          </a:p>
          <a:p>
            <a:pPr marL="609600" indent="-609600" eaLnBrk="1" hangingPunct="1">
              <a:buClr>
                <a:srgbClr val="6600CC"/>
              </a:buClr>
              <a:defRPr/>
            </a:pPr>
            <a:r>
              <a:rPr lang="uk-UA" altLang="ru-RU" sz="2800">
                <a:latin typeface="Comic Sans MS" pitchFamily="66" charset="0"/>
              </a:rPr>
              <a:t>Інтегрований урок</a:t>
            </a:r>
          </a:p>
          <a:p>
            <a:pPr marL="609600" indent="-609600" eaLnBrk="1" hangingPunct="1">
              <a:buClr>
                <a:srgbClr val="6600CC"/>
              </a:buClr>
              <a:defRPr/>
            </a:pPr>
            <a:r>
              <a:rPr lang="uk-UA" altLang="ru-RU" sz="2800">
                <a:latin typeface="Comic Sans MS" pitchFamily="66" charset="0"/>
              </a:rPr>
              <a:t>Урок-ділова гра</a:t>
            </a:r>
          </a:p>
          <a:p>
            <a:pPr marL="609600" indent="-609600" eaLnBrk="1" hangingPunct="1">
              <a:buClr>
                <a:srgbClr val="6600CC"/>
              </a:buClr>
              <a:defRPr/>
            </a:pPr>
            <a:r>
              <a:rPr lang="uk-UA" altLang="ru-RU" sz="2800">
                <a:latin typeface="Comic Sans MS" pitchFamily="66" charset="0"/>
              </a:rPr>
              <a:t>Урок-гра тощо</a:t>
            </a:r>
          </a:p>
          <a:p>
            <a:pPr marL="609600" indent="-609600" eaLnBrk="1" hangingPunct="1">
              <a:buClr>
                <a:srgbClr val="6600CC"/>
              </a:buClr>
              <a:defRPr/>
            </a:pPr>
            <a:endParaRPr lang="uk-UA" altLang="ru-RU" sz="2800">
              <a:latin typeface="Comic Sans MS" pitchFamily="66" charset="0"/>
            </a:endParaRPr>
          </a:p>
        </p:txBody>
      </p:sp>
      <p:pic>
        <p:nvPicPr>
          <p:cNvPr id="11268" name="Picture 5" descr="school22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4763"/>
            <a:ext cx="2195513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7" descr="school03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675"/>
            <a:ext cx="2195513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8" descr="school22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5513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3520589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AD8862-BD25-406B-8FAA-9F925FB2B6C0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778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24744"/>
            <a:ext cx="6804248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5692478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0435F-845E-480D-A29E-5B4A90B5E4C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24075" y="0"/>
            <a:ext cx="6551613" cy="6742113"/>
          </a:xfrm>
        </p:spPr>
        <p:txBody>
          <a:bodyPr/>
          <a:lstStyle/>
          <a:p>
            <a:pPr algn="just" eaLnBrk="1" hangingPunct="1">
              <a:defRPr/>
            </a:pPr>
            <a:r>
              <a:rPr lang="uk-UA" altLang="ru-RU" sz="5400" b="1" dirty="0">
                <a:solidFill>
                  <a:srgbClr val="990000"/>
                </a:solidFill>
                <a:latin typeface="Monotype Corsiva" pitchFamily="66" charset="0"/>
              </a:rPr>
              <a:t>Структура уроку </a:t>
            </a:r>
            <a:r>
              <a:rPr lang="uk-UA" altLang="ru-RU" sz="4400" b="1" dirty="0">
                <a:solidFill>
                  <a:srgbClr val="990000"/>
                </a:solidFill>
                <a:latin typeface="Monotype Corsiva" pitchFamily="66" charset="0"/>
              </a:rPr>
              <a:t>-</a:t>
            </a:r>
            <a:r>
              <a:rPr lang="uk-UA" altLang="ru-RU" sz="4400" b="1" dirty="0">
                <a:solidFill>
                  <a:schemeClr val="accent1"/>
                </a:solidFill>
                <a:latin typeface="Monotype Corsiva" pitchFamily="66" charset="0"/>
              </a:rPr>
              <a:t> </a:t>
            </a:r>
            <a:r>
              <a:rPr lang="uk-UA" altLang="ru-RU" b="1" dirty="0"/>
              <a:t>це</a:t>
            </a:r>
            <a:r>
              <a:rPr lang="uk-UA" altLang="ru-RU" sz="2400" dirty="0"/>
              <a:t> </a:t>
            </a:r>
            <a:r>
              <a:rPr lang="uk-UA" altLang="ru-RU" dirty="0"/>
              <a:t>сукупність,послідовність та логічний зв</a:t>
            </a:r>
            <a:r>
              <a:rPr lang="uk-UA" altLang="ru-RU" dirty="0">
                <a:cs typeface="Arial" charset="0"/>
              </a:rPr>
              <a:t>’язок елементів,які становлять його модель.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uk-UA" altLang="ru-RU" dirty="0">
                <a:cs typeface="Arial" charset="0"/>
              </a:rPr>
              <a:t>       Кожен урок має свою структуру, яка зумовлюється його навчально-виховною метою. В моделі уроку виділяють </a:t>
            </a:r>
            <a:r>
              <a:rPr lang="uk-UA" altLang="ru-RU" dirty="0">
                <a:solidFill>
                  <a:srgbClr val="990000"/>
                </a:solidFill>
                <a:cs typeface="Arial" charset="0"/>
              </a:rPr>
              <a:t>макроструктуру</a:t>
            </a:r>
            <a:r>
              <a:rPr lang="uk-UA" altLang="ru-RU" dirty="0">
                <a:cs typeface="Arial" charset="0"/>
              </a:rPr>
              <a:t>(етапи конкретного уроку)і </a:t>
            </a:r>
            <a:r>
              <a:rPr lang="uk-UA" altLang="ru-RU" dirty="0">
                <a:solidFill>
                  <a:srgbClr val="990000"/>
                </a:solidFill>
                <a:cs typeface="Arial" charset="0"/>
              </a:rPr>
              <a:t>мікроструктуру</a:t>
            </a:r>
            <a:r>
              <a:rPr lang="uk-UA" altLang="ru-RU" dirty="0">
                <a:cs typeface="Arial" charset="0"/>
              </a:rPr>
              <a:t>(методичні компоненти кожного етапу)</a:t>
            </a:r>
          </a:p>
        </p:txBody>
      </p:sp>
      <p:pic>
        <p:nvPicPr>
          <p:cNvPr id="10244" name="Picture 6" descr="school03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3238"/>
            <a:ext cx="2195513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7" descr="school19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5513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8" descr="school19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57788"/>
            <a:ext cx="2195513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9651902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D3075E-BF53-4BA3-83A7-16E65EC9F54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541338" y="-171450"/>
            <a:ext cx="10729913" cy="7200900"/>
          </a:xfrm>
          <a:gradFill rotWithShape="1">
            <a:gsLst>
              <a:gs pos="0">
                <a:schemeClr val="bg1"/>
              </a:gs>
              <a:gs pos="100000">
                <a:srgbClr val="33CCFF"/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uk-UA" altLang="ru-RU" sz="480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   Орієнтовний алгоритм поурочного плану</a:t>
            </a:r>
            <a:endParaRPr lang="ru-RU" altLang="ru-RU" sz="4800">
              <a:effectLst>
                <a:outerShdw blurRad="38100" dist="38100" dir="2700000" algn="tl">
                  <a:srgbClr val="FFFFFF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3492500" y="549275"/>
            <a:ext cx="2232025" cy="1260475"/>
          </a:xfrm>
          <a:prstGeom prst="verticalScroll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ru-RU" sz="4800" b="1">
                <a:solidFill>
                  <a:srgbClr val="000000"/>
                </a:solidFill>
                <a:latin typeface="Monotype Corsiva" pitchFamily="66" charset="0"/>
              </a:rPr>
              <a:t>Урок</a:t>
            </a:r>
            <a:endParaRPr lang="ru-RU" altLang="ru-RU" sz="4800" b="1">
              <a:solidFill>
                <a:srgbClr val="000000"/>
              </a:solidFill>
              <a:latin typeface="Monotype Corsiva" pitchFamily="66" charset="0"/>
            </a:endParaRPr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-468313" y="3789363"/>
            <a:ext cx="2809876" cy="1584325"/>
          </a:xfrm>
          <a:prstGeom prst="verticalScroll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ru-RU" sz="3200" b="1">
                <a:solidFill>
                  <a:srgbClr val="000000"/>
                </a:solidFill>
                <a:latin typeface="Monotype Corsiva" pitchFamily="66" charset="0"/>
              </a:rPr>
              <a:t>Зміст освіти</a:t>
            </a:r>
            <a:r>
              <a:rPr lang="uk-UA" altLang="ru-RU">
                <a:solidFill>
                  <a:srgbClr val="000000"/>
                </a:solidFill>
              </a:rPr>
              <a:t> 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7414" name="AutoShape 6"/>
          <p:cNvSpPr>
            <a:spLocks noChangeArrowheads="1"/>
          </p:cNvSpPr>
          <p:nvPr/>
        </p:nvSpPr>
        <p:spPr bwMode="auto">
          <a:xfrm>
            <a:off x="6804025" y="3789363"/>
            <a:ext cx="3097213" cy="1727200"/>
          </a:xfrm>
          <a:prstGeom prst="verticalScroll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ru-RU" sz="3200" b="1">
                <a:solidFill>
                  <a:srgbClr val="000000"/>
                </a:solidFill>
                <a:latin typeface="Monotype Corsiva" pitchFamily="66" charset="0"/>
              </a:rPr>
              <a:t>Форми організації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ru-RU" sz="3200" b="1">
                <a:solidFill>
                  <a:srgbClr val="000000"/>
                </a:solidFill>
                <a:latin typeface="Monotype Corsiva" pitchFamily="66" charset="0"/>
              </a:rPr>
              <a:t>пізнавальної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ru-RU" sz="3200" b="1">
                <a:solidFill>
                  <a:srgbClr val="000000"/>
                </a:solidFill>
                <a:latin typeface="Monotype Corsiva" pitchFamily="66" charset="0"/>
              </a:rPr>
              <a:t>діяльності</a:t>
            </a:r>
            <a:endParaRPr lang="ru-RU" altLang="ru-RU" sz="3200" b="1">
              <a:solidFill>
                <a:srgbClr val="000000"/>
              </a:solidFill>
              <a:latin typeface="Monotype Corsiva" pitchFamily="66" charset="0"/>
            </a:endParaRPr>
          </a:p>
        </p:txBody>
      </p:sp>
      <p:sp>
        <p:nvSpPr>
          <p:cNvPr id="17415" name="AutoShape 7"/>
          <p:cNvSpPr>
            <a:spLocks noChangeArrowheads="1"/>
          </p:cNvSpPr>
          <p:nvPr/>
        </p:nvSpPr>
        <p:spPr bwMode="auto">
          <a:xfrm>
            <a:off x="3419475" y="2420938"/>
            <a:ext cx="2376488" cy="936625"/>
          </a:xfrm>
          <a:prstGeom prst="verticalScroll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ru-RU" sz="3600" b="1">
                <a:solidFill>
                  <a:srgbClr val="000000"/>
                </a:solidFill>
                <a:latin typeface="Monotype Corsiva" pitchFamily="66" charset="0"/>
              </a:rPr>
              <a:t>Мета уроку</a:t>
            </a:r>
            <a:endParaRPr lang="ru-RU" altLang="ru-RU" sz="3600" b="1">
              <a:solidFill>
                <a:srgbClr val="000000"/>
              </a:solidFill>
              <a:latin typeface="Monotype Corsiva" pitchFamily="66" charset="0"/>
            </a:endParaRPr>
          </a:p>
        </p:txBody>
      </p:sp>
      <p:sp>
        <p:nvSpPr>
          <p:cNvPr id="17416" name="AutoShape 8"/>
          <p:cNvSpPr>
            <a:spLocks noChangeArrowheads="1"/>
          </p:cNvSpPr>
          <p:nvPr/>
        </p:nvSpPr>
        <p:spPr bwMode="auto">
          <a:xfrm>
            <a:off x="3276600" y="4005263"/>
            <a:ext cx="2736850" cy="1008062"/>
          </a:xfrm>
          <a:prstGeom prst="verticalScroll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ru-RU" sz="3200" b="1">
                <a:solidFill>
                  <a:srgbClr val="000000"/>
                </a:solidFill>
                <a:latin typeface="Monotype Corsiva" pitchFamily="66" charset="0"/>
              </a:rPr>
              <a:t>Методи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ru-RU" sz="3200" b="1">
                <a:solidFill>
                  <a:srgbClr val="000000"/>
                </a:solidFill>
                <a:latin typeface="Monotype Corsiva" pitchFamily="66" charset="0"/>
              </a:rPr>
              <a:t>навчання</a:t>
            </a:r>
            <a:endParaRPr lang="ru-RU" altLang="ru-RU" sz="3200" b="1">
              <a:solidFill>
                <a:srgbClr val="000000"/>
              </a:solidFill>
              <a:latin typeface="Monotype Corsiva" pitchFamily="66" charset="0"/>
            </a:endParaRPr>
          </a:p>
        </p:txBody>
      </p:sp>
      <p:sp>
        <p:nvSpPr>
          <p:cNvPr id="17417" name="AutoShape 9"/>
          <p:cNvSpPr>
            <a:spLocks noChangeArrowheads="1"/>
          </p:cNvSpPr>
          <p:nvPr/>
        </p:nvSpPr>
        <p:spPr bwMode="auto">
          <a:xfrm>
            <a:off x="2555875" y="5707063"/>
            <a:ext cx="4032250" cy="1150937"/>
          </a:xfrm>
          <a:prstGeom prst="verticalScroll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ru-RU" sz="2800" b="1">
                <a:solidFill>
                  <a:srgbClr val="000000"/>
                </a:solidFill>
                <a:latin typeface="Monotype Corsiva" pitchFamily="66" charset="0"/>
              </a:rPr>
              <a:t>Реальний результат</a:t>
            </a:r>
            <a:endParaRPr lang="ru-RU" altLang="ru-RU" sz="2800" b="1">
              <a:solidFill>
                <a:srgbClr val="000000"/>
              </a:solidFill>
              <a:latin typeface="Monotype Corsiva" pitchFamily="66" charset="0"/>
            </a:endParaRPr>
          </a:p>
        </p:txBody>
      </p:sp>
      <p:sp>
        <p:nvSpPr>
          <p:cNvPr id="17418" name="AutoShape 10"/>
          <p:cNvSpPr>
            <a:spLocks noChangeArrowheads="1"/>
          </p:cNvSpPr>
          <p:nvPr/>
        </p:nvSpPr>
        <p:spPr bwMode="auto">
          <a:xfrm rot="-1740185">
            <a:off x="1258888" y="3141663"/>
            <a:ext cx="2346325" cy="287337"/>
          </a:xfrm>
          <a:prstGeom prst="leftArrow">
            <a:avLst>
              <a:gd name="adj1" fmla="val 50000"/>
              <a:gd name="adj2" fmla="val 204144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7419" name="AutoShape 12"/>
          <p:cNvSpPr>
            <a:spLocks noChangeArrowheads="1"/>
          </p:cNvSpPr>
          <p:nvPr/>
        </p:nvSpPr>
        <p:spPr bwMode="auto">
          <a:xfrm rot="1643970">
            <a:off x="5580063" y="3141663"/>
            <a:ext cx="2303462" cy="287337"/>
          </a:xfrm>
          <a:prstGeom prst="rightArrow">
            <a:avLst>
              <a:gd name="adj1" fmla="val 50000"/>
              <a:gd name="adj2" fmla="val 200415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7420" name="AutoShape 13"/>
          <p:cNvSpPr>
            <a:spLocks noChangeArrowheads="1"/>
          </p:cNvSpPr>
          <p:nvPr/>
        </p:nvSpPr>
        <p:spPr bwMode="auto">
          <a:xfrm rot="-8668652">
            <a:off x="827088" y="5805488"/>
            <a:ext cx="1979612" cy="295275"/>
          </a:xfrm>
          <a:prstGeom prst="rightArrow">
            <a:avLst>
              <a:gd name="adj1" fmla="val 50000"/>
              <a:gd name="adj2" fmla="val 16760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7421" name="AutoShape 14"/>
          <p:cNvSpPr>
            <a:spLocks noChangeArrowheads="1"/>
          </p:cNvSpPr>
          <p:nvPr/>
        </p:nvSpPr>
        <p:spPr bwMode="auto">
          <a:xfrm rot="-1737560">
            <a:off x="6372225" y="6021388"/>
            <a:ext cx="2087563" cy="288925"/>
          </a:xfrm>
          <a:prstGeom prst="rightArrow">
            <a:avLst>
              <a:gd name="adj1" fmla="val 50000"/>
              <a:gd name="adj2" fmla="val 18063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7422" name="AutoShape 15"/>
          <p:cNvSpPr>
            <a:spLocks noChangeArrowheads="1"/>
          </p:cNvSpPr>
          <p:nvPr/>
        </p:nvSpPr>
        <p:spPr bwMode="auto">
          <a:xfrm>
            <a:off x="4427538" y="5013325"/>
            <a:ext cx="215900" cy="1008063"/>
          </a:xfrm>
          <a:prstGeom prst="downArrow">
            <a:avLst>
              <a:gd name="adj1" fmla="val 50000"/>
              <a:gd name="adj2" fmla="val 116728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7423" name="AutoShape 16"/>
          <p:cNvSpPr>
            <a:spLocks noChangeArrowheads="1"/>
          </p:cNvSpPr>
          <p:nvPr/>
        </p:nvSpPr>
        <p:spPr bwMode="auto">
          <a:xfrm>
            <a:off x="4427538" y="3357563"/>
            <a:ext cx="215900" cy="792162"/>
          </a:xfrm>
          <a:prstGeom prst="downArrow">
            <a:avLst>
              <a:gd name="adj1" fmla="val 50000"/>
              <a:gd name="adj2" fmla="val 91728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7424" name="AutoShape 17"/>
          <p:cNvSpPr>
            <a:spLocks noChangeArrowheads="1"/>
          </p:cNvSpPr>
          <p:nvPr/>
        </p:nvSpPr>
        <p:spPr bwMode="auto">
          <a:xfrm>
            <a:off x="4500563" y="1773238"/>
            <a:ext cx="215900" cy="647700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752665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3C3130-85EB-4985-833B-250718A392C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uk-UA" altLang="ru-RU" sz="9600">
                <a:latin typeface="Monotype Corsiva" pitchFamily="66" charset="0"/>
              </a:rPr>
              <a:t>          </a:t>
            </a:r>
            <a:r>
              <a:rPr lang="uk-UA" altLang="ru-RU" sz="9600">
                <a:solidFill>
                  <a:srgbClr val="003399"/>
                </a:solidFill>
                <a:latin typeface="Monotype Corsiva" pitchFamily="66" charset="0"/>
              </a:rPr>
              <a:t>Тему уроку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uk-UA" altLang="ru-RU">
                <a:latin typeface="Comic Sans MS" pitchFamily="66" charset="0"/>
              </a:rPr>
              <a:t>                     </a:t>
            </a:r>
            <a:r>
              <a:rPr lang="uk-UA" altLang="ru-RU" sz="4000">
                <a:latin typeface="Comic Sans MS" pitchFamily="66" charset="0"/>
              </a:rPr>
              <a:t>формулюють за чинною     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uk-UA" altLang="ru-RU" sz="4000">
                <a:latin typeface="Comic Sans MS" pitchFamily="66" charset="0"/>
              </a:rPr>
              <a:t>                програмою                           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uk-UA" altLang="ru-RU" sz="4000">
                <a:latin typeface="Comic Sans MS" pitchFamily="66" charset="0"/>
              </a:rPr>
              <a:t>                (не за підручником),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uk-UA" altLang="ru-RU" sz="4000">
                <a:latin typeface="Comic Sans MS" pitchFamily="66" charset="0"/>
              </a:rPr>
              <a:t>                оскільки програма є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uk-UA" altLang="ru-RU" sz="4000">
                <a:latin typeface="Comic Sans MS" pitchFamily="66" charset="0"/>
              </a:rPr>
              <a:t>                головним навчальним      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uk-UA" altLang="ru-RU" sz="4000">
                <a:latin typeface="Comic Sans MS" pitchFamily="66" charset="0"/>
              </a:rPr>
              <a:t>                документом.</a:t>
            </a:r>
            <a:endParaRPr lang="ru-RU" altLang="ru-RU" sz="4000">
              <a:latin typeface="Comic Sans MS" pitchFamily="66" charset="0"/>
            </a:endParaRPr>
          </a:p>
        </p:txBody>
      </p:sp>
      <p:pic>
        <p:nvPicPr>
          <p:cNvPr id="24580" name="Picture 4" descr="school030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3238"/>
            <a:ext cx="2195513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 descr="school22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5513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 descr="school22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57788"/>
            <a:ext cx="2195513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488556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AFAEBE-2462-4CF1-B2D9-761A98018E9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rgbClr val="33CCFF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uk-UA" altLang="ru-RU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   </a:t>
            </a:r>
            <a:r>
              <a:rPr lang="uk-UA" altLang="ru-RU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Формулювання мети і завдань уроку.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uk-UA" altLang="ru-RU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   </a:t>
            </a:r>
            <a:r>
              <a:rPr lang="uk-UA" altLang="ru-RU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Мета уроку має бути: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uk-UA" altLang="ru-RU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  </a:t>
            </a:r>
            <a:r>
              <a:rPr lang="uk-UA" alt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Освітня - </a:t>
            </a:r>
            <a:r>
              <a:rPr lang="uk-UA" altLang="ru-R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домогтися міцного засвоєння знань,формування практичних умінь і навичок з конкретного навчального матеріалу;</a:t>
            </a:r>
            <a:endParaRPr lang="en-US" altLang="ru-RU" sz="2400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uk-UA" alt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  Практична </a:t>
            </a:r>
            <a:r>
              <a:rPr lang="uk-UA" altLang="ru-R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– отримання практичного комплексу знань, вмінь та навичок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uk-UA" altLang="ru-R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  </a:t>
            </a:r>
            <a:r>
              <a:rPr lang="uk-UA" alt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Розвиваюча - </a:t>
            </a:r>
            <a:r>
              <a:rPr lang="uk-UA" altLang="ru-R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розвивати мовлення,пам’ять,увагу,уяву мислення,спостережливість,активність і самостійність учнів,прищепити їм способи пізнавальної діяльності;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uk-UA" altLang="ru-R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  </a:t>
            </a:r>
            <a:r>
              <a:rPr lang="uk-UA" alt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Виховна - </a:t>
            </a:r>
            <a:r>
              <a:rPr lang="uk-UA" altLang="ru-R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сприяти формуванню наукового світогляду,моральних,естетичних та інших якостей особистості кожного школяра,вихованню колективу класу.</a:t>
            </a:r>
          </a:p>
        </p:txBody>
      </p:sp>
    </p:spTree>
    <p:extLst>
      <p:ext uri="{BB962C8B-B14F-4D97-AF65-F5344CB8AC3E}">
        <p14:creationId xmlns:p14="http://schemas.microsoft.com/office/powerpoint/2010/main" val="1309672471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D0581-4C3D-4CB2-B014-9F786F5281D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altLang="ru-RU" sz="5400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Структура уроку іноземної мови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alt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Частина    Компоненти                          Час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alt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  уроку      уроку 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alt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     </a:t>
            </a:r>
            <a:r>
              <a:rPr lang="uk-UA" altLang="ru-RU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ru-RU" sz="2000" b="1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l</a:t>
            </a:r>
            <a:r>
              <a:rPr lang="uk-UA" alt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</a:t>
            </a:r>
            <a:r>
              <a:rPr lang="uk-UA" altLang="ru-RU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Початок</a:t>
            </a:r>
            <a:r>
              <a:rPr lang="ru-RU" altLang="ru-RU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  </a:t>
            </a:r>
            <a:r>
              <a:rPr lang="uk-UA" altLang="ru-RU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уроку</a:t>
            </a:r>
            <a:endParaRPr lang="uk-UA" altLang="ru-RU" sz="20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altLang="ru-RU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1 Організаційний момент                           2 хв. 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altLang="ru-RU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2 Мовленнєва/фонетична зарядка          3хв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altLang="ru-RU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       </a:t>
            </a:r>
            <a:r>
              <a:rPr lang="en-US" altLang="ru-RU" sz="2000" b="1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ll</a:t>
            </a:r>
            <a:r>
              <a:rPr lang="uk-UA" altLang="ru-RU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</a:t>
            </a:r>
            <a:r>
              <a:rPr lang="uk-UA" altLang="ru-RU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Основна частина уроку</a:t>
            </a:r>
            <a:r>
              <a:rPr lang="uk-UA" altLang="ru-RU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35 хв. 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altLang="ru-RU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1 Подача нового матеріалу       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altLang="ru-RU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2 Тренування у мовленні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altLang="ru-RU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3 Практика у мовленні       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altLang="ru-RU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4 Систематизація вивченого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altLang="ru-RU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5 Контроль навичок та вмінь    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uk-UA" altLang="ru-RU" sz="20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- поточний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uk-UA" altLang="ru-RU" sz="20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- рубіжний, підсумковий    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uk-UA" altLang="ru-RU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       ІІІ.            </a:t>
            </a:r>
            <a:r>
              <a:rPr lang="uk-UA" altLang="ru-RU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Кінець уроку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uk-UA" altLang="ru-RU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1 Пояснення домашнього завдання   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uk-UA" altLang="ru-RU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2 Підсумки уроку. Оцінювання учнів</a:t>
            </a:r>
            <a:r>
              <a:rPr lang="uk-UA" altLang="ru-RU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      </a:t>
            </a:r>
            <a:r>
              <a:rPr lang="uk-UA" altLang="ru-RU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2хв. 3хв.</a:t>
            </a:r>
            <a:r>
              <a:rPr lang="uk-UA" altLang="ru-RU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ru-RU" altLang="ru-RU" sz="28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9002946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FAF00C-795F-4E54-AF53-FF6E4146A81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52413" y="0"/>
            <a:ext cx="10512426" cy="6858000"/>
          </a:xfr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uk-UA" altLang="ru-RU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  Організаційний момент</a:t>
            </a:r>
            <a:endParaRPr lang="ru-RU" altLang="ru-RU" sz="40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062" name="WordArt 4"/>
          <p:cNvSpPr>
            <a:spLocks noChangeArrowheads="1" noChangeShapeType="1" noTextEdit="1"/>
          </p:cNvSpPr>
          <p:nvPr/>
        </p:nvSpPr>
        <p:spPr bwMode="auto">
          <a:xfrm rot="5400000">
            <a:off x="-2304256" y="2888457"/>
            <a:ext cx="6553200" cy="1008062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00CC"/>
                </a:solidFill>
                <a:cs typeface="Arial"/>
              </a:rPr>
              <a:t>організаційний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00CC"/>
                </a:solidFill>
                <a:cs typeface="Arial"/>
              </a:rPr>
              <a:t> </a:t>
            </a:r>
            <a:r>
              <a:rPr lang="ru-RU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00CC"/>
                </a:solidFill>
                <a:cs typeface="Arial"/>
              </a:rPr>
              <a:t>етап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6600CC"/>
              </a:solidFill>
              <a:cs typeface="Arial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737227515"/>
              </p:ext>
            </p:extLst>
          </p:nvPr>
        </p:nvGraphicFramePr>
        <p:xfrm>
          <a:off x="1331913" y="333375"/>
          <a:ext cx="6984503" cy="5832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63" name="AutoShape 19"/>
          <p:cNvSpPr>
            <a:spLocks noChangeArrowheads="1"/>
          </p:cNvSpPr>
          <p:nvPr/>
        </p:nvSpPr>
        <p:spPr bwMode="auto">
          <a:xfrm>
            <a:off x="1476375" y="3357563"/>
            <a:ext cx="1008063" cy="576262"/>
          </a:xfrm>
          <a:prstGeom prst="rightArrow">
            <a:avLst>
              <a:gd name="adj1" fmla="val 50000"/>
              <a:gd name="adj2" fmla="val 43733"/>
            </a:avLst>
          </a:prstGeom>
          <a:solidFill>
            <a:srgbClr val="66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4772" name="Rectangle 20"/>
          <p:cNvSpPr>
            <a:spLocks noChangeArrowheads="1"/>
          </p:cNvSpPr>
          <p:nvPr/>
        </p:nvSpPr>
        <p:spPr bwMode="auto">
          <a:xfrm>
            <a:off x="3924300" y="5229225"/>
            <a:ext cx="6192838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E4005C"/>
              </a:buClr>
              <a:buFont typeface="Wingdings" pitchFamily="2" charset="2"/>
              <a:buChar char="§"/>
              <a:defRPr/>
            </a:pPr>
            <a:r>
              <a:rPr lang="uk-UA" altLang="ru-RU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Підготувати учнів до роботи на уроці в цілому і на кожному конкретному етапі уроку</a:t>
            </a:r>
            <a:endParaRPr lang="ru-RU" altLang="ru-RU" sz="28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956316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D1628-1A20-43C9-A50E-CA4FDBAD11B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uk-UA" altLang="ru-RU" sz="2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altLang="ru-RU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  1. </a:t>
            </a:r>
            <a:r>
              <a:rPr lang="uk-UA" altLang="ru-RU" sz="3600" b="1" i="1" dirty="0">
                <a:solidFill>
                  <a:srgbClr val="52089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Перевірка  домашнього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altLang="ru-RU" sz="3600" b="1" i="1" dirty="0">
                <a:solidFill>
                  <a:srgbClr val="52089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      завдання</a:t>
            </a:r>
            <a:r>
              <a:rPr lang="uk-UA" altLang="ru-RU" sz="28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altLang="ru-RU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   </a:t>
            </a:r>
            <a:r>
              <a:rPr lang="uk-UA" altLang="ru-RU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Встановити правильність і                           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altLang="ru-RU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              усвідомленість виконання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altLang="ru-RU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              учнями домашнього завдання, 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altLang="ru-RU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              ліквідувати визначені недоліки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altLang="ru-RU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              в засвоєнні знань, в оволодінні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altLang="ru-RU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              вміннями інтелектуального                        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altLang="ru-RU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              практичного характеру</a:t>
            </a:r>
            <a:endParaRPr lang="ru-RU" altLang="ru-RU" sz="3600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uk-UA" altLang="ru-RU" sz="3600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altLang="ru-R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                 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altLang="ru-RU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uk-UA" altLang="ru-RU" sz="2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uk-UA" altLang="ru-RU" sz="2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altLang="ru-RU" sz="2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9460" name="WordArt 8"/>
          <p:cNvSpPr>
            <a:spLocks noChangeArrowheads="1" noChangeShapeType="1" noTextEdit="1"/>
          </p:cNvSpPr>
          <p:nvPr/>
        </p:nvSpPr>
        <p:spPr bwMode="auto">
          <a:xfrm rot="5400000">
            <a:off x="-2150405" y="2807358"/>
            <a:ext cx="6409010" cy="117157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00CC"/>
                </a:solidFill>
                <a:cs typeface="Arial"/>
              </a:rPr>
              <a:t>Основний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00CC"/>
                </a:solidFill>
                <a:cs typeface="Arial"/>
              </a:rPr>
              <a:t> </a:t>
            </a:r>
            <a:r>
              <a:rPr lang="ru-RU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00CC"/>
                </a:solidFill>
                <a:cs typeface="Arial"/>
              </a:rPr>
              <a:t>етап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6600CC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7547594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2470" y="332656"/>
            <a:ext cx="866001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400" i="1" dirty="0">
                <a:solidFill>
                  <a:prstClr val="black"/>
                </a:solidFill>
                <a:latin typeface="Times New Roman"/>
                <a:ea typeface="Times New Roman"/>
              </a:rPr>
              <a:t>Терміни до теми  і їх тлумачення.</a:t>
            </a:r>
            <a:endParaRPr lang="ru-RU" sz="14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/>
                <a:ea typeface="Times New Roman"/>
              </a:rPr>
              <a:t> </a:t>
            </a:r>
          </a:p>
          <a:p>
            <a:pPr marL="342900" lvl="0" indent="-342900" algn="just">
              <a:buFont typeface="Wingdings"/>
              <a:buChar char=""/>
            </a:pPr>
            <a:r>
              <a:rPr lang="uk-UA" sz="2000" b="1" dirty="0">
                <a:solidFill>
                  <a:prstClr val="black"/>
                </a:solidFill>
                <a:latin typeface="Times New Roman"/>
                <a:ea typeface="Times New Roman"/>
              </a:rPr>
              <a:t>Урок іноземної </a:t>
            </a:r>
            <a:r>
              <a:rPr lang="uk-UA" sz="20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мови</a:t>
            </a:r>
            <a:r>
              <a:rPr lang="uk-UA" sz="2000" dirty="0" err="1">
                <a:solidFill>
                  <a:prstClr val="black"/>
                </a:solidFill>
                <a:latin typeface="Times New Roman"/>
                <a:ea typeface="Times New Roman"/>
              </a:rPr>
              <a:t>-</a:t>
            </a:r>
            <a:r>
              <a:rPr lang="uk-UA" sz="2000" dirty="0">
                <a:solidFill>
                  <a:prstClr val="black"/>
                </a:solidFill>
                <a:latin typeface="Times New Roman"/>
                <a:ea typeface="Times New Roman"/>
              </a:rPr>
              <a:t> основна організаційна одиниця навчального процесу у школі, за якої вчитель проводить заняття з групою учнів постійного складу, однакового віку3 й рівня підготовки протягом певного часу згідно з розкладом.</a:t>
            </a:r>
            <a:endParaRPr lang="ru-RU" sz="20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2900" lvl="0" indent="-342900" algn="just">
              <a:buFont typeface="Wingdings"/>
              <a:buChar char=""/>
            </a:pPr>
            <a:r>
              <a:rPr lang="uk-UA" sz="2000" b="1" dirty="0">
                <a:solidFill>
                  <a:prstClr val="black"/>
                </a:solidFill>
                <a:latin typeface="Times New Roman"/>
                <a:ea typeface="Times New Roman"/>
              </a:rPr>
              <a:t>Урок іноземної мови –</a:t>
            </a:r>
            <a:r>
              <a:rPr lang="uk-UA" sz="2000" dirty="0">
                <a:solidFill>
                  <a:prstClr val="black"/>
                </a:solidFill>
                <a:latin typeface="Times New Roman"/>
                <a:ea typeface="Times New Roman"/>
              </a:rPr>
              <a:t> це основна організаційна одиниця навчального процесу</a:t>
            </a:r>
            <a:r>
              <a:rPr lang="uk-UA" sz="2000" dirty="0">
                <a:solidFill>
                  <a:prstClr val="black"/>
                </a:solidFill>
                <a:latin typeface="Times New Roman"/>
                <a:ea typeface="Arial Unicode MS"/>
              </a:rPr>
              <a:t> [Ніколаєва, с. 238]</a:t>
            </a:r>
            <a:r>
              <a:rPr lang="uk-UA" sz="2000" dirty="0">
                <a:solidFill>
                  <a:prstClr val="black"/>
                </a:solidFill>
                <a:latin typeface="Times New Roman"/>
                <a:ea typeface="Times New Roman"/>
              </a:rPr>
              <a:t>.</a:t>
            </a:r>
            <a:endParaRPr lang="ru-RU" sz="20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343287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0C1390-64F5-44C5-96A7-A349B57927E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188640"/>
            <a:ext cx="6400800" cy="1219200"/>
          </a:xfrm>
        </p:spPr>
        <p:txBody>
          <a:bodyPr/>
          <a:lstStyle/>
          <a:p>
            <a:pPr algn="ctr" eaLnBrk="1" hangingPunct="1">
              <a:defRPr/>
            </a:pPr>
            <a:br>
              <a:rPr lang="uk-UA" altLang="ru-RU" sz="4400" dirty="0">
                <a:latin typeface="Monotype Corsiva" pitchFamily="66" charset="0"/>
              </a:rPr>
            </a:br>
            <a:r>
              <a:rPr lang="uk-UA" altLang="ru-RU" sz="4400" b="1" dirty="0">
                <a:latin typeface="Monotype Corsiva" pitchFamily="66" charset="0"/>
              </a:rPr>
              <a:t>2. Всебічна перевірка ступеня засвоєння змісту навчального матеріалу</a:t>
            </a:r>
            <a:endParaRPr lang="ru-RU" altLang="ru-RU" sz="4400" b="1" dirty="0">
              <a:latin typeface="Monotype Corsiva" pitchFamily="66" charset="0"/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1760" y="1876687"/>
            <a:ext cx="6400800" cy="5257800"/>
          </a:xfrm>
        </p:spPr>
        <p:txBody>
          <a:bodyPr/>
          <a:lstStyle/>
          <a:p>
            <a:pPr eaLnBrk="1" hangingPunct="1">
              <a:defRPr/>
            </a:pPr>
            <a:endParaRPr lang="uk-UA" altLang="ru-RU" dirty="0"/>
          </a:p>
          <a:p>
            <a:pPr algn="just" eaLnBrk="1" hangingPunct="1">
              <a:defRPr/>
            </a:pPr>
            <a:r>
              <a:rPr lang="uk-UA" altLang="ru-RU" dirty="0"/>
              <a:t>Перевірити знання певної кількості учнів, виявити причини і недоліки у знаннях і вміннях; стимулювати окремих учнів та весь клас до оволодіння раціональними прийомами навчання та самоосвіти</a:t>
            </a:r>
            <a:r>
              <a:rPr lang="ru-RU" altLang="ru-RU" dirty="0"/>
              <a:t> </a:t>
            </a:r>
          </a:p>
          <a:p>
            <a:pPr eaLnBrk="1" hangingPunct="1">
              <a:defRPr/>
            </a:pPr>
            <a:endParaRPr lang="ru-RU" altLang="ru-RU" dirty="0"/>
          </a:p>
        </p:txBody>
      </p:sp>
      <p:pic>
        <p:nvPicPr>
          <p:cNvPr id="21509" name="Picture 4" descr="school03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675"/>
            <a:ext cx="2555875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5" descr="school19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8863"/>
            <a:ext cx="2627313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6" descr="school19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55875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762033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504F74-8A2C-4746-80A7-E26D86C4B68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975" y="228600"/>
            <a:ext cx="6804025" cy="1219200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altLang="ru-RU" sz="4000" b="1" dirty="0">
                <a:latin typeface="Monotype Corsiva" pitchFamily="66" charset="0"/>
              </a:rPr>
              <a:t>3.</a:t>
            </a:r>
            <a:r>
              <a:rPr lang="uk-UA" altLang="ru-RU" b="1" dirty="0">
                <a:latin typeface="Monotype Corsiva" pitchFamily="66" charset="0"/>
              </a:rPr>
              <a:t> Підготовка учнів до активного й усвідомленого засвоєння навчального матеріалу</a:t>
            </a:r>
            <a:endParaRPr lang="ru-RU" altLang="ru-RU" b="1" dirty="0">
              <a:latin typeface="Monotype Corsiva" pitchFamily="66" charset="0"/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defRPr/>
            </a:pPr>
            <a:r>
              <a:rPr lang="uk-UA" altLang="ru-RU" dirty="0"/>
              <a:t>Організувати і спрямувати навчально-пізнавальну діяльність учнів до досягнення основної мети (мотивація, актуалізація раніше засвоєних знань та вмінь, їх об'єктивізація). Активізація навчально-пізнавальної діяльності учнів</a:t>
            </a:r>
            <a:r>
              <a:rPr lang="ru-RU" altLang="ru-RU" dirty="0"/>
              <a:t> .</a:t>
            </a:r>
          </a:p>
          <a:p>
            <a:pPr eaLnBrk="1" hangingPunct="1">
              <a:defRPr/>
            </a:pPr>
            <a:endParaRPr lang="ru-RU" altLang="ru-RU" dirty="0"/>
          </a:p>
        </p:txBody>
      </p:sp>
      <p:pic>
        <p:nvPicPr>
          <p:cNvPr id="27653" name="Picture 4" descr="school03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3238"/>
            <a:ext cx="237490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5" descr="school04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57788"/>
            <a:ext cx="2411413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6" descr="school04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39975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7928143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B64CFD-8E11-4590-9566-F248CB4232C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uk-UA" altLang="ru-RU" sz="6000" dirty="0">
                <a:solidFill>
                  <a:srgbClr val="0066FF"/>
                </a:solidFill>
                <a:latin typeface="Monotype Corsiva" pitchFamily="66" charset="0"/>
              </a:rPr>
              <a:t>4. Засвоєння нового матеріалу</a:t>
            </a:r>
            <a:endParaRPr lang="ru-RU" altLang="ru-RU" sz="6000" dirty="0">
              <a:solidFill>
                <a:srgbClr val="0066FF"/>
              </a:solidFill>
              <a:latin typeface="Monotype Corsiva" pitchFamily="66" charset="0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9975" y="1557338"/>
            <a:ext cx="6804025" cy="5300662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uk-UA" altLang="ru-RU" sz="2800" dirty="0"/>
              <a:t>Дати учням конкретне уявлення про елементи </a:t>
            </a:r>
            <a:r>
              <a:rPr lang="uk-UA" altLang="ru-RU" sz="2800" dirty="0">
                <a:solidFill>
                  <a:srgbClr val="0066FF"/>
                </a:solidFill>
              </a:rPr>
              <a:t>предметно-наукових</a:t>
            </a:r>
            <a:r>
              <a:rPr lang="uk-UA" altLang="ru-RU" sz="2800" dirty="0"/>
              <a:t> (терміни, поняття, правила, закони, теорії, факти тощо) і </a:t>
            </a:r>
            <a:r>
              <a:rPr lang="uk-UA" altLang="ru-RU" sz="2800" dirty="0">
                <a:solidFill>
                  <a:srgbClr val="0066FF"/>
                </a:solidFill>
              </a:rPr>
              <a:t>допоміжних </a:t>
            </a:r>
            <a:r>
              <a:rPr lang="uk-UA" altLang="ru-RU" sz="2800" dirty="0"/>
              <a:t>(філософські, методологічні, </a:t>
            </a:r>
            <a:r>
              <a:rPr lang="uk-UA" altLang="ru-RU" sz="2800" dirty="0" err="1"/>
              <a:t>історико-наукові</a:t>
            </a:r>
            <a:r>
              <a:rPr lang="uk-UA" altLang="ru-RU" sz="2800" dirty="0"/>
              <a:t>, </a:t>
            </a:r>
            <a:r>
              <a:rPr lang="uk-UA" altLang="ru-RU" sz="2800" dirty="0" err="1"/>
              <a:t>міжнаукові</a:t>
            </a:r>
            <a:r>
              <a:rPr lang="uk-UA" altLang="ru-RU" sz="2800" dirty="0"/>
              <a:t>, міжпредметні) знань. 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uk-UA" altLang="ru-RU" sz="2800" dirty="0"/>
              <a:t>Виробити відповідні вміння інтелектуального і практичного характеру. Закріпити в системі спеціально організованої діяльності інтелектуального і практичного характеру ті знання і вміння, які необхідні для самостійної роботи над новим матеріалом.</a:t>
            </a:r>
            <a:endParaRPr lang="ru-RU" altLang="ru-RU" sz="2800" dirty="0"/>
          </a:p>
        </p:txBody>
      </p:sp>
      <p:pic>
        <p:nvPicPr>
          <p:cNvPr id="28677" name="Picture 4" descr="school03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3238"/>
            <a:ext cx="2484438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5" descr="school19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57788"/>
            <a:ext cx="2484438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7" descr="school19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84438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5999866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67698-1BD2-4525-881F-0DDAAB67B94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uk-UA" altLang="ru-RU" sz="4000" b="1" dirty="0">
                <a:solidFill>
                  <a:srgbClr val="009900"/>
                </a:solidFill>
                <a:latin typeface="Monotype Corsiva" pitchFamily="66" charset="0"/>
              </a:rPr>
              <a:t>5. Перевірка розуміння і корекція засвоєння учнями нового матеріалу</a:t>
            </a:r>
            <a:endParaRPr lang="ru-RU" altLang="ru-RU" sz="4000" b="1" dirty="0">
              <a:solidFill>
                <a:srgbClr val="009900"/>
              </a:solidFill>
              <a:latin typeface="Monotype Corsiva" pitchFamily="66" charset="0"/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29223" y="1340768"/>
            <a:ext cx="6463257" cy="5013325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endParaRPr lang="uk-UA" altLang="ru-RU" dirty="0"/>
          </a:p>
          <a:p>
            <a:pPr algn="just" eaLnBrk="1" hangingPunct="1">
              <a:buClr>
                <a:srgbClr val="009900"/>
              </a:buClr>
              <a:defRPr/>
            </a:pPr>
            <a:r>
              <a:rPr lang="uk-UA" altLang="ru-RU" dirty="0"/>
              <a:t>Перевірити розуміння учнями суттєвих ознак,елементів знань,що засвоюються,структурно функціональних зв'язків і логічних стосунків між ними; надати індивідуальну допомогу учням, що її потребують</a:t>
            </a:r>
            <a:endParaRPr lang="ru-RU" altLang="ru-RU" dirty="0"/>
          </a:p>
        </p:txBody>
      </p:sp>
      <p:pic>
        <p:nvPicPr>
          <p:cNvPr id="29701" name="Picture 4" descr="school02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5038"/>
            <a:ext cx="2484438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 descr="school19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9363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7" descr="school19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5625"/>
            <a:ext cx="2555875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7467795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7C2689-405B-4918-902B-683226B9967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469879" y="1916113"/>
            <a:ext cx="6400800" cy="1219200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altLang="ru-RU" sz="5400" b="1" dirty="0">
                <a:latin typeface="Monotype Corsiva" pitchFamily="66" charset="0"/>
              </a:rPr>
              <a:t>6. Підбиття підсумків уроку</a:t>
            </a:r>
            <a:endParaRPr lang="ru-RU" altLang="ru-RU" sz="5400" b="1" dirty="0">
              <a:latin typeface="Monotype Corsiva" pitchFamily="66" charset="0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1413" y="2362200"/>
            <a:ext cx="6400800" cy="4495800"/>
          </a:xfrm>
        </p:spPr>
        <p:txBody>
          <a:bodyPr/>
          <a:lstStyle/>
          <a:p>
            <a:pPr eaLnBrk="1" hangingPunct="1">
              <a:defRPr/>
            </a:pPr>
            <a:endParaRPr lang="uk-UA" altLang="ru-RU" dirty="0"/>
          </a:p>
          <a:p>
            <a:pPr eaLnBrk="1" hangingPunct="1">
              <a:defRPr/>
            </a:pPr>
            <a:r>
              <a:rPr lang="uk-UA" altLang="ru-RU" dirty="0"/>
              <a:t>Узагальнити засвоєні знання у вигляді певної цілісності (усне або письмове опитування, бесіда, тести, вправи тощо). Оцінити рівень засвоєння знань і способів діяльності всього класу та окремих учнів.</a:t>
            </a:r>
            <a:endParaRPr lang="ru-RU" altLang="ru-RU" dirty="0"/>
          </a:p>
          <a:p>
            <a:pPr eaLnBrk="1" hangingPunct="1">
              <a:defRPr/>
            </a:pPr>
            <a:endParaRPr lang="ru-RU" altLang="ru-RU" dirty="0"/>
          </a:p>
        </p:txBody>
      </p:sp>
      <p:pic>
        <p:nvPicPr>
          <p:cNvPr id="30725" name="Picture 4" descr="school03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113"/>
            <a:ext cx="2484438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5" descr="school19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11413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6" descr="school19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4763"/>
            <a:ext cx="2411413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11413" y="18158"/>
            <a:ext cx="656461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000" dirty="0">
                <a:latin typeface="Arial Black" panose="020B0A04020102020204" pitchFamily="34" charset="0"/>
              </a:rPr>
              <a:t>ІІІ. </a:t>
            </a:r>
          </a:p>
          <a:p>
            <a:pPr algn="ctr"/>
            <a:r>
              <a:rPr lang="uk-UA" sz="4000" dirty="0">
                <a:latin typeface="Arial Black" panose="020B0A04020102020204" pitchFamily="34" charset="0"/>
              </a:rPr>
              <a:t>ЗАКЛЮЧНА ЧАСТИНА</a:t>
            </a:r>
            <a:endParaRPr lang="ru-RU" sz="4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270183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EB548F-0889-4CBF-965C-4AB3603B5F8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br>
              <a:rPr lang="uk-UA" altLang="ru-RU" sz="4000" b="1" dirty="0">
                <a:latin typeface="Monotype Corsiva" pitchFamily="66" charset="0"/>
              </a:rPr>
            </a:br>
            <a:r>
              <a:rPr lang="uk-UA" altLang="ru-RU" sz="4400" b="1" dirty="0">
                <a:latin typeface="Monotype Corsiva" pitchFamily="66" charset="0"/>
              </a:rPr>
              <a:t>7</a:t>
            </a:r>
            <a:r>
              <a:rPr lang="uk-UA" altLang="ru-RU" sz="4800" b="1" dirty="0">
                <a:latin typeface="Monotype Corsiva" pitchFamily="66" charset="0"/>
              </a:rPr>
              <a:t>.</a:t>
            </a:r>
            <a:r>
              <a:rPr lang="uk-UA" altLang="ru-RU" sz="4400" b="1" dirty="0">
                <a:latin typeface="Monotype Corsiva" pitchFamily="66" charset="0"/>
              </a:rPr>
              <a:t> Інформація про домашнє завдання, інструктаж про його виконання</a:t>
            </a:r>
            <a:endParaRPr lang="ru-RU" altLang="ru-RU" sz="4400" b="1" dirty="0">
              <a:latin typeface="Monotype Corsiva" pitchFamily="66" charset="0"/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1760" y="2204864"/>
            <a:ext cx="6400800" cy="4248745"/>
          </a:xfrm>
        </p:spPr>
        <p:txBody>
          <a:bodyPr/>
          <a:lstStyle/>
          <a:p>
            <a:pPr algn="just" eaLnBrk="1" hangingPunct="1">
              <a:defRPr/>
            </a:pPr>
            <a:r>
              <a:rPr lang="uk-UA" altLang="ru-RU" dirty="0"/>
              <a:t>Повідомити учням зміст домашнього завдання, пояснити методику його виконання. Звернути увагу учнів на важливі помилки, способи їх усунення, норми часу для виконання домашнього завдання.</a:t>
            </a:r>
            <a:r>
              <a:rPr lang="ru-RU" altLang="ru-RU" dirty="0"/>
              <a:t> </a:t>
            </a:r>
          </a:p>
          <a:p>
            <a:pPr eaLnBrk="1" hangingPunct="1">
              <a:defRPr/>
            </a:pPr>
            <a:endParaRPr lang="ru-RU" altLang="ru-RU" dirty="0"/>
          </a:p>
        </p:txBody>
      </p:sp>
      <p:pic>
        <p:nvPicPr>
          <p:cNvPr id="31749" name="Picture 4" descr="school03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3238"/>
            <a:ext cx="2195513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7" descr="school19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5513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8" descr="school19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4763"/>
            <a:ext cx="2195513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6762463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50A74A-F30F-4058-9CC1-7F41F3A6771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036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altLang="ru-RU"/>
          </a:p>
        </p:txBody>
      </p:sp>
      <p:sp>
        <p:nvSpPr>
          <p:cNvPr id="100362" name="Rectangle 10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altLang="ru-RU" sz="2800"/>
          </a:p>
        </p:txBody>
      </p:sp>
      <p:sp>
        <p:nvSpPr>
          <p:cNvPr id="100363" name="Rectangle 11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pPr eaLnBrk="1" hangingPunct="1">
              <a:defRPr/>
            </a:pPr>
            <a:endParaRPr lang="ru-RU" altLang="ru-RU" sz="2400"/>
          </a:p>
        </p:txBody>
      </p:sp>
      <p:sp>
        <p:nvSpPr>
          <p:cNvPr id="100364" name="Rectangle 12"/>
          <p:cNvSpPr>
            <a:spLocks noGrp="1" noChangeArrowheads="1"/>
          </p:cNvSpPr>
          <p:nvPr>
            <p:ph sz="quarter" idx="3"/>
          </p:nvPr>
        </p:nvSpPr>
        <p:spPr/>
        <p:txBody>
          <a:bodyPr/>
          <a:lstStyle/>
          <a:p>
            <a:pPr eaLnBrk="1" hangingPunct="1">
              <a:defRPr/>
            </a:pPr>
            <a:endParaRPr lang="ru-RU" altLang="ru-RU" sz="240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gradFill rotWithShape="1">
            <a:gsLst>
              <a:gs pos="0">
                <a:srgbClr val="0047FF"/>
              </a:gs>
              <a:gs pos="100000">
                <a:schemeClr val="bg1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uk-UA" altLang="ru-RU" sz="4800">
                <a:latin typeface="Monotype Corsiva" pitchFamily="66" charset="0"/>
              </a:rPr>
              <a:t>  </a:t>
            </a:r>
            <a:r>
              <a:rPr lang="uk-UA" altLang="ru-RU" sz="4800" b="1">
                <a:solidFill>
                  <a:srgbClr val="FFFF00"/>
                </a:solidFill>
                <a:latin typeface="Monotype Corsiva" pitchFamily="66" charset="0"/>
              </a:rPr>
              <a:t>Урок формування вмінь та навичок</a:t>
            </a:r>
            <a:endParaRPr lang="ru-RU" altLang="ru-RU" sz="4800" b="1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12296" name="Text Box 7"/>
          <p:cNvSpPr txBox="1">
            <a:spLocks noChangeArrowheads="1"/>
          </p:cNvSpPr>
          <p:nvPr/>
        </p:nvSpPr>
        <p:spPr bwMode="auto">
          <a:xfrm>
            <a:off x="216384" y="765792"/>
            <a:ext cx="8713788" cy="5816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ru-RU" sz="2800" b="1" dirty="0">
                <a:solidFill>
                  <a:srgbClr val="000000"/>
                </a:solidFill>
              </a:rPr>
              <a:t>Мета :</a:t>
            </a:r>
            <a:r>
              <a:rPr lang="uk-UA" altLang="ru-RU" sz="2400" dirty="0">
                <a:solidFill>
                  <a:srgbClr val="000000"/>
                </a:solidFill>
              </a:rPr>
              <a:t>закріплення і усвідомлення раніше засвоєного матеріалу і формування нових знань,навичок та вмінь.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ru-RU" sz="3200" b="1" dirty="0">
                <a:solidFill>
                  <a:srgbClr val="000000"/>
                </a:solidFill>
              </a:rPr>
              <a:t>Структура: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ru-RU" sz="2600" b="1" dirty="0">
                <a:solidFill>
                  <a:srgbClr val="000000"/>
                </a:solidFill>
              </a:rPr>
              <a:t>1 </a:t>
            </a:r>
            <a:r>
              <a:rPr lang="uk-UA" altLang="ru-RU" sz="2600" dirty="0">
                <a:solidFill>
                  <a:srgbClr val="000000"/>
                </a:solidFill>
              </a:rPr>
              <a:t>організаційний момент;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ru-RU" sz="2600" b="1" dirty="0">
                <a:solidFill>
                  <a:srgbClr val="000000"/>
                </a:solidFill>
              </a:rPr>
              <a:t>2 </a:t>
            </a:r>
            <a:r>
              <a:rPr lang="uk-UA" altLang="ru-RU" sz="2600" dirty="0">
                <a:solidFill>
                  <a:srgbClr val="000000"/>
                </a:solidFill>
              </a:rPr>
              <a:t>перевірка домашнього завдання і актуалізація 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ru-RU" sz="2600" dirty="0">
                <a:solidFill>
                  <a:srgbClr val="000000"/>
                </a:solidFill>
              </a:rPr>
              <a:t>   опорних знань та їх коригування;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ru-RU" sz="2600" b="1" dirty="0">
                <a:solidFill>
                  <a:srgbClr val="000000"/>
                </a:solidFill>
              </a:rPr>
              <a:t>3 </a:t>
            </a:r>
            <a:r>
              <a:rPr lang="uk-UA" altLang="ru-RU" sz="2600" dirty="0">
                <a:solidFill>
                  <a:srgbClr val="000000"/>
                </a:solidFill>
              </a:rPr>
              <a:t>повідомлення теми,мети і завдань уроку й 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ru-RU" sz="2600" dirty="0">
                <a:solidFill>
                  <a:srgbClr val="000000"/>
                </a:solidFill>
              </a:rPr>
              <a:t>   мотивація навчальної діяльності школярів;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ru-RU" sz="2600" b="1" dirty="0">
                <a:solidFill>
                  <a:srgbClr val="000000"/>
                </a:solidFill>
              </a:rPr>
              <a:t>4 </a:t>
            </a:r>
            <a:r>
              <a:rPr lang="uk-UA" altLang="ru-RU" sz="2600" dirty="0">
                <a:solidFill>
                  <a:srgbClr val="000000"/>
                </a:solidFill>
              </a:rPr>
              <a:t>вивчення нового матеріалу(вступні вправи)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ru-RU" sz="2600" b="1" dirty="0">
                <a:solidFill>
                  <a:srgbClr val="000000"/>
                </a:solidFill>
              </a:rPr>
              <a:t>5 </a:t>
            </a:r>
            <a:r>
              <a:rPr lang="uk-UA" altLang="ru-RU" sz="2600" dirty="0">
                <a:solidFill>
                  <a:srgbClr val="000000"/>
                </a:solidFill>
              </a:rPr>
              <a:t>первинне застосування нових знань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ru-RU" sz="2600" dirty="0">
                <a:solidFill>
                  <a:srgbClr val="000000"/>
                </a:solidFill>
              </a:rPr>
              <a:t>  (пробні вправи);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ru-RU" sz="2600" b="1" dirty="0">
                <a:solidFill>
                  <a:srgbClr val="000000"/>
                </a:solidFill>
              </a:rPr>
              <a:t>6</a:t>
            </a:r>
            <a:r>
              <a:rPr lang="uk-UA" altLang="ru-RU" sz="2600" dirty="0">
                <a:solidFill>
                  <a:srgbClr val="000000"/>
                </a:solidFill>
              </a:rPr>
              <a:t> самостійне застосування учнями знань;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ru-RU" sz="2600" b="1" dirty="0">
                <a:solidFill>
                  <a:srgbClr val="000000"/>
                </a:solidFill>
              </a:rPr>
              <a:t>7</a:t>
            </a:r>
            <a:r>
              <a:rPr lang="uk-UA" altLang="ru-RU" sz="2600" dirty="0">
                <a:solidFill>
                  <a:srgbClr val="000000"/>
                </a:solidFill>
              </a:rPr>
              <a:t> творче перенесення знань у нові ситуації;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ru-RU" sz="2600" b="1" dirty="0">
                <a:solidFill>
                  <a:srgbClr val="000000"/>
                </a:solidFill>
              </a:rPr>
              <a:t>8 </a:t>
            </a:r>
            <a:r>
              <a:rPr lang="uk-UA" altLang="ru-RU" sz="2600" dirty="0">
                <a:solidFill>
                  <a:srgbClr val="000000"/>
                </a:solidFill>
              </a:rPr>
              <a:t>підсумок уроку і домашнє завдання</a:t>
            </a:r>
            <a:r>
              <a:rPr lang="uk-UA" altLang="ru-RU" sz="2800" dirty="0">
                <a:solidFill>
                  <a:srgbClr val="000000"/>
                </a:solidFill>
              </a:rPr>
              <a:t>.</a:t>
            </a:r>
            <a:endParaRPr lang="ru-RU" altLang="ru-RU" sz="2800" dirty="0">
              <a:solidFill>
                <a:srgbClr val="000000"/>
              </a:solidFill>
            </a:endParaRPr>
          </a:p>
        </p:txBody>
      </p:sp>
      <p:pic>
        <p:nvPicPr>
          <p:cNvPr id="12297" name="Picture 8" descr="school22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908" y="4628076"/>
            <a:ext cx="2051720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2985243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984BC6-0225-4567-98D9-54ED51DDC53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gradFill rotWithShape="1">
            <a:gsLst>
              <a:gs pos="0">
                <a:srgbClr val="FF00FF"/>
              </a:gs>
              <a:gs pos="100000">
                <a:schemeClr val="bg1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altLang="ru-RU" sz="6000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 Урок засвоєння нових знань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altLang="ru-RU" b="1">
                <a:solidFill>
                  <a:srgbClr val="52089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    </a:t>
            </a:r>
            <a:r>
              <a:rPr lang="uk-UA" altLang="ru-RU" sz="3600" b="1">
                <a:solidFill>
                  <a:srgbClr val="52089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Мета:</a:t>
            </a:r>
            <a:r>
              <a:rPr lang="uk-UA" altLang="ru-RU" b="1">
                <a:solidFill>
                  <a:srgbClr val="52089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оволодіння учнями новими навичками,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altLang="ru-RU" b="1">
                <a:solidFill>
                  <a:srgbClr val="52089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                   матеріалом та новими способами діяльності.</a:t>
            </a:r>
            <a:r>
              <a:rPr lang="uk-UA" altLang="ru-RU" sz="280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altLang="ru-RU" sz="2400">
                <a:solidFill>
                  <a:srgbClr val="800C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1.</a:t>
            </a:r>
            <a:r>
              <a:rPr lang="uk-UA" altLang="ru-RU" sz="24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Організаційний момент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altLang="ru-RU" sz="2400">
                <a:solidFill>
                  <a:srgbClr val="800C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2.</a:t>
            </a:r>
            <a:r>
              <a:rPr lang="uk-UA" altLang="ru-RU" sz="24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Підготовка до сприйняття матеріалу або актуалізація опорних знань ,умінь,уявлень.</a:t>
            </a:r>
            <a:endParaRPr lang="uk-UA" altLang="ru-RU" sz="360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altLang="ru-RU" sz="2400">
                <a:solidFill>
                  <a:srgbClr val="800C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3.</a:t>
            </a:r>
            <a:r>
              <a:rPr lang="uk-UA" altLang="ru-RU" sz="24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Мотивація навчальної діяльності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altLang="ru-RU" sz="2400">
                <a:solidFill>
                  <a:srgbClr val="800C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4.</a:t>
            </a:r>
            <a:r>
              <a:rPr lang="uk-UA" altLang="ru-RU" sz="24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Оголошення теми,мети,завдань уроку.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altLang="ru-RU" sz="2400">
                <a:solidFill>
                  <a:srgbClr val="800C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5.</a:t>
            </a:r>
            <a:r>
              <a:rPr lang="uk-UA" altLang="ru-RU" sz="24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Вивчення нового матеріалу(первинне засвоєння)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altLang="ru-RU" sz="2400">
                <a:solidFill>
                  <a:srgbClr val="800C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6.</a:t>
            </a:r>
            <a:r>
              <a:rPr lang="uk-UA" altLang="ru-RU" sz="24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Осмислення нових знань,умінь.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altLang="ru-RU" sz="2400">
                <a:solidFill>
                  <a:srgbClr val="800C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7</a:t>
            </a:r>
            <a:r>
              <a:rPr lang="uk-UA" altLang="ru-RU" sz="24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.Закріплення ,систематизація та узагальнення.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altLang="ru-RU" sz="2400">
                <a:solidFill>
                  <a:srgbClr val="800C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8.</a:t>
            </a:r>
            <a:r>
              <a:rPr lang="uk-UA" altLang="ru-RU" sz="24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Контрольно-коригувальний етап.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altLang="ru-RU" sz="2400">
                <a:solidFill>
                  <a:srgbClr val="800C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9</a:t>
            </a:r>
            <a:r>
              <a:rPr lang="uk-UA" altLang="ru-RU" sz="24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Підбиття підсумків уроку.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altLang="ru-RU" sz="2400">
                <a:solidFill>
                  <a:srgbClr val="800C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10</a:t>
            </a:r>
            <a:r>
              <a:rPr lang="uk-UA" altLang="ru-RU" sz="24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.Інструктаж щодо виконання домашнього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altLang="ru-RU" sz="24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   завдання.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altLang="ru-RU" sz="28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      </a:t>
            </a:r>
            <a:endParaRPr lang="ru-RU" altLang="ru-RU" sz="280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pic>
        <p:nvPicPr>
          <p:cNvPr id="70661" name="Picture 5" descr="school030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8488" y="4221163"/>
            <a:ext cx="2195512" cy="2636837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2363355727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1D5705-6CE8-4136-BFB1-5F0DB35E165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27296"/>
            <a:ext cx="9144000" cy="6858000"/>
          </a:xfrm>
          <a:gradFill rotWithShape="1">
            <a:gsLst>
              <a:gs pos="0">
                <a:srgbClr val="6600CC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6600CC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altLang="ru-RU" sz="4400" b="1" dirty="0">
                <a:solidFill>
                  <a:schemeClr val="bg1"/>
                </a:solidFill>
                <a:latin typeface="Monotype Corsiva" pitchFamily="66" charset="0"/>
              </a:rPr>
              <a:t>Урок застосування знань,умінь і навичок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altLang="ru-RU" sz="2800" b="1" dirty="0">
                <a:latin typeface="Monotype Corsiva" pitchFamily="66" charset="0"/>
              </a:rPr>
              <a:t>           </a:t>
            </a:r>
            <a:r>
              <a:rPr lang="uk-UA" altLang="ru-RU" sz="2800" b="1" dirty="0">
                <a:solidFill>
                  <a:schemeClr val="bg1"/>
                </a:solidFill>
                <a:latin typeface="Monotype Corsiva" pitchFamily="66" charset="0"/>
              </a:rPr>
              <a:t>Структура таких  уроків складається з етапів: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altLang="ru-RU" b="1" dirty="0">
                <a:latin typeface="Monotype Corsiva" pitchFamily="66" charset="0"/>
              </a:rPr>
              <a:t>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altLang="ru-RU" b="1" dirty="0">
                <a:latin typeface="Monotype Corsiva" pitchFamily="66" charset="0"/>
              </a:rPr>
              <a:t> </a:t>
            </a:r>
            <a:r>
              <a:rPr lang="uk-UA" altLang="ru-RU" sz="2400" dirty="0">
                <a:effectLst/>
                <a:latin typeface="+mj-lt"/>
              </a:rPr>
              <a:t>1  Перевірка домашнього завдання,коригування опорних знань,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altLang="ru-RU" sz="2400" dirty="0">
                <a:effectLst/>
                <a:latin typeface="+mj-lt"/>
              </a:rPr>
              <a:t>      умінь ,навичок;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altLang="ru-RU" sz="2400" dirty="0">
                <a:effectLst/>
                <a:latin typeface="+mj-lt"/>
              </a:rPr>
              <a:t> 2  повідомлення теми та мети уроку і мотивація навчальної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altLang="ru-RU" sz="2400" dirty="0">
                <a:effectLst/>
                <a:latin typeface="+mj-lt"/>
              </a:rPr>
              <a:t>     діяльності школярів;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altLang="ru-RU" sz="2400" dirty="0">
                <a:effectLst/>
                <a:latin typeface="+mj-lt"/>
              </a:rPr>
              <a:t> 3  загальний інструктаж,усвідомлення учнями алгоритму дій;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altLang="ru-RU" sz="2400" dirty="0">
                <a:effectLst/>
                <a:latin typeface="+mj-lt"/>
              </a:rPr>
              <a:t> 4  самостійне виконання учнями завдань під контролем і з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altLang="ru-RU" sz="2400" dirty="0">
                <a:effectLst/>
                <a:latin typeface="+mj-lt"/>
              </a:rPr>
              <a:t>     допомогою учителя;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altLang="ru-RU" sz="2400" dirty="0">
                <a:effectLst/>
                <a:latin typeface="+mj-lt"/>
              </a:rPr>
              <a:t> 5 звіт учнів про роботу і теоретичне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altLang="ru-RU" sz="2400" dirty="0">
                <a:effectLst/>
                <a:latin typeface="+mj-lt"/>
              </a:rPr>
              <a:t>   обґрунтування отриманих результатів;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altLang="ru-RU" sz="2400" dirty="0">
                <a:effectLst/>
                <a:latin typeface="+mj-lt"/>
              </a:rPr>
              <a:t> 6  підсумки уроку і повідомлення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altLang="ru-RU" sz="2400" dirty="0">
                <a:effectLst/>
                <a:latin typeface="+mj-lt"/>
              </a:rPr>
              <a:t>     домашнього завдання</a:t>
            </a:r>
            <a:r>
              <a:rPr lang="uk-UA" altLang="ru-RU" sz="2400" dirty="0">
                <a:solidFill>
                  <a:srgbClr val="6600CC"/>
                </a:solidFill>
                <a:effectLst/>
                <a:latin typeface="+mj-lt"/>
              </a:rPr>
              <a:t> </a:t>
            </a:r>
            <a:r>
              <a:rPr lang="uk-UA" altLang="ru-RU" sz="2400" dirty="0">
                <a:solidFill>
                  <a:srgbClr val="6600CC"/>
                </a:solidFill>
              </a:rPr>
              <a:t>.</a:t>
            </a:r>
            <a:endParaRPr lang="ru-RU" altLang="ru-RU" sz="2400" dirty="0">
              <a:solidFill>
                <a:srgbClr val="6600CC"/>
              </a:solidFill>
            </a:endParaRPr>
          </a:p>
        </p:txBody>
      </p:sp>
      <p:pic>
        <p:nvPicPr>
          <p:cNvPr id="14340" name="Picture 14" descr="school03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365625"/>
            <a:ext cx="2843212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6310501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2C602A-9829-4D7F-83D2-4AEE89D4E95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52413" y="0"/>
            <a:ext cx="9396413" cy="6858000"/>
          </a:xfrm>
          <a:gradFill rotWithShape="1">
            <a:gsLst>
              <a:gs pos="0">
                <a:srgbClr val="33CCFF"/>
              </a:gs>
              <a:gs pos="100000">
                <a:schemeClr val="bg1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uk-UA" altLang="ru-RU" sz="4400" b="1" dirty="0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uk-UA" altLang="ru-RU" sz="4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Урок узагальнення і систематизації знань:</a:t>
            </a:r>
          </a:p>
          <a:p>
            <a:pPr indent="12700" eaLnBrk="1" hangingPunct="1">
              <a:buFont typeface="Wingdings" pitchFamily="2" charset="2"/>
              <a:buNone/>
              <a:defRPr/>
            </a:pPr>
            <a:endParaRPr lang="uk-UA" altLang="ru-RU" sz="2000" b="1" dirty="0">
              <a:effectLst>
                <a:outerShdw blurRad="38100" dist="38100" dir="2700000" algn="tl">
                  <a:srgbClr val="FFFFFF"/>
                </a:outerShdw>
              </a:effectLst>
              <a:latin typeface="Monotype Corsiva" pitchFamily="66" charset="0"/>
            </a:endParaRPr>
          </a:p>
          <a:p>
            <a:pPr indent="12700" eaLnBrk="1" hangingPunct="1">
              <a:buFont typeface="Wingdings" pitchFamily="2" charset="2"/>
              <a:buNone/>
              <a:defRPr/>
            </a:pPr>
            <a:r>
              <a:rPr lang="uk-UA" altLang="ru-RU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1. повідомлення теми і мети уроку та  мотивація навчання школярів;</a:t>
            </a:r>
          </a:p>
          <a:p>
            <a:pPr indent="12700" eaLnBrk="1" hangingPunct="1">
              <a:buFont typeface="Wingdings" pitchFamily="2" charset="2"/>
              <a:buNone/>
              <a:defRPr/>
            </a:pPr>
            <a:r>
              <a:rPr lang="uk-UA" altLang="ru-RU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2 відтворення та узагальнення понять;</a:t>
            </a:r>
          </a:p>
          <a:p>
            <a:pPr indent="12700" eaLnBrk="1" hangingPunct="1">
              <a:buFont typeface="Wingdings" pitchFamily="2" charset="2"/>
              <a:buNone/>
              <a:defRPr/>
            </a:pPr>
            <a:r>
              <a:rPr lang="uk-UA" altLang="ru-RU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3. узагальнення  та </a:t>
            </a:r>
            <a:r>
              <a:rPr lang="uk-UA" altLang="ru-RU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ситематизація</a:t>
            </a:r>
            <a:r>
              <a:rPr lang="uk-UA" altLang="ru-RU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основних теоретичних положень і відповідних ідей науки;</a:t>
            </a:r>
          </a:p>
          <a:p>
            <a:pPr indent="12700" eaLnBrk="1" hangingPunct="1">
              <a:buFont typeface="Wingdings" pitchFamily="2" charset="2"/>
              <a:buNone/>
              <a:defRPr/>
            </a:pPr>
            <a:r>
              <a:rPr lang="uk-UA" altLang="ru-RU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4 підсумки уроку  й повідомлення </a:t>
            </a:r>
          </a:p>
          <a:p>
            <a:pPr indent="12700" eaLnBrk="1" hangingPunct="1">
              <a:buFont typeface="Wingdings" pitchFamily="2" charset="2"/>
              <a:buNone/>
              <a:defRPr/>
            </a:pPr>
            <a:r>
              <a:rPr lang="uk-UA" altLang="ru-RU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  домашнього завдання.</a:t>
            </a:r>
          </a:p>
          <a:p>
            <a:pPr eaLnBrk="1" hangingPunct="1">
              <a:defRPr/>
            </a:pPr>
            <a:endParaRPr lang="ru-RU" altLang="ru-RU" sz="4000" b="1" dirty="0">
              <a:effectLst>
                <a:outerShdw blurRad="38100" dist="38100" dir="2700000" algn="tl">
                  <a:srgbClr val="FFFFFF"/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5364" name="Picture 5" descr="school01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508500"/>
            <a:ext cx="2555875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7647984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548680"/>
            <a:ext cx="76328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/>
              <a:buChar char=""/>
            </a:pPr>
            <a:r>
              <a:rPr lang="uk-UA" sz="1400" b="1" dirty="0">
                <a:solidFill>
                  <a:prstClr val="black"/>
                </a:solidFill>
                <a:latin typeface="Times New Roman"/>
                <a:ea typeface="Times New Roman"/>
              </a:rPr>
              <a:t>Методичний зміст уроку </a:t>
            </a:r>
            <a:r>
              <a:rPr lang="uk-UA" sz="1400" dirty="0">
                <a:solidFill>
                  <a:prstClr val="black"/>
                </a:solidFill>
                <a:latin typeface="Times New Roman"/>
                <a:ea typeface="Times New Roman"/>
              </a:rPr>
              <a:t>– це сукупність положень, що визначають його особливості, структуру, види та прийоми роботи</a:t>
            </a:r>
            <a:r>
              <a:rPr lang="uk-UA" sz="1400" dirty="0">
                <a:solidFill>
                  <a:prstClr val="black"/>
                </a:solidFill>
                <a:latin typeface="Times New Roman"/>
                <a:ea typeface="Arial Unicode MS"/>
              </a:rPr>
              <a:t> [Ніколаєва, с. 238]</a:t>
            </a:r>
            <a:r>
              <a:rPr lang="uk-UA" sz="1400" dirty="0">
                <a:solidFill>
                  <a:prstClr val="black"/>
                </a:solidFill>
                <a:latin typeface="Times New Roman"/>
                <a:ea typeface="Times New Roman"/>
              </a:rPr>
              <a:t>.</a:t>
            </a:r>
            <a:endParaRPr lang="ru-RU" sz="14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2900" lvl="0" indent="-342900" algn="just">
              <a:buFont typeface="Wingdings"/>
              <a:buChar char=""/>
            </a:pPr>
            <a:r>
              <a:rPr lang="uk-UA" sz="1400" b="1" dirty="0">
                <a:solidFill>
                  <a:prstClr val="black"/>
                </a:solidFill>
                <a:latin typeface="Times New Roman"/>
                <a:ea typeface="Times New Roman"/>
              </a:rPr>
              <a:t>Індивідуальні форми роботи </a:t>
            </a:r>
            <a:r>
              <a:rPr lang="uk-UA" sz="1400" dirty="0">
                <a:solidFill>
                  <a:prstClr val="black"/>
                </a:solidFill>
                <a:latin typeface="Times New Roman"/>
                <a:ea typeface="Times New Roman"/>
              </a:rPr>
              <a:t>– відносять роботу у фронтальному режимі, опитування окремих учнів, індивідуально-масове тренування</a:t>
            </a:r>
            <a:r>
              <a:rPr lang="uk-UA" sz="1400" dirty="0">
                <a:solidFill>
                  <a:prstClr val="black"/>
                </a:solidFill>
                <a:latin typeface="Times New Roman"/>
                <a:ea typeface="Arial Unicode MS"/>
              </a:rPr>
              <a:t> [Ніколаєва, с. 240]</a:t>
            </a:r>
            <a:r>
              <a:rPr lang="uk-UA" sz="1400" dirty="0">
                <a:solidFill>
                  <a:prstClr val="black"/>
                </a:solidFill>
                <a:latin typeface="Times New Roman"/>
                <a:ea typeface="Times New Roman"/>
              </a:rPr>
              <a:t>.</a:t>
            </a:r>
            <a:endParaRPr lang="ru-RU" sz="14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Wingdings"/>
              <a:buChar char=""/>
            </a:pPr>
            <a:r>
              <a:rPr lang="uk-UA" sz="1400" b="1" dirty="0">
                <a:latin typeface="Times New Roman"/>
                <a:ea typeface="Times New Roman"/>
              </a:rPr>
              <a:t>Колективні форми роботи –</a:t>
            </a:r>
            <a:r>
              <a:rPr lang="uk-UA" sz="1400" dirty="0">
                <a:latin typeface="Times New Roman"/>
                <a:ea typeface="Times New Roman"/>
              </a:rPr>
              <a:t> охоплюють колективно-масове тренування в парах без змін або із зміною партнерів та в малих групах від трьох до п’яти учасників , хорове </a:t>
            </a:r>
            <a:r>
              <a:rPr lang="uk-UA" sz="1400" dirty="0" err="1">
                <a:latin typeface="Times New Roman"/>
                <a:ea typeface="Times New Roman"/>
              </a:rPr>
              <a:t>реплікування</a:t>
            </a:r>
            <a:r>
              <a:rPr lang="uk-UA" sz="1400" dirty="0">
                <a:latin typeface="Times New Roman"/>
                <a:ea typeface="Times New Roman"/>
              </a:rPr>
              <a:t> в режимі група – </a:t>
            </a:r>
            <a:r>
              <a:rPr lang="uk-UA" sz="1400" dirty="0" err="1">
                <a:latin typeface="Times New Roman"/>
                <a:ea typeface="Times New Roman"/>
              </a:rPr>
              <a:t>група</a:t>
            </a:r>
            <a:r>
              <a:rPr lang="uk-UA" sz="1400" dirty="0">
                <a:latin typeface="Times New Roman"/>
                <a:ea typeface="Times New Roman"/>
              </a:rPr>
              <a:t>, </a:t>
            </a:r>
            <a:r>
              <a:rPr lang="uk-UA" sz="1400" dirty="0" err="1">
                <a:latin typeface="Times New Roman"/>
                <a:ea typeface="Times New Roman"/>
              </a:rPr>
              <a:t>група</a:t>
            </a:r>
            <a:r>
              <a:rPr lang="uk-UA" sz="1400" dirty="0">
                <a:latin typeface="Times New Roman"/>
                <a:ea typeface="Times New Roman"/>
              </a:rPr>
              <a:t> – один учень, один учень – група</a:t>
            </a:r>
            <a:r>
              <a:rPr lang="uk-UA" sz="1400" dirty="0">
                <a:latin typeface="Times New Roman"/>
                <a:ea typeface="Arial Unicode MS"/>
              </a:rPr>
              <a:t> [Ніколаєва, с. 240]</a:t>
            </a:r>
            <a:r>
              <a:rPr lang="uk-UA" sz="1400" dirty="0">
                <a:latin typeface="Times New Roman"/>
                <a:ea typeface="Times New Roman"/>
              </a:rPr>
              <a:t>.</a:t>
            </a:r>
            <a:endParaRPr lang="ru-RU" sz="14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Wingdings"/>
              <a:buChar char=""/>
            </a:pPr>
            <a:r>
              <a:rPr lang="uk-UA" sz="1400" b="1" dirty="0">
                <a:latin typeface="Times New Roman"/>
                <a:ea typeface="Times New Roman"/>
              </a:rPr>
              <a:t>Позакласна </a:t>
            </a:r>
            <a:r>
              <a:rPr lang="uk-UA" sz="1400" b="1" dirty="0" err="1">
                <a:latin typeface="Times New Roman"/>
                <a:ea typeface="Times New Roman"/>
              </a:rPr>
              <a:t>робота-</a:t>
            </a:r>
            <a:r>
              <a:rPr lang="uk-UA" sz="1400" dirty="0">
                <a:latin typeface="Times New Roman"/>
                <a:ea typeface="Times New Roman"/>
              </a:rPr>
              <a:t> різноманітні види діяльності учнів </a:t>
            </a:r>
            <a:r>
              <a:rPr lang="uk-UA" sz="1400" dirty="0" err="1">
                <a:latin typeface="Times New Roman"/>
                <a:ea typeface="Times New Roman"/>
              </a:rPr>
              <a:t>освітньо-виховного</a:t>
            </a:r>
            <a:r>
              <a:rPr lang="uk-UA" sz="1400" dirty="0">
                <a:latin typeface="Times New Roman"/>
                <a:ea typeface="Times New Roman"/>
              </a:rPr>
              <a:t> характеру, яку організовують і проводять у школі в позаурочний час.</a:t>
            </a:r>
            <a:endParaRPr lang="ru-RU" sz="14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Wingdings"/>
              <a:buChar char=""/>
            </a:pPr>
            <a:r>
              <a:rPr lang="uk-UA" sz="1400" b="1" dirty="0">
                <a:latin typeface="Times New Roman"/>
                <a:ea typeface="Times New Roman"/>
              </a:rPr>
              <a:t>Уроки, що спрямовані на формування мовленнєвих навичок користування мовним матеріалів –</a:t>
            </a:r>
            <a:r>
              <a:rPr lang="uk-UA" sz="1400" dirty="0">
                <a:latin typeface="Times New Roman"/>
                <a:ea typeface="Times New Roman"/>
              </a:rPr>
              <a:t> …має місце ознайомлення з новим мовним матеріалом та тренування з метою його використання в аудіюванні, говорінні, читанні та письмі</a:t>
            </a:r>
            <a:r>
              <a:rPr lang="uk-UA" sz="1400" dirty="0">
                <a:latin typeface="Times New Roman"/>
                <a:ea typeface="Arial Unicode MS"/>
              </a:rPr>
              <a:t> [Ніколаєва, с. 243]</a:t>
            </a:r>
            <a:r>
              <a:rPr lang="uk-UA" sz="1400" dirty="0">
                <a:latin typeface="Times New Roman"/>
                <a:ea typeface="Times New Roman"/>
              </a:rPr>
              <a:t>.</a:t>
            </a:r>
            <a:endParaRPr lang="ru-RU" sz="14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Wingdings"/>
              <a:buChar char=""/>
            </a:pPr>
            <a:r>
              <a:rPr lang="uk-UA" sz="1400" b="1" dirty="0">
                <a:latin typeface="Times New Roman"/>
                <a:ea typeface="Times New Roman"/>
              </a:rPr>
              <a:t>Уроки, що спрямовані на розвиток мовленнєвих умінь –</a:t>
            </a:r>
            <a:r>
              <a:rPr lang="uk-UA" sz="1400" dirty="0">
                <a:latin typeface="Times New Roman"/>
                <a:ea typeface="Times New Roman"/>
              </a:rPr>
              <a:t> … переважає практика мовленнєвої діяльності</a:t>
            </a:r>
            <a:r>
              <a:rPr lang="uk-UA" sz="1400" dirty="0">
                <a:latin typeface="Times New Roman"/>
                <a:ea typeface="Arial Unicode MS"/>
              </a:rPr>
              <a:t> [Ніколаєва, с.</a:t>
            </a:r>
            <a:r>
              <a:rPr lang="en-US" sz="1400" dirty="0">
                <a:latin typeface="Times New Roman"/>
                <a:ea typeface="Arial Unicode MS"/>
              </a:rPr>
              <a:t> </a:t>
            </a:r>
            <a:r>
              <a:rPr lang="uk-UA" sz="1400" dirty="0">
                <a:latin typeface="Times New Roman"/>
                <a:ea typeface="Arial Unicode MS"/>
              </a:rPr>
              <a:t>243]</a:t>
            </a:r>
            <a:r>
              <a:rPr lang="uk-UA" sz="1400" dirty="0">
                <a:latin typeface="Times New Roman"/>
                <a:ea typeface="Times New Roman"/>
              </a:rPr>
              <a:t>.</a:t>
            </a:r>
            <a:endParaRPr lang="ru-RU" sz="14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Wingdings"/>
              <a:buChar char=""/>
            </a:pPr>
            <a:r>
              <a:rPr lang="uk-UA" sz="1400" b="1" dirty="0">
                <a:latin typeface="Times New Roman"/>
                <a:ea typeface="Times New Roman"/>
              </a:rPr>
              <a:t>Початок уроку –</a:t>
            </a:r>
            <a:r>
              <a:rPr lang="uk-UA" sz="1400" dirty="0">
                <a:latin typeface="Times New Roman"/>
                <a:ea typeface="Times New Roman"/>
              </a:rPr>
              <a:t> це частина уроку, яка складається з організаційного моменту та мовленнєвої зарядки</a:t>
            </a:r>
            <a:r>
              <a:rPr lang="uk-UA" sz="1400" dirty="0">
                <a:latin typeface="Times New Roman"/>
                <a:ea typeface="Arial Unicode MS"/>
              </a:rPr>
              <a:t> [Ніколаєва, с. 243]</a:t>
            </a:r>
            <a:r>
              <a:rPr lang="uk-UA" sz="1400" dirty="0">
                <a:latin typeface="Times New Roman"/>
                <a:ea typeface="Times New Roman"/>
              </a:rPr>
              <a:t>.</a:t>
            </a:r>
            <a:endParaRPr lang="ru-RU" sz="14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Wingdings"/>
              <a:buChar char=""/>
            </a:pPr>
            <a:r>
              <a:rPr lang="uk-UA" sz="1400" b="1" dirty="0">
                <a:latin typeface="Times New Roman"/>
                <a:ea typeface="Times New Roman"/>
              </a:rPr>
              <a:t>Основна частина уроку – …</a:t>
            </a:r>
            <a:r>
              <a:rPr lang="uk-UA" sz="1400" dirty="0">
                <a:latin typeface="Times New Roman"/>
                <a:ea typeface="Times New Roman"/>
              </a:rPr>
              <a:t>в ході вирішуються його основні завдання</a:t>
            </a:r>
            <a:r>
              <a:rPr lang="uk-UA" sz="1400" dirty="0">
                <a:latin typeface="Times New Roman"/>
                <a:ea typeface="Arial Unicode MS"/>
              </a:rPr>
              <a:t> [Ніколаєва, с. 243]</a:t>
            </a:r>
            <a:r>
              <a:rPr lang="uk-UA" sz="1400" dirty="0">
                <a:latin typeface="Times New Roman"/>
                <a:ea typeface="Times New Roman"/>
              </a:rPr>
              <a:t>.</a:t>
            </a:r>
            <a:endParaRPr lang="ru-RU" sz="14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Wingdings"/>
              <a:buChar char=""/>
            </a:pPr>
            <a:r>
              <a:rPr lang="uk-UA" sz="1400" b="1" dirty="0">
                <a:latin typeface="Times New Roman"/>
                <a:ea typeface="Times New Roman"/>
              </a:rPr>
              <a:t>Кінець уроку –</a:t>
            </a:r>
            <a:r>
              <a:rPr lang="uk-UA" sz="1400" dirty="0">
                <a:latin typeface="Times New Roman"/>
                <a:ea typeface="Times New Roman"/>
              </a:rPr>
              <a:t> …повідомлення домашнього завдання та підбиття підсумків уроку </a:t>
            </a:r>
            <a:r>
              <a:rPr lang="uk-UA" sz="1400" dirty="0">
                <a:latin typeface="Times New Roman"/>
                <a:ea typeface="Arial Unicode MS"/>
              </a:rPr>
              <a:t>[Ніколаєва, с. 245]</a:t>
            </a:r>
            <a:r>
              <a:rPr lang="uk-UA" sz="1400" dirty="0">
                <a:latin typeface="Times New Roman"/>
                <a:ea typeface="Times New Roman"/>
              </a:rPr>
              <a:t>.</a:t>
            </a:r>
            <a:endParaRPr lang="ru-RU" sz="14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Wingdings"/>
              <a:buChar char=""/>
            </a:pPr>
            <a:r>
              <a:rPr lang="uk-UA" sz="1400" b="1" dirty="0">
                <a:latin typeface="Times New Roman"/>
                <a:ea typeface="Times New Roman"/>
              </a:rPr>
              <a:t>Аналіз уроку іноземної мови –</a:t>
            </a:r>
            <a:r>
              <a:rPr lang="uk-UA" sz="1400" dirty="0">
                <a:latin typeface="Times New Roman"/>
                <a:ea typeface="Times New Roman"/>
              </a:rPr>
              <a:t> вимагає як всебічних знань про урок, так і спеціальних умінь його спостереження та оцінювання </a:t>
            </a:r>
            <a:r>
              <a:rPr lang="uk-UA" sz="1400" dirty="0">
                <a:latin typeface="Times New Roman"/>
                <a:ea typeface="Arial Unicode MS"/>
              </a:rPr>
              <a:t>[Ніколаєва, с. 246]</a:t>
            </a:r>
            <a:r>
              <a:rPr lang="uk-UA" sz="1400" dirty="0">
                <a:latin typeface="Times New Roman"/>
                <a:ea typeface="Times New Roman"/>
              </a:rPr>
              <a:t>.</a:t>
            </a:r>
            <a:endParaRPr lang="ru-RU" sz="14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Wingdings"/>
              <a:buChar char=""/>
            </a:pPr>
            <a:r>
              <a:rPr lang="uk-UA" sz="1400" b="1" dirty="0">
                <a:latin typeface="Times New Roman"/>
                <a:ea typeface="Times New Roman"/>
              </a:rPr>
              <a:t>Основні вимоги до уроку іноземної мови – </a:t>
            </a:r>
            <a:r>
              <a:rPr lang="uk-UA" sz="1400" dirty="0">
                <a:latin typeface="Times New Roman"/>
                <a:ea typeface="Times New Roman"/>
              </a:rPr>
              <a:t>цілеспрямованість уроку, структурна цілісність і змістовність уроку, активність учнів на уроці, відповідність мовленнєвої поведінки вчителя цілям, змісту та умовам навчання, результативність уроку </a:t>
            </a:r>
            <a:r>
              <a:rPr lang="uk-UA" sz="1400" dirty="0">
                <a:latin typeface="Times New Roman"/>
                <a:ea typeface="Arial Unicode MS"/>
              </a:rPr>
              <a:t>[Ніколаєва, с. 246]</a:t>
            </a:r>
            <a:r>
              <a:rPr lang="uk-UA" sz="1400" dirty="0">
                <a:latin typeface="Times New Roman"/>
                <a:ea typeface="Times New Roman"/>
              </a:rPr>
              <a:t>.</a:t>
            </a:r>
            <a:endParaRPr lang="ru-RU" sz="1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867669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960F83-E5A6-4103-8316-D1DC29EB2FB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gradFill rotWithShape="1">
            <a:gsLst>
              <a:gs pos="0">
                <a:srgbClr val="00F20C"/>
              </a:gs>
              <a:gs pos="100000">
                <a:schemeClr val="bg1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altLang="ru-RU" sz="4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Урок перевірки і корекції знань,умінь і навичок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uk-UA" altLang="ru-RU" sz="2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531813" indent="-354013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altLang="ru-RU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1  повідомлення теми,мети і завдання  уроку,мотивація навчання школярів;</a:t>
            </a:r>
          </a:p>
          <a:p>
            <a:pPr marL="531813" indent="-354013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altLang="ru-RU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2  перевірка знання учнями фактичного матеріалу й основних понять;</a:t>
            </a:r>
          </a:p>
          <a:p>
            <a:pPr marL="531813" indent="-354013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altLang="ru-RU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3  перевірка глибини осмислення учнями знань і ступеня їх узагальнення;</a:t>
            </a:r>
          </a:p>
          <a:p>
            <a:pPr marL="531813" indent="-354013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altLang="ru-RU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4  застосування учнями знань у стандартних та змінених умовах;</a:t>
            </a:r>
          </a:p>
          <a:p>
            <a:pPr marL="531813" indent="-354013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altLang="ru-RU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5  збирання виконаних робіт,</a:t>
            </a:r>
          </a:p>
          <a:p>
            <a:pPr marL="531813" indent="-354013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altLang="ru-RU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  їх перевірка, аналіз і оцінка;</a:t>
            </a:r>
          </a:p>
          <a:p>
            <a:pPr marL="531813" indent="-354013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altLang="ru-RU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6  підсумки уроку й повідомлення</a:t>
            </a:r>
          </a:p>
          <a:p>
            <a:pPr marL="531813" indent="-354013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altLang="ru-RU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  домашнього завдання.</a:t>
            </a:r>
            <a:endParaRPr lang="ru-RU" altLang="ru-RU" sz="28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6388" name="Picture 5" descr="school22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4581525"/>
            <a:ext cx="226695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7333212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1720" y="116632"/>
            <a:ext cx="6984776" cy="5688632"/>
          </a:xfrm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uk-UA" sz="2400" b="1" dirty="0">
                <a:effectLst/>
                <a:latin typeface="Times New Roman"/>
                <a:ea typeface="Times New Roman"/>
              </a:rPr>
              <a:t>ПРОФЕСІЙНІ УМІННЯ ВЧИТЕЛЯ - НЕОБХІДНА ПЕРЕДУМОВА ЕФЕКТИВНОСТІ УРОКУ.</a:t>
            </a:r>
            <a:endParaRPr lang="ru-RU" sz="2400" dirty="0">
              <a:effectLst/>
              <a:latin typeface="Times New Roman"/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uk-UA" sz="1400" b="1" dirty="0">
                <a:effectLst/>
                <a:latin typeface="Times New Roman"/>
                <a:ea typeface="Times New Roman"/>
              </a:rPr>
              <a:t> </a:t>
            </a:r>
            <a:endParaRPr lang="ru-RU" sz="1400" dirty="0">
              <a:effectLst/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uk-UA" sz="2400" b="1" u="sng" dirty="0">
                <a:effectLst/>
                <a:latin typeface="Times New Roman"/>
                <a:ea typeface="Times New Roman"/>
              </a:rPr>
              <a:t>ВЧИТЕЛЬ ІМ МАЄ УМІТИ:</a:t>
            </a:r>
            <a:endParaRPr lang="ru-RU" sz="2400" u="sng" dirty="0">
              <a:effectLst/>
              <a:latin typeface="Times New Roman"/>
              <a:ea typeface="Times New Roman"/>
            </a:endParaRPr>
          </a:p>
          <a:p>
            <a:pPr marL="355600" lvl="1" indent="-273050">
              <a:spcAft>
                <a:spcPts val="0"/>
              </a:spcAft>
              <a:buFont typeface="Symbol"/>
              <a:buChar char=""/>
              <a:tabLst>
                <a:tab pos="1143000" algn="l"/>
              </a:tabLst>
            </a:pPr>
            <a:r>
              <a:rPr lang="uk-UA" sz="1700" dirty="0">
                <a:effectLst/>
                <a:latin typeface="Times New Roman"/>
                <a:ea typeface="Times New Roman"/>
                <a:cs typeface="Times New Roman"/>
              </a:rPr>
              <a:t>правильно розподілити час на етапи уроку;</a:t>
            </a:r>
            <a:endParaRPr lang="ru-RU" sz="1700" dirty="0">
              <a:effectLst/>
              <a:latin typeface="Times New Roman"/>
              <a:ea typeface="Times New Roman"/>
              <a:cs typeface="Times New Roman"/>
            </a:endParaRPr>
          </a:p>
          <a:p>
            <a:pPr marL="355600" lvl="1" indent="-273050">
              <a:spcAft>
                <a:spcPts val="0"/>
              </a:spcAft>
              <a:buFont typeface="Symbol"/>
              <a:buChar char=""/>
              <a:tabLst>
                <a:tab pos="1143000" algn="l"/>
              </a:tabLst>
            </a:pPr>
            <a:r>
              <a:rPr lang="uk-UA" sz="1700" dirty="0">
                <a:effectLst/>
                <a:latin typeface="Times New Roman"/>
                <a:ea typeface="Times New Roman"/>
                <a:cs typeface="Times New Roman"/>
              </a:rPr>
              <a:t>зрозуміло і цілеспрямовано пояснювати матеріал;</a:t>
            </a:r>
            <a:endParaRPr lang="ru-RU" sz="1700" dirty="0">
              <a:effectLst/>
              <a:latin typeface="Times New Roman"/>
              <a:ea typeface="Times New Roman"/>
              <a:cs typeface="Times New Roman"/>
            </a:endParaRPr>
          </a:p>
          <a:p>
            <a:pPr marL="355600" lvl="1" indent="-273050">
              <a:spcAft>
                <a:spcPts val="0"/>
              </a:spcAft>
              <a:buFont typeface="Symbol"/>
              <a:buChar char=""/>
              <a:tabLst>
                <a:tab pos="1143000" algn="l"/>
              </a:tabLst>
            </a:pPr>
            <a:r>
              <a:rPr lang="uk-UA" sz="1700" dirty="0">
                <a:effectLst/>
                <a:latin typeface="Times New Roman"/>
                <a:ea typeface="Times New Roman"/>
                <a:cs typeface="Times New Roman"/>
              </a:rPr>
              <a:t>адаптувати мовлення відповідно до рівня володіння мовлення учнями;</a:t>
            </a:r>
            <a:endParaRPr lang="ru-RU" sz="1700" dirty="0">
              <a:effectLst/>
              <a:latin typeface="Times New Roman"/>
              <a:ea typeface="Times New Roman"/>
              <a:cs typeface="Times New Roman"/>
            </a:endParaRPr>
          </a:p>
          <a:p>
            <a:pPr marL="355600" lvl="1" indent="-273050">
              <a:spcAft>
                <a:spcPts val="0"/>
              </a:spcAft>
              <a:buFont typeface="Symbol"/>
              <a:buChar char=""/>
              <a:tabLst>
                <a:tab pos="1143000" algn="l"/>
              </a:tabLst>
            </a:pPr>
            <a:r>
              <a:rPr lang="uk-UA" sz="1700" dirty="0">
                <a:effectLst/>
                <a:latin typeface="Times New Roman"/>
                <a:ea typeface="Times New Roman"/>
                <a:cs typeface="Times New Roman"/>
              </a:rPr>
              <a:t>використовувати сучасні підручники, в. т. ч. і автентичні комплекси;</a:t>
            </a:r>
            <a:endParaRPr lang="ru-RU" sz="1700" dirty="0">
              <a:effectLst/>
              <a:latin typeface="Times New Roman"/>
              <a:ea typeface="Times New Roman"/>
              <a:cs typeface="Times New Roman"/>
            </a:endParaRPr>
          </a:p>
          <a:p>
            <a:pPr marL="355600" lvl="1" indent="-273050">
              <a:spcAft>
                <a:spcPts val="0"/>
              </a:spcAft>
              <a:buFont typeface="Symbol"/>
              <a:buChar char=""/>
              <a:tabLst>
                <a:tab pos="1143000" algn="l"/>
              </a:tabLst>
            </a:pPr>
            <a:r>
              <a:rPr lang="uk-UA" sz="1700" dirty="0">
                <a:effectLst/>
                <a:latin typeface="Times New Roman"/>
                <a:ea typeface="Times New Roman"/>
                <a:cs typeface="Times New Roman"/>
              </a:rPr>
              <a:t>правильно давати установку до кожного етапу </a:t>
            </a:r>
            <a:r>
              <a:rPr lang="uk-UA" sz="1700" dirty="0" err="1">
                <a:effectLst/>
                <a:latin typeface="Times New Roman"/>
                <a:ea typeface="Times New Roman"/>
                <a:cs typeface="Times New Roman"/>
              </a:rPr>
              <a:t>урока</a:t>
            </a:r>
            <a:r>
              <a:rPr lang="uk-UA" sz="1700" dirty="0">
                <a:effectLst/>
                <a:latin typeface="Times New Roman"/>
                <a:ea typeface="Times New Roman"/>
                <a:cs typeface="Times New Roman"/>
              </a:rPr>
              <a:t>, завдань і інше;</a:t>
            </a:r>
            <a:endParaRPr lang="ru-RU" sz="1700" dirty="0">
              <a:effectLst/>
              <a:latin typeface="Times New Roman"/>
              <a:ea typeface="Times New Roman"/>
              <a:cs typeface="Times New Roman"/>
            </a:endParaRPr>
          </a:p>
          <a:p>
            <a:pPr marL="355600" lvl="1" indent="-273050">
              <a:spcAft>
                <a:spcPts val="0"/>
              </a:spcAft>
              <a:buFont typeface="Symbol"/>
              <a:buChar char=""/>
              <a:tabLst>
                <a:tab pos="1143000" algn="l"/>
              </a:tabLst>
            </a:pPr>
            <a:r>
              <a:rPr lang="uk-UA" sz="1700" dirty="0">
                <a:effectLst/>
                <a:latin typeface="Times New Roman"/>
                <a:ea typeface="Times New Roman"/>
                <a:cs typeface="Times New Roman"/>
              </a:rPr>
              <a:t>використовувати традиційну наочність і сучасні технологічні засоби;</a:t>
            </a:r>
            <a:endParaRPr lang="ru-RU" sz="1700" dirty="0">
              <a:effectLst/>
              <a:latin typeface="Times New Roman"/>
              <a:ea typeface="Times New Roman"/>
              <a:cs typeface="Times New Roman"/>
            </a:endParaRPr>
          </a:p>
          <a:p>
            <a:pPr marL="355600" lvl="1" indent="-273050">
              <a:spcAft>
                <a:spcPts val="0"/>
              </a:spcAft>
              <a:buFont typeface="Symbol"/>
              <a:buChar char=""/>
              <a:tabLst>
                <a:tab pos="1143000" algn="l"/>
              </a:tabLst>
            </a:pPr>
            <a:r>
              <a:rPr lang="uk-UA" sz="1700" dirty="0">
                <a:effectLst/>
                <a:latin typeface="Times New Roman"/>
                <a:ea typeface="Times New Roman"/>
                <a:cs typeface="Times New Roman"/>
              </a:rPr>
              <a:t>доцільно обирати і поєднувати різні форми роботи учнів (індивідуальну, парну, групову);</a:t>
            </a:r>
            <a:endParaRPr lang="ru-RU" sz="1700" dirty="0">
              <a:effectLst/>
              <a:latin typeface="Times New Roman"/>
              <a:ea typeface="Times New Roman"/>
              <a:cs typeface="Times New Roman"/>
            </a:endParaRPr>
          </a:p>
          <a:p>
            <a:pPr marL="355600" lvl="1" indent="-273050">
              <a:spcAft>
                <a:spcPts val="0"/>
              </a:spcAft>
              <a:buFont typeface="Symbol"/>
              <a:buChar char=""/>
              <a:tabLst>
                <a:tab pos="1143000" algn="l"/>
              </a:tabLst>
            </a:pPr>
            <a:r>
              <a:rPr lang="uk-UA" sz="1700" dirty="0">
                <a:effectLst/>
                <a:latin typeface="Times New Roman"/>
                <a:ea typeface="Times New Roman"/>
                <a:cs typeface="Times New Roman"/>
              </a:rPr>
              <a:t>стимулювати активність учнів;</a:t>
            </a:r>
            <a:endParaRPr lang="ru-RU" sz="1700" dirty="0">
              <a:effectLst/>
              <a:latin typeface="Times New Roman"/>
              <a:ea typeface="Times New Roman"/>
              <a:cs typeface="Times New Roman"/>
            </a:endParaRPr>
          </a:p>
          <a:p>
            <a:pPr marL="355600" lvl="1" indent="-273050">
              <a:spcAft>
                <a:spcPts val="0"/>
              </a:spcAft>
              <a:buFont typeface="Symbol"/>
              <a:buChar char=""/>
              <a:tabLst>
                <a:tab pos="1143000" algn="l"/>
              </a:tabLst>
            </a:pPr>
            <a:r>
              <a:rPr lang="uk-UA" sz="1700" dirty="0">
                <a:effectLst/>
                <a:latin typeface="Times New Roman"/>
                <a:ea typeface="Times New Roman"/>
                <a:cs typeface="Times New Roman"/>
              </a:rPr>
              <a:t>забезпечувати емоційно-мотиваційну атмосферу уроку завдяки використання прийомів, форм роботи і змісту матеріалу, </a:t>
            </a:r>
            <a:endParaRPr lang="ru-RU" sz="1700" dirty="0">
              <a:effectLst/>
              <a:latin typeface="Times New Roman"/>
              <a:ea typeface="Times New Roman"/>
              <a:cs typeface="Times New Roman"/>
            </a:endParaRPr>
          </a:p>
          <a:p>
            <a:pPr marL="355600" lvl="1" indent="-273050">
              <a:spcAft>
                <a:spcPts val="0"/>
              </a:spcAft>
              <a:buFont typeface="Symbol"/>
              <a:buChar char=""/>
              <a:tabLst>
                <a:tab pos="1143000" algn="l"/>
              </a:tabLst>
            </a:pPr>
            <a:r>
              <a:rPr lang="uk-UA" sz="1700" dirty="0">
                <a:effectLst/>
                <a:latin typeface="Times New Roman"/>
                <a:ea typeface="Times New Roman"/>
                <a:cs typeface="Times New Roman"/>
              </a:rPr>
              <a:t>доцільно опиратись на знання з рідної мови;</a:t>
            </a:r>
            <a:endParaRPr lang="ru-RU" sz="1700" dirty="0">
              <a:effectLst/>
              <a:latin typeface="Times New Roman"/>
              <a:ea typeface="Times New Roman"/>
              <a:cs typeface="Times New Roman"/>
            </a:endParaRPr>
          </a:p>
          <a:p>
            <a:pPr marL="355600" lvl="1" indent="-273050">
              <a:spcAft>
                <a:spcPts val="0"/>
              </a:spcAft>
              <a:buFont typeface="Symbol"/>
              <a:buChar char=""/>
              <a:tabLst>
                <a:tab pos="1143000" algn="l"/>
              </a:tabLst>
            </a:pPr>
            <a:r>
              <a:rPr lang="uk-UA" sz="1700" dirty="0">
                <a:effectLst/>
                <a:latin typeface="Times New Roman"/>
                <a:ea typeface="Times New Roman"/>
                <a:cs typeface="Times New Roman"/>
              </a:rPr>
              <a:t>підтримувати іншомовний режим уроку;</a:t>
            </a:r>
            <a:endParaRPr lang="ru-RU" sz="1700" dirty="0">
              <a:effectLst/>
              <a:latin typeface="Times New Roman"/>
              <a:ea typeface="Times New Roman"/>
              <a:cs typeface="Times New Roman"/>
            </a:endParaRPr>
          </a:p>
          <a:p>
            <a:pPr marL="355600" lvl="1" indent="-273050">
              <a:spcAft>
                <a:spcPts val="0"/>
              </a:spcAft>
              <a:buFont typeface="Symbol"/>
              <a:buChar char=""/>
              <a:tabLst>
                <a:tab pos="1143000" algn="l"/>
              </a:tabLst>
            </a:pPr>
            <a:r>
              <a:rPr lang="uk-UA" sz="1700" dirty="0">
                <a:effectLst/>
                <a:latin typeface="Times New Roman"/>
                <a:ea typeface="Times New Roman"/>
                <a:cs typeface="Times New Roman"/>
              </a:rPr>
              <a:t>слідкувати за співвідношенням часу та мовлення вчителя і учнів</a:t>
            </a:r>
            <a:r>
              <a:rPr lang="uk-UA" sz="1600" dirty="0">
                <a:effectLst/>
                <a:latin typeface="Times New Roman"/>
                <a:ea typeface="Times New Roman"/>
                <a:cs typeface="Times New Roman"/>
              </a:rPr>
              <a:t>.</a:t>
            </a:r>
            <a:endParaRPr lang="ru-RU" sz="1600" dirty="0">
              <a:effectLst/>
              <a:latin typeface="Times New Roman"/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6217693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2BB6C7-E875-477F-A6BD-3FD3F0DAA0F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uk-UA" altLang="ru-RU" b="1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ДЛЯ СУЧАСНОГО УРОКУ ХАРАКТЕРНИМИ            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uk-UA" altLang="ru-RU" b="1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ОЗНАКАМИ Є:</a:t>
            </a:r>
          </a:p>
          <a:p>
            <a:pPr eaLnBrk="1" hangingPunct="1">
              <a:buClr>
                <a:srgbClr val="6600CC"/>
              </a:buClr>
              <a:buFont typeface="Wingdings" pitchFamily="2" charset="2"/>
              <a:buChar char="v"/>
              <a:defRPr/>
            </a:pPr>
            <a:r>
              <a:rPr lang="uk-UA" altLang="ru-RU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гуманітарний потенціал і гуманізація навчання;</a:t>
            </a:r>
          </a:p>
          <a:p>
            <a:pPr eaLnBrk="1" hangingPunct="1">
              <a:buClr>
                <a:srgbClr val="6600CC"/>
              </a:buClr>
              <a:buFont typeface="Wingdings" pitchFamily="2" charset="2"/>
              <a:buChar char="v"/>
              <a:defRPr/>
            </a:pPr>
            <a:r>
              <a:rPr lang="uk-UA" altLang="ru-RU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варіативність і гнучкість структури уроку;</a:t>
            </a:r>
          </a:p>
          <a:p>
            <a:pPr eaLnBrk="1" hangingPunct="1">
              <a:buClr>
                <a:srgbClr val="6600CC"/>
              </a:buClr>
              <a:buFont typeface="Wingdings" pitchFamily="2" charset="2"/>
              <a:buChar char="v"/>
              <a:defRPr/>
            </a:pPr>
            <a:r>
              <a:rPr lang="uk-UA" altLang="ru-RU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спрямованість уроку на особистість учня;</a:t>
            </a:r>
          </a:p>
          <a:p>
            <a:pPr eaLnBrk="1" hangingPunct="1">
              <a:buClr>
                <a:srgbClr val="6600CC"/>
              </a:buClr>
              <a:buFont typeface="Wingdings" pitchFamily="2" charset="2"/>
              <a:buChar char="v"/>
              <a:defRPr/>
            </a:pPr>
            <a:r>
              <a:rPr lang="uk-UA" altLang="ru-RU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системний підхід до архітектури уроку та процесу навчання;</a:t>
            </a:r>
          </a:p>
          <a:p>
            <a:pPr eaLnBrk="1" hangingPunct="1">
              <a:buClr>
                <a:srgbClr val="6600CC"/>
              </a:buClr>
              <a:buFont typeface="Wingdings" pitchFamily="2" charset="2"/>
              <a:buChar char="v"/>
              <a:defRPr/>
            </a:pPr>
            <a:r>
              <a:rPr lang="uk-UA" altLang="ru-RU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спрямованість уроку на головне-генералізацію навчання;</a:t>
            </a:r>
          </a:p>
          <a:p>
            <a:pPr eaLnBrk="1" hangingPunct="1">
              <a:buClr>
                <a:srgbClr val="6600CC"/>
              </a:buClr>
              <a:buFont typeface="Wingdings" pitchFamily="2" charset="2"/>
              <a:buChar char="v"/>
              <a:defRPr/>
            </a:pPr>
            <a:r>
              <a:rPr lang="uk-UA" altLang="ru-RU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повне засвоєння нового матеріалу на уроці;</a:t>
            </a:r>
          </a:p>
          <a:p>
            <a:pPr eaLnBrk="1" hangingPunct="1">
              <a:buClr>
                <a:srgbClr val="6600CC"/>
              </a:buClr>
              <a:buFont typeface="Wingdings" pitchFamily="2" charset="2"/>
              <a:buChar char="v"/>
              <a:defRPr/>
            </a:pPr>
            <a:r>
              <a:rPr lang="uk-UA" altLang="ru-RU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оптимізація форм роботи на уроці;</a:t>
            </a:r>
          </a:p>
          <a:p>
            <a:pPr eaLnBrk="1" hangingPunct="1">
              <a:buClr>
                <a:srgbClr val="6600CC"/>
              </a:buClr>
              <a:buFont typeface="Wingdings" pitchFamily="2" charset="2"/>
              <a:buChar char="v"/>
              <a:defRPr/>
            </a:pPr>
            <a:r>
              <a:rPr lang="uk-UA" altLang="ru-RU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економія часу в шкільному навчанні.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endParaRPr lang="uk-UA" altLang="ru-RU" b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altLang="ru-RU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0499187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uk-UA" altLang="ru-RU" sz="5400" b="1" dirty="0">
                <a:solidFill>
                  <a:srgbClr val="0000FF"/>
                </a:solidFill>
                <a:latin typeface="Monotype Corsiva" pitchFamily="66" charset="0"/>
              </a:rPr>
              <a:t>Вимоги до сучасного уроку</a:t>
            </a:r>
            <a:endParaRPr lang="ru-RU" altLang="ru-RU" sz="5400" b="1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9752" y="2131546"/>
            <a:ext cx="6598096" cy="470912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Char char="Ш"/>
              <a:defRPr/>
            </a:pPr>
            <a:r>
              <a:rPr lang="uk-UA" altLang="ru-RU" sz="2400" b="1" dirty="0">
                <a:solidFill>
                  <a:srgbClr val="800CEA"/>
                </a:solidFill>
                <a:latin typeface="Tahoma" pitchFamily="34" charset="0"/>
              </a:rPr>
              <a:t>Визначення завдань уроків через діалог з класом, мотиваційне забезпечення навчального процесу на уроці.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Ш"/>
              <a:defRPr/>
            </a:pPr>
            <a:r>
              <a:rPr lang="uk-UA" altLang="ru-RU" sz="2400" b="1" dirty="0">
                <a:solidFill>
                  <a:srgbClr val="800CEA"/>
                </a:solidFill>
                <a:latin typeface="Tahoma" pitchFamily="34" charset="0"/>
              </a:rPr>
              <a:t>Урізноманітнення джерел інформації і засобів навчання щодо підготовки і проведення уроку.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Ш"/>
              <a:defRPr/>
            </a:pPr>
            <a:r>
              <a:rPr lang="uk-UA" altLang="ru-RU" sz="2400" b="1" dirty="0">
                <a:solidFill>
                  <a:srgbClr val="800CEA"/>
                </a:solidFill>
                <a:latin typeface="Tahoma" pitchFamily="34" charset="0"/>
              </a:rPr>
              <a:t>Реалізація прийомів співпраці, співтворчості вчителя і учня на уроці.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Ш"/>
              <a:defRPr/>
            </a:pPr>
            <a:r>
              <a:rPr lang="uk-UA" altLang="ru-RU" sz="2400" b="1" dirty="0">
                <a:solidFill>
                  <a:srgbClr val="800CEA"/>
                </a:solidFill>
                <a:latin typeface="Tahoma" pitchFamily="34" charset="0"/>
              </a:rPr>
              <a:t>Всі види учнівської діяльності повинні бути направлені на розвиток мислення, активності, самостійності.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ru-RU" altLang="ru-RU" sz="2400" b="1" dirty="0">
              <a:solidFill>
                <a:srgbClr val="800CEA"/>
              </a:solidFill>
            </a:endParaRPr>
          </a:p>
        </p:txBody>
      </p:sp>
      <p:pic>
        <p:nvPicPr>
          <p:cNvPr id="36869" name="Picture 4" descr="school03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3238"/>
            <a:ext cx="2195513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4525035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433B2C-2391-4C36-B5A9-C3D5519F9E4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altLang="ru-RU" sz="4800" b="1">
                <a:solidFill>
                  <a:srgbClr val="0000FF"/>
                </a:solidFill>
                <a:latin typeface="Monotype Corsiva" pitchFamily="66" charset="0"/>
              </a:rPr>
              <a:t>Вимоги до сучасного уроку</a:t>
            </a:r>
            <a:endParaRPr lang="ru-RU" altLang="ru-RU" sz="4800" b="1">
              <a:solidFill>
                <a:srgbClr val="0000FF"/>
              </a:solidFill>
              <a:latin typeface="Monotype Corsiva" pitchFamily="66" charset="0"/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altLang="ru-RU" sz="2800">
                <a:solidFill>
                  <a:srgbClr val="800CEA"/>
                </a:solidFill>
                <a:latin typeface="Tahoma" pitchFamily="34" charset="0"/>
              </a:rPr>
              <a:t>Чергування фронтальної, індивідуальної, парної та групової форм роботи.</a:t>
            </a:r>
          </a:p>
          <a:p>
            <a:pPr eaLnBrk="1" hangingPunct="1">
              <a:defRPr/>
            </a:pPr>
            <a:r>
              <a:rPr lang="uk-UA" altLang="ru-RU" sz="2800">
                <a:solidFill>
                  <a:srgbClr val="800CEA"/>
                </a:solidFill>
                <a:latin typeface="Tahoma" pitchFamily="34" charset="0"/>
              </a:rPr>
              <a:t>Диференційований підхід до сильних і слабких учнів.</a:t>
            </a:r>
          </a:p>
          <a:p>
            <a:pPr eaLnBrk="1" hangingPunct="1">
              <a:defRPr/>
            </a:pPr>
            <a:r>
              <a:rPr lang="uk-UA" altLang="ru-RU" sz="2800">
                <a:solidFill>
                  <a:srgbClr val="800CEA"/>
                </a:solidFill>
                <a:latin typeface="Tahoma" pitchFamily="34" charset="0"/>
              </a:rPr>
              <a:t>Використання наочності і навчальної гри.</a:t>
            </a:r>
          </a:p>
          <a:p>
            <a:pPr eaLnBrk="1" hangingPunct="1">
              <a:defRPr/>
            </a:pPr>
            <a:r>
              <a:rPr lang="uk-UA" altLang="ru-RU" sz="2800">
                <a:solidFill>
                  <a:srgbClr val="800CEA"/>
                </a:solidFill>
                <a:latin typeface="Tahoma" pitchFamily="34" charset="0"/>
              </a:rPr>
              <a:t>Сприятливе психолого – дидактичне, гігієнічне середовище.</a:t>
            </a:r>
            <a:r>
              <a:rPr lang="uk-UA" altLang="ru-RU" sz="2800">
                <a:solidFill>
                  <a:schemeClr val="folHlink"/>
                </a:solidFill>
                <a:latin typeface="Tahoma" pitchFamily="34" charset="0"/>
              </a:rPr>
              <a:t>  </a:t>
            </a:r>
            <a:endParaRPr lang="ru-RU" altLang="ru-RU" sz="2800">
              <a:solidFill>
                <a:schemeClr val="folHlink"/>
              </a:solidFill>
              <a:latin typeface="Tahoma" pitchFamily="34" charset="0"/>
            </a:endParaRPr>
          </a:p>
          <a:p>
            <a:pPr eaLnBrk="1" hangingPunct="1">
              <a:defRPr/>
            </a:pPr>
            <a:endParaRPr lang="ru-RU" altLang="ru-RU" sz="2800">
              <a:solidFill>
                <a:schemeClr val="folHlink"/>
              </a:solidFill>
            </a:endParaRPr>
          </a:p>
          <a:p>
            <a:pPr eaLnBrk="1" hangingPunct="1">
              <a:defRPr/>
            </a:pPr>
            <a:endParaRPr lang="ru-RU" altLang="ru-RU" sz="2800"/>
          </a:p>
        </p:txBody>
      </p:sp>
      <p:pic>
        <p:nvPicPr>
          <p:cNvPr id="37893" name="Picture 4" descr="school03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3238"/>
            <a:ext cx="2195513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9744298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09C9EE-4B2D-4265-8859-BDED65FE5E2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35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altLang="ru-RU" sz="4400" b="1">
                <a:latin typeface="Monotype Corsiva" pitchFamily="66" charset="0"/>
              </a:rPr>
              <a:t>Сучасний урок - це твір мистецтва, де педагог уміло використовує всі можливості для розвитку особистості учня</a:t>
            </a:r>
            <a:br>
              <a:rPr lang="ru-RU" altLang="ru-RU" sz="4400" b="1">
                <a:latin typeface="Monotype Corsiva" pitchFamily="66" charset="0"/>
              </a:rPr>
            </a:br>
            <a:br>
              <a:rPr lang="ru-RU" altLang="ru-RU" sz="4400" b="1">
                <a:latin typeface="Monotype Corsiva" pitchFamily="66" charset="0"/>
              </a:rPr>
            </a:br>
            <a:r>
              <a:rPr lang="ru-RU" altLang="ru-RU" sz="4400" b="1">
                <a:latin typeface="Monotype Corsiva" pitchFamily="66" charset="0"/>
              </a:rPr>
              <a:t>             </a:t>
            </a:r>
            <a:r>
              <a:rPr lang="ru-RU" altLang="ru-RU" b="1"/>
              <a:t>М. Ебнер – Ешенбах</a:t>
            </a:r>
          </a:p>
        </p:txBody>
      </p:sp>
      <p:pic>
        <p:nvPicPr>
          <p:cNvPr id="38916" name="Picture 4" descr="school22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3238"/>
            <a:ext cx="2555875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5" descr="school19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4763"/>
            <a:ext cx="2411413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6" descr="school19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84438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4178004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" name="Picture 5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5" y="-9201"/>
            <a:ext cx="9036496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2914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60648"/>
            <a:ext cx="8640959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1549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88640"/>
            <a:ext cx="8964489" cy="655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4437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8"/>
            <a:ext cx="8784976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6869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04664"/>
            <a:ext cx="8964488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87824" y="404664"/>
            <a:ext cx="648072" cy="2880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483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FBBCA6-F0E5-421F-A351-85825FD7A14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9401" name="Rectangle 9"/>
          <p:cNvSpPr>
            <a:spLocks noGrp="1" noChangeArrowheads="1"/>
          </p:cNvSpPr>
          <p:nvPr>
            <p:ph type="title"/>
          </p:nvPr>
        </p:nvSpPr>
        <p:spPr>
          <a:xfrm flipH="1">
            <a:off x="2268538" y="260350"/>
            <a:ext cx="1008062" cy="6369050"/>
          </a:xfrm>
        </p:spPr>
        <p:txBody>
          <a:bodyPr/>
          <a:lstStyle/>
          <a:p>
            <a:pPr eaLnBrk="1" hangingPunct="1">
              <a:defRPr/>
            </a:pPr>
            <a:r>
              <a:rPr lang="uk-UA" altLang="ru-RU" sz="4000" b="1">
                <a:solidFill>
                  <a:srgbClr val="800CEA"/>
                </a:solidFill>
                <a:latin typeface="Arial Black" pitchFamily="34" charset="0"/>
              </a:rPr>
              <a:t>Т</a:t>
            </a:r>
            <a:br>
              <a:rPr lang="uk-UA" altLang="ru-RU" sz="4000" b="1">
                <a:solidFill>
                  <a:srgbClr val="800CEA"/>
                </a:solidFill>
                <a:latin typeface="Arial Black" pitchFamily="34" charset="0"/>
              </a:rPr>
            </a:br>
            <a:r>
              <a:rPr lang="uk-UA" altLang="ru-RU" sz="4000" b="1">
                <a:solidFill>
                  <a:srgbClr val="800CEA"/>
                </a:solidFill>
                <a:latin typeface="Arial Black" pitchFamily="34" charset="0"/>
              </a:rPr>
              <a:t>и</a:t>
            </a:r>
            <a:br>
              <a:rPr lang="uk-UA" altLang="ru-RU" sz="4000" b="1">
                <a:solidFill>
                  <a:srgbClr val="800CEA"/>
                </a:solidFill>
                <a:latin typeface="Arial Black" pitchFamily="34" charset="0"/>
              </a:rPr>
            </a:br>
            <a:r>
              <a:rPr lang="uk-UA" altLang="ru-RU" sz="4000" b="1">
                <a:solidFill>
                  <a:srgbClr val="800CEA"/>
                </a:solidFill>
                <a:latin typeface="Arial Black" pitchFamily="34" charset="0"/>
              </a:rPr>
              <a:t>п</a:t>
            </a:r>
            <a:br>
              <a:rPr lang="uk-UA" altLang="ru-RU" sz="4000" b="1">
                <a:solidFill>
                  <a:srgbClr val="800CEA"/>
                </a:solidFill>
                <a:latin typeface="Arial Black" pitchFamily="34" charset="0"/>
              </a:rPr>
            </a:br>
            <a:r>
              <a:rPr lang="uk-UA" altLang="ru-RU" sz="4000" b="1">
                <a:solidFill>
                  <a:srgbClr val="800CEA"/>
                </a:solidFill>
                <a:latin typeface="Arial Black" pitchFamily="34" charset="0"/>
              </a:rPr>
              <a:t>и</a:t>
            </a:r>
            <a:br>
              <a:rPr lang="uk-UA" altLang="ru-RU" sz="4000" b="1">
                <a:solidFill>
                  <a:srgbClr val="800CEA"/>
                </a:solidFill>
                <a:latin typeface="Arial Black" pitchFamily="34" charset="0"/>
              </a:rPr>
            </a:br>
            <a:r>
              <a:rPr lang="uk-UA" altLang="ru-RU" sz="4000" b="1">
                <a:solidFill>
                  <a:srgbClr val="800CEA"/>
                </a:solidFill>
                <a:latin typeface="Arial Black" pitchFamily="34" charset="0"/>
              </a:rPr>
              <a:t> </a:t>
            </a:r>
            <a:br>
              <a:rPr lang="uk-UA" altLang="ru-RU" sz="4000" b="1">
                <a:solidFill>
                  <a:srgbClr val="800CEA"/>
                </a:solidFill>
                <a:latin typeface="Arial Black" pitchFamily="34" charset="0"/>
              </a:rPr>
            </a:br>
            <a:r>
              <a:rPr lang="uk-UA" altLang="ru-RU" sz="4000" b="1">
                <a:solidFill>
                  <a:srgbClr val="800CEA"/>
                </a:solidFill>
                <a:latin typeface="Arial Black" pitchFamily="34" charset="0"/>
              </a:rPr>
              <a:t>у</a:t>
            </a:r>
            <a:br>
              <a:rPr lang="uk-UA" altLang="ru-RU" sz="4000" b="1">
                <a:solidFill>
                  <a:srgbClr val="800CEA"/>
                </a:solidFill>
                <a:latin typeface="Arial Black" pitchFamily="34" charset="0"/>
              </a:rPr>
            </a:br>
            <a:r>
              <a:rPr lang="uk-UA" altLang="ru-RU" sz="4000" b="1">
                <a:solidFill>
                  <a:srgbClr val="800CEA"/>
                </a:solidFill>
                <a:latin typeface="Arial Black" pitchFamily="34" charset="0"/>
              </a:rPr>
              <a:t>р</a:t>
            </a:r>
            <a:br>
              <a:rPr lang="uk-UA" altLang="ru-RU" sz="4000" b="1">
                <a:solidFill>
                  <a:srgbClr val="800CEA"/>
                </a:solidFill>
                <a:latin typeface="Arial Black" pitchFamily="34" charset="0"/>
              </a:rPr>
            </a:br>
            <a:r>
              <a:rPr lang="uk-UA" altLang="ru-RU" sz="4000" b="1">
                <a:solidFill>
                  <a:srgbClr val="800CEA"/>
                </a:solidFill>
                <a:latin typeface="Arial Black" pitchFamily="34" charset="0"/>
              </a:rPr>
              <a:t>о</a:t>
            </a:r>
            <a:br>
              <a:rPr lang="uk-UA" altLang="ru-RU" sz="4000" b="1">
                <a:solidFill>
                  <a:srgbClr val="800CEA"/>
                </a:solidFill>
                <a:latin typeface="Arial Black" pitchFamily="34" charset="0"/>
              </a:rPr>
            </a:br>
            <a:r>
              <a:rPr lang="uk-UA" altLang="ru-RU" sz="4000" b="1">
                <a:solidFill>
                  <a:srgbClr val="800CEA"/>
                </a:solidFill>
                <a:latin typeface="Arial Black" pitchFamily="34" charset="0"/>
              </a:rPr>
              <a:t>к</a:t>
            </a:r>
            <a:br>
              <a:rPr lang="uk-UA" altLang="ru-RU" sz="4000" b="1">
                <a:solidFill>
                  <a:srgbClr val="800CEA"/>
                </a:solidFill>
                <a:latin typeface="Arial Black" pitchFamily="34" charset="0"/>
              </a:rPr>
            </a:br>
            <a:r>
              <a:rPr lang="uk-UA" altLang="ru-RU" sz="4000" b="1">
                <a:solidFill>
                  <a:srgbClr val="800CEA"/>
                </a:solidFill>
                <a:latin typeface="Arial Black" pitchFamily="34" charset="0"/>
              </a:rPr>
              <a:t>і</a:t>
            </a:r>
            <a:br>
              <a:rPr lang="uk-UA" altLang="ru-RU" sz="4000" b="1">
                <a:solidFill>
                  <a:srgbClr val="800CEA"/>
                </a:solidFill>
                <a:latin typeface="Arial Black" pitchFamily="34" charset="0"/>
              </a:rPr>
            </a:br>
            <a:r>
              <a:rPr lang="uk-UA" altLang="ru-RU" sz="4000" b="1">
                <a:solidFill>
                  <a:srgbClr val="800CEA"/>
                </a:solidFill>
                <a:latin typeface="Arial Black" pitchFamily="34" charset="0"/>
              </a:rPr>
              <a:t>в</a:t>
            </a:r>
            <a:endParaRPr lang="ru-RU" altLang="ru-RU" sz="4000" b="1">
              <a:solidFill>
                <a:srgbClr val="800CEA"/>
              </a:solidFill>
              <a:latin typeface="Arial Black" pitchFamily="34" charset="0"/>
            </a:endParaRPr>
          </a:p>
        </p:txBody>
      </p:sp>
      <p:graphicFrame>
        <p:nvGraphicFramePr>
          <p:cNvPr id="2" name="Схема 1"/>
          <p:cNvGraphicFramePr/>
          <p:nvPr/>
        </p:nvGraphicFramePr>
        <p:xfrm>
          <a:off x="2195513" y="0"/>
          <a:ext cx="6948487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36" name="Picture 16" descr="school030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675"/>
            <a:ext cx="2195513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7" descr="school042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5513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8" descr="school042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4763"/>
            <a:ext cx="2195513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945090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План">
  <a:themeElements>
    <a:clrScheme name="План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Пла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лан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План">
  <a:themeElements>
    <a:clrScheme name="План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Пла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лан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План">
  <a:themeElements>
    <a:clrScheme name="План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Пла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лан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План">
  <a:themeElements>
    <a:clrScheme name="План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Пла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лан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План">
  <a:themeElements>
    <a:clrScheme name="План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Пла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лан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План">
  <a:themeElements>
    <a:clrScheme name="План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Пла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лан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4_План">
  <a:themeElements>
    <a:clrScheme name="План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Пла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лан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5_План">
  <a:themeElements>
    <a:clrScheme name="План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Пла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лан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6_План">
  <a:themeElements>
    <a:clrScheme name="План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Пла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лан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7_План">
  <a:themeElements>
    <a:clrScheme name="План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Пла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лан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План">
  <a:themeElements>
    <a:clrScheme name="План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Пла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лан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8_План">
  <a:themeElements>
    <a:clrScheme name="План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Пла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лан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9_План">
  <a:themeElements>
    <a:clrScheme name="План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Пла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лан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0_План">
  <a:themeElements>
    <a:clrScheme name="План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Пла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лан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1_План">
  <a:themeElements>
    <a:clrScheme name="План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Пла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лан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План">
  <a:themeElements>
    <a:clrScheme name="План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Пла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лан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План">
  <a:themeElements>
    <a:clrScheme name="План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Пла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лан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План">
  <a:themeElements>
    <a:clrScheme name="План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Пла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лан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План">
  <a:themeElements>
    <a:clrScheme name="План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Пла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лан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План">
  <a:themeElements>
    <a:clrScheme name="План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Пла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лан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План">
  <a:themeElements>
    <a:clrScheme name="План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Пла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лан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План">
  <a:themeElements>
    <a:clrScheme name="План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Пла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лан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1840</Words>
  <Application>Microsoft Macintosh PowerPoint</Application>
  <PresentationFormat>Экран (4:3)</PresentationFormat>
  <Paragraphs>250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23</vt:i4>
      </vt:variant>
      <vt:variant>
        <vt:lpstr>Заголовки слайдов</vt:lpstr>
      </vt:variant>
      <vt:variant>
        <vt:i4>35</vt:i4>
      </vt:variant>
    </vt:vector>
  </HeadingPairs>
  <TitlesOfParts>
    <vt:vector size="67" baseType="lpstr">
      <vt:lpstr>Arial</vt:lpstr>
      <vt:lpstr>Arial Black</vt:lpstr>
      <vt:lpstr>Calibri</vt:lpstr>
      <vt:lpstr>Comic Sans MS</vt:lpstr>
      <vt:lpstr>Monotype Corsiva</vt:lpstr>
      <vt:lpstr>Symbol</vt:lpstr>
      <vt:lpstr>Tahoma</vt:lpstr>
      <vt:lpstr>Times New Roman</vt:lpstr>
      <vt:lpstr>Wingdings</vt:lpstr>
      <vt:lpstr>Тема Office</vt:lpstr>
      <vt:lpstr>План</vt:lpstr>
      <vt:lpstr>1_План</vt:lpstr>
      <vt:lpstr>2_План</vt:lpstr>
      <vt:lpstr>3_План</vt:lpstr>
      <vt:lpstr>4_План</vt:lpstr>
      <vt:lpstr>5_План</vt:lpstr>
      <vt:lpstr>6_План</vt:lpstr>
      <vt:lpstr>7_План</vt:lpstr>
      <vt:lpstr>8_План</vt:lpstr>
      <vt:lpstr>9_План</vt:lpstr>
      <vt:lpstr>10_План</vt:lpstr>
      <vt:lpstr>11_План</vt:lpstr>
      <vt:lpstr>12_План</vt:lpstr>
      <vt:lpstr>13_План</vt:lpstr>
      <vt:lpstr>14_План</vt:lpstr>
      <vt:lpstr>15_План</vt:lpstr>
      <vt:lpstr>16_План</vt:lpstr>
      <vt:lpstr>17_План</vt:lpstr>
      <vt:lpstr>18_План</vt:lpstr>
      <vt:lpstr>19_План</vt:lpstr>
      <vt:lpstr>20_План</vt:lpstr>
      <vt:lpstr>21_План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 и п и   у р о к і 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2. Всебічна перевірка ступеня засвоєння змісту навчального матеріалу</vt:lpstr>
      <vt:lpstr>3. Підготовка учнів до активного й усвідомленого засвоєння навчального матеріалу</vt:lpstr>
      <vt:lpstr>4. Засвоєння нового матеріалу</vt:lpstr>
      <vt:lpstr>5. Перевірка розуміння і корекція засвоєння учнями нового матеріалу</vt:lpstr>
      <vt:lpstr>6. Підбиття підсумків уроку</vt:lpstr>
      <vt:lpstr> 7. Інформація про домашнє завдання, інструктаж про його виконання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Вимоги до сучасного уроку</vt:lpstr>
      <vt:lpstr>Вимоги до сучасного уроку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Off0810ua@outlook.com</cp:lastModifiedBy>
  <cp:revision>11</cp:revision>
  <dcterms:created xsi:type="dcterms:W3CDTF">2021-04-14T17:14:17Z</dcterms:created>
  <dcterms:modified xsi:type="dcterms:W3CDTF">2023-04-13T08:09:10Z</dcterms:modified>
</cp:coreProperties>
</file>