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8E2EE-BBAF-4823-8F2D-559219AA17D3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FA5C6E-BE6F-4A21-872D-C319D2215298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Іменні частини мови</a:t>
          </a:r>
          <a:endParaRPr lang="ru-RU" b="1" dirty="0">
            <a:solidFill>
              <a:srgbClr val="7030A0"/>
            </a:solidFill>
          </a:endParaRPr>
        </a:p>
      </dgm:t>
    </dgm:pt>
    <dgm:pt modelId="{C67A6D7E-D1D4-4FF0-A114-87AE237D7449}" type="parTrans" cxnId="{15CD9831-9DBA-4FF7-BCC4-C457E5B21D49}">
      <dgm:prSet/>
      <dgm:spPr/>
      <dgm:t>
        <a:bodyPr/>
        <a:lstStyle/>
        <a:p>
          <a:endParaRPr lang="ru-RU"/>
        </a:p>
      </dgm:t>
    </dgm:pt>
    <dgm:pt modelId="{29580AC3-2303-4573-8A1D-451D085B1AB0}" type="sibTrans" cxnId="{15CD9831-9DBA-4FF7-BCC4-C457E5B21D49}">
      <dgm:prSet/>
      <dgm:spPr/>
      <dgm:t>
        <a:bodyPr/>
        <a:lstStyle/>
        <a:p>
          <a:endParaRPr lang="ru-RU"/>
        </a:p>
      </dgm:t>
    </dgm:pt>
    <dgm:pt modelId="{B123E92E-D622-4A19-B795-8720E86949D8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іменник</a:t>
          </a:r>
          <a:endParaRPr lang="ru-RU" b="1" dirty="0">
            <a:solidFill>
              <a:srgbClr val="7030A0"/>
            </a:solidFill>
          </a:endParaRPr>
        </a:p>
      </dgm:t>
    </dgm:pt>
    <dgm:pt modelId="{EBF5BC9C-A734-48A1-B245-EE2C694FE87E}" type="parTrans" cxnId="{BEB16FA0-FA74-4A90-A539-7058F58CAF0D}">
      <dgm:prSet/>
      <dgm:spPr/>
      <dgm:t>
        <a:bodyPr/>
        <a:lstStyle/>
        <a:p>
          <a:endParaRPr lang="ru-RU"/>
        </a:p>
      </dgm:t>
    </dgm:pt>
    <dgm:pt modelId="{A2561747-DFA3-43A7-B6C6-1B65AC410ECE}" type="sibTrans" cxnId="{BEB16FA0-FA74-4A90-A539-7058F58CAF0D}">
      <dgm:prSet/>
      <dgm:spPr/>
      <dgm:t>
        <a:bodyPr/>
        <a:lstStyle/>
        <a:p>
          <a:endParaRPr lang="ru-RU"/>
        </a:p>
      </dgm:t>
    </dgm:pt>
    <dgm:pt modelId="{98210063-1DA4-466A-B1F0-968A3F620A04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займенник</a:t>
          </a:r>
          <a:endParaRPr lang="ru-RU" b="1" dirty="0">
            <a:solidFill>
              <a:srgbClr val="7030A0"/>
            </a:solidFill>
          </a:endParaRPr>
        </a:p>
      </dgm:t>
    </dgm:pt>
    <dgm:pt modelId="{C12054F2-7AA2-45AD-8A34-0D95B3947451}" type="parTrans" cxnId="{8E199F49-10E4-4B39-8E68-801FA4B934D4}">
      <dgm:prSet/>
      <dgm:spPr/>
      <dgm:t>
        <a:bodyPr/>
        <a:lstStyle/>
        <a:p>
          <a:endParaRPr lang="ru-RU"/>
        </a:p>
      </dgm:t>
    </dgm:pt>
    <dgm:pt modelId="{345BEA78-D2F5-4705-92A6-DA0CEDAC29AC}" type="sibTrans" cxnId="{8E199F49-10E4-4B39-8E68-801FA4B934D4}">
      <dgm:prSet/>
      <dgm:spPr/>
      <dgm:t>
        <a:bodyPr/>
        <a:lstStyle/>
        <a:p>
          <a:endParaRPr lang="ru-RU"/>
        </a:p>
      </dgm:t>
    </dgm:pt>
    <dgm:pt modelId="{A256E2E5-88CC-4F2F-A2E4-17F631A012DC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числівник</a:t>
          </a:r>
          <a:endParaRPr lang="ru-RU" b="1" dirty="0">
            <a:solidFill>
              <a:srgbClr val="7030A0"/>
            </a:solidFill>
          </a:endParaRPr>
        </a:p>
      </dgm:t>
    </dgm:pt>
    <dgm:pt modelId="{6FDD980B-68F3-4F38-9AD7-DF638944F5FE}" type="parTrans" cxnId="{61DB36AC-27D1-4E5D-8822-A85412B61069}">
      <dgm:prSet/>
      <dgm:spPr/>
      <dgm:t>
        <a:bodyPr/>
        <a:lstStyle/>
        <a:p>
          <a:endParaRPr lang="ru-RU"/>
        </a:p>
      </dgm:t>
    </dgm:pt>
    <dgm:pt modelId="{33360711-EC45-4EAF-90E5-A5482E21BCE2}" type="sibTrans" cxnId="{61DB36AC-27D1-4E5D-8822-A85412B61069}">
      <dgm:prSet/>
      <dgm:spPr/>
      <dgm:t>
        <a:bodyPr/>
        <a:lstStyle/>
        <a:p>
          <a:endParaRPr lang="ru-RU"/>
        </a:p>
      </dgm:t>
    </dgm:pt>
    <dgm:pt modelId="{76DE13EC-A5AE-4D64-9CB6-F9965854AA98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прикметник</a:t>
          </a:r>
          <a:endParaRPr lang="ru-RU" b="1" dirty="0">
            <a:solidFill>
              <a:srgbClr val="7030A0"/>
            </a:solidFill>
          </a:endParaRPr>
        </a:p>
      </dgm:t>
    </dgm:pt>
    <dgm:pt modelId="{658DF9F8-ABB7-4072-B728-5EA9AB815CBB}" type="parTrans" cxnId="{A91FC8EC-DCCE-4A07-87FB-E9161D72E8BC}">
      <dgm:prSet/>
      <dgm:spPr/>
      <dgm:t>
        <a:bodyPr/>
        <a:lstStyle/>
        <a:p>
          <a:endParaRPr lang="ru-RU"/>
        </a:p>
      </dgm:t>
    </dgm:pt>
    <dgm:pt modelId="{16DAE582-70BF-4E5C-9152-8793C701630B}" type="sibTrans" cxnId="{A91FC8EC-DCCE-4A07-87FB-E9161D72E8BC}">
      <dgm:prSet/>
      <dgm:spPr/>
      <dgm:t>
        <a:bodyPr/>
        <a:lstStyle/>
        <a:p>
          <a:endParaRPr lang="ru-RU"/>
        </a:p>
      </dgm:t>
    </dgm:pt>
    <dgm:pt modelId="{298F3D08-59FA-4CF9-9DD5-AE068028F702}" type="pres">
      <dgm:prSet presAssocID="{B018E2EE-BBAF-4823-8F2D-559219AA17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F77910-6628-4199-858E-519CB17B2D6A}" type="pres">
      <dgm:prSet presAssocID="{F1FA5C6E-BE6F-4A21-872D-C319D2215298}" presName="root1" presStyleCnt="0"/>
      <dgm:spPr/>
    </dgm:pt>
    <dgm:pt modelId="{3CA5199E-0300-4A1C-9CFA-D7611DA3F077}" type="pres">
      <dgm:prSet presAssocID="{F1FA5C6E-BE6F-4A21-872D-C319D2215298}" presName="LevelOneTextNode" presStyleLbl="node0" presStyleIdx="0" presStyleCnt="1">
        <dgm:presLayoutVars>
          <dgm:chPref val="3"/>
        </dgm:presLayoutVars>
      </dgm:prSet>
      <dgm:spPr/>
    </dgm:pt>
    <dgm:pt modelId="{24A4681D-40AF-4AFE-A696-80BA7D85E2D9}" type="pres">
      <dgm:prSet presAssocID="{F1FA5C6E-BE6F-4A21-872D-C319D2215298}" presName="level2hierChild" presStyleCnt="0"/>
      <dgm:spPr/>
    </dgm:pt>
    <dgm:pt modelId="{B8BA33CF-F3DE-4B76-94A4-DC0D841A212C}" type="pres">
      <dgm:prSet presAssocID="{EBF5BC9C-A734-48A1-B245-EE2C694FE87E}" presName="conn2-1" presStyleLbl="parChTrans1D2" presStyleIdx="0" presStyleCnt="4"/>
      <dgm:spPr/>
    </dgm:pt>
    <dgm:pt modelId="{F07E6422-6EC3-492D-B1D5-5214BE6E22D5}" type="pres">
      <dgm:prSet presAssocID="{EBF5BC9C-A734-48A1-B245-EE2C694FE87E}" presName="connTx" presStyleLbl="parChTrans1D2" presStyleIdx="0" presStyleCnt="4"/>
      <dgm:spPr/>
    </dgm:pt>
    <dgm:pt modelId="{608AED45-C79B-4185-A624-861679E399E4}" type="pres">
      <dgm:prSet presAssocID="{B123E92E-D622-4A19-B795-8720E86949D8}" presName="root2" presStyleCnt="0"/>
      <dgm:spPr/>
    </dgm:pt>
    <dgm:pt modelId="{7898A95D-32D9-415F-A786-7A7C2A27C436}" type="pres">
      <dgm:prSet presAssocID="{B123E92E-D622-4A19-B795-8720E86949D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E845FE-030D-4CC8-BA74-E520F534D1AE}" type="pres">
      <dgm:prSet presAssocID="{B123E92E-D622-4A19-B795-8720E86949D8}" presName="level3hierChild" presStyleCnt="0"/>
      <dgm:spPr/>
    </dgm:pt>
    <dgm:pt modelId="{FF98ED4E-D9AF-435E-84F9-A3F1C86A78DB}" type="pres">
      <dgm:prSet presAssocID="{658DF9F8-ABB7-4072-B728-5EA9AB815CBB}" presName="conn2-1" presStyleLbl="parChTrans1D2" presStyleIdx="1" presStyleCnt="4"/>
      <dgm:spPr/>
    </dgm:pt>
    <dgm:pt modelId="{B058427C-8200-499B-A52E-6E8323D1A6A1}" type="pres">
      <dgm:prSet presAssocID="{658DF9F8-ABB7-4072-B728-5EA9AB815CBB}" presName="connTx" presStyleLbl="parChTrans1D2" presStyleIdx="1" presStyleCnt="4"/>
      <dgm:spPr/>
    </dgm:pt>
    <dgm:pt modelId="{C95F1B33-92D8-4D7A-87E0-DC9189B520BE}" type="pres">
      <dgm:prSet presAssocID="{76DE13EC-A5AE-4D64-9CB6-F9965854AA98}" presName="root2" presStyleCnt="0"/>
      <dgm:spPr/>
    </dgm:pt>
    <dgm:pt modelId="{FB493C54-E7A0-41E2-B474-120817A2CBCE}" type="pres">
      <dgm:prSet presAssocID="{76DE13EC-A5AE-4D64-9CB6-F9965854AA98}" presName="LevelTwoTextNode" presStyleLbl="node2" presStyleIdx="1" presStyleCnt="4">
        <dgm:presLayoutVars>
          <dgm:chPref val="3"/>
        </dgm:presLayoutVars>
      </dgm:prSet>
      <dgm:spPr/>
    </dgm:pt>
    <dgm:pt modelId="{F4066710-6601-46B3-AE64-64FE52F5F304}" type="pres">
      <dgm:prSet presAssocID="{76DE13EC-A5AE-4D64-9CB6-F9965854AA98}" presName="level3hierChild" presStyleCnt="0"/>
      <dgm:spPr/>
    </dgm:pt>
    <dgm:pt modelId="{2FD13279-F9AF-477A-BBF2-39E07188C757}" type="pres">
      <dgm:prSet presAssocID="{C12054F2-7AA2-45AD-8A34-0D95B3947451}" presName="conn2-1" presStyleLbl="parChTrans1D2" presStyleIdx="2" presStyleCnt="4"/>
      <dgm:spPr/>
    </dgm:pt>
    <dgm:pt modelId="{CF61EA01-CB5F-4353-94A4-A5A0245620CE}" type="pres">
      <dgm:prSet presAssocID="{C12054F2-7AA2-45AD-8A34-0D95B3947451}" presName="connTx" presStyleLbl="parChTrans1D2" presStyleIdx="2" presStyleCnt="4"/>
      <dgm:spPr/>
    </dgm:pt>
    <dgm:pt modelId="{AC6EC917-4D8E-48CC-BEB0-B042C477C840}" type="pres">
      <dgm:prSet presAssocID="{98210063-1DA4-466A-B1F0-968A3F620A04}" presName="root2" presStyleCnt="0"/>
      <dgm:spPr/>
    </dgm:pt>
    <dgm:pt modelId="{DC94EFF5-53A3-4E92-9EF2-8C0F7C3B0707}" type="pres">
      <dgm:prSet presAssocID="{98210063-1DA4-466A-B1F0-968A3F620A04}" presName="LevelTwoTextNode" presStyleLbl="node2" presStyleIdx="2" presStyleCnt="4">
        <dgm:presLayoutVars>
          <dgm:chPref val="3"/>
        </dgm:presLayoutVars>
      </dgm:prSet>
      <dgm:spPr/>
    </dgm:pt>
    <dgm:pt modelId="{15FC159E-6A9D-45C8-A2F1-135076FE3259}" type="pres">
      <dgm:prSet presAssocID="{98210063-1DA4-466A-B1F0-968A3F620A04}" presName="level3hierChild" presStyleCnt="0"/>
      <dgm:spPr/>
    </dgm:pt>
    <dgm:pt modelId="{1E198576-AF9D-4D85-8EE1-F6B254C9A916}" type="pres">
      <dgm:prSet presAssocID="{6FDD980B-68F3-4F38-9AD7-DF638944F5FE}" presName="conn2-1" presStyleLbl="parChTrans1D2" presStyleIdx="3" presStyleCnt="4"/>
      <dgm:spPr/>
    </dgm:pt>
    <dgm:pt modelId="{45936995-538D-4BCB-A0AB-B10D88FDE219}" type="pres">
      <dgm:prSet presAssocID="{6FDD980B-68F3-4F38-9AD7-DF638944F5FE}" presName="connTx" presStyleLbl="parChTrans1D2" presStyleIdx="3" presStyleCnt="4"/>
      <dgm:spPr/>
    </dgm:pt>
    <dgm:pt modelId="{C5F42749-01F3-4BE8-9222-7D69DE5D54D2}" type="pres">
      <dgm:prSet presAssocID="{A256E2E5-88CC-4F2F-A2E4-17F631A012DC}" presName="root2" presStyleCnt="0"/>
      <dgm:spPr/>
    </dgm:pt>
    <dgm:pt modelId="{0FA310D1-645D-449E-812F-2D5C6F0E7375}" type="pres">
      <dgm:prSet presAssocID="{A256E2E5-88CC-4F2F-A2E4-17F631A012DC}" presName="LevelTwoTextNode" presStyleLbl="node2" presStyleIdx="3" presStyleCnt="4">
        <dgm:presLayoutVars>
          <dgm:chPref val="3"/>
        </dgm:presLayoutVars>
      </dgm:prSet>
      <dgm:spPr/>
    </dgm:pt>
    <dgm:pt modelId="{E5BA29AE-8949-4F7E-BC41-17F1A980F1F4}" type="pres">
      <dgm:prSet presAssocID="{A256E2E5-88CC-4F2F-A2E4-17F631A012DC}" presName="level3hierChild" presStyleCnt="0"/>
      <dgm:spPr/>
    </dgm:pt>
  </dgm:ptLst>
  <dgm:cxnLst>
    <dgm:cxn modelId="{BAD85F60-15B0-4D10-81AB-E5F29BB33DE5}" type="presOf" srcId="{B123E92E-D622-4A19-B795-8720E86949D8}" destId="{7898A95D-32D9-415F-A786-7A7C2A27C436}" srcOrd="0" destOrd="0" presId="urn:microsoft.com/office/officeart/2008/layout/HorizontalMultiLevelHierarchy"/>
    <dgm:cxn modelId="{42DD946E-1AA8-493F-860E-D736AE57DBCE}" type="presOf" srcId="{6FDD980B-68F3-4F38-9AD7-DF638944F5FE}" destId="{45936995-538D-4BCB-A0AB-B10D88FDE219}" srcOrd="1" destOrd="0" presId="urn:microsoft.com/office/officeart/2008/layout/HorizontalMultiLevelHierarchy"/>
    <dgm:cxn modelId="{F0573923-9FB2-4381-800A-8F611B94E225}" type="presOf" srcId="{C12054F2-7AA2-45AD-8A34-0D95B3947451}" destId="{CF61EA01-CB5F-4353-94A4-A5A0245620CE}" srcOrd="1" destOrd="0" presId="urn:microsoft.com/office/officeart/2008/layout/HorizontalMultiLevelHierarchy"/>
    <dgm:cxn modelId="{15CD9831-9DBA-4FF7-BCC4-C457E5B21D49}" srcId="{B018E2EE-BBAF-4823-8F2D-559219AA17D3}" destId="{F1FA5C6E-BE6F-4A21-872D-C319D2215298}" srcOrd="0" destOrd="0" parTransId="{C67A6D7E-D1D4-4FF0-A114-87AE237D7449}" sibTransId="{29580AC3-2303-4573-8A1D-451D085B1AB0}"/>
    <dgm:cxn modelId="{8E199F49-10E4-4B39-8E68-801FA4B934D4}" srcId="{F1FA5C6E-BE6F-4A21-872D-C319D2215298}" destId="{98210063-1DA4-466A-B1F0-968A3F620A04}" srcOrd="2" destOrd="0" parTransId="{C12054F2-7AA2-45AD-8A34-0D95B3947451}" sibTransId="{345BEA78-D2F5-4705-92A6-DA0CEDAC29AC}"/>
    <dgm:cxn modelId="{0625B855-2929-4648-A7E5-E628F99D1F70}" type="presOf" srcId="{658DF9F8-ABB7-4072-B728-5EA9AB815CBB}" destId="{FF98ED4E-D9AF-435E-84F9-A3F1C86A78DB}" srcOrd="0" destOrd="0" presId="urn:microsoft.com/office/officeart/2008/layout/HorizontalMultiLevelHierarchy"/>
    <dgm:cxn modelId="{4C8820D6-B57C-4448-934C-0153057C5654}" type="presOf" srcId="{A256E2E5-88CC-4F2F-A2E4-17F631A012DC}" destId="{0FA310D1-645D-449E-812F-2D5C6F0E7375}" srcOrd="0" destOrd="0" presId="urn:microsoft.com/office/officeart/2008/layout/HorizontalMultiLevelHierarchy"/>
    <dgm:cxn modelId="{6DAE5475-476D-4AB4-980A-8A43A0BF4146}" type="presOf" srcId="{EBF5BC9C-A734-48A1-B245-EE2C694FE87E}" destId="{B8BA33CF-F3DE-4B76-94A4-DC0D841A212C}" srcOrd="0" destOrd="0" presId="urn:microsoft.com/office/officeart/2008/layout/HorizontalMultiLevelHierarchy"/>
    <dgm:cxn modelId="{39179D3A-9DCD-4E6D-BBDC-4F501034D852}" type="presOf" srcId="{6FDD980B-68F3-4F38-9AD7-DF638944F5FE}" destId="{1E198576-AF9D-4D85-8EE1-F6B254C9A916}" srcOrd="0" destOrd="0" presId="urn:microsoft.com/office/officeart/2008/layout/HorizontalMultiLevelHierarchy"/>
    <dgm:cxn modelId="{8DCE9DBE-1F41-4F07-8161-128A80E99C63}" type="presOf" srcId="{F1FA5C6E-BE6F-4A21-872D-C319D2215298}" destId="{3CA5199E-0300-4A1C-9CFA-D7611DA3F077}" srcOrd="0" destOrd="0" presId="urn:microsoft.com/office/officeart/2008/layout/HorizontalMultiLevelHierarchy"/>
    <dgm:cxn modelId="{96E990DF-D9ED-4998-AC76-6E0793270098}" type="presOf" srcId="{76DE13EC-A5AE-4D64-9CB6-F9965854AA98}" destId="{FB493C54-E7A0-41E2-B474-120817A2CBCE}" srcOrd="0" destOrd="0" presId="urn:microsoft.com/office/officeart/2008/layout/HorizontalMultiLevelHierarchy"/>
    <dgm:cxn modelId="{61DB36AC-27D1-4E5D-8822-A85412B61069}" srcId="{F1FA5C6E-BE6F-4A21-872D-C319D2215298}" destId="{A256E2E5-88CC-4F2F-A2E4-17F631A012DC}" srcOrd="3" destOrd="0" parTransId="{6FDD980B-68F3-4F38-9AD7-DF638944F5FE}" sibTransId="{33360711-EC45-4EAF-90E5-A5482E21BCE2}"/>
    <dgm:cxn modelId="{E90D4D0B-B606-4422-9BDC-648A2698CB89}" type="presOf" srcId="{B018E2EE-BBAF-4823-8F2D-559219AA17D3}" destId="{298F3D08-59FA-4CF9-9DD5-AE068028F702}" srcOrd="0" destOrd="0" presId="urn:microsoft.com/office/officeart/2008/layout/HorizontalMultiLevelHierarchy"/>
    <dgm:cxn modelId="{3906F0D9-4FE8-475C-B178-8188AD746EA8}" type="presOf" srcId="{C12054F2-7AA2-45AD-8A34-0D95B3947451}" destId="{2FD13279-F9AF-477A-BBF2-39E07188C757}" srcOrd="0" destOrd="0" presId="urn:microsoft.com/office/officeart/2008/layout/HorizontalMultiLevelHierarchy"/>
    <dgm:cxn modelId="{A91FC8EC-DCCE-4A07-87FB-E9161D72E8BC}" srcId="{F1FA5C6E-BE6F-4A21-872D-C319D2215298}" destId="{76DE13EC-A5AE-4D64-9CB6-F9965854AA98}" srcOrd="1" destOrd="0" parTransId="{658DF9F8-ABB7-4072-B728-5EA9AB815CBB}" sibTransId="{16DAE582-70BF-4E5C-9152-8793C701630B}"/>
    <dgm:cxn modelId="{BB529D27-ED73-465F-9891-1B63DD6D07C8}" type="presOf" srcId="{658DF9F8-ABB7-4072-B728-5EA9AB815CBB}" destId="{B058427C-8200-499B-A52E-6E8323D1A6A1}" srcOrd="1" destOrd="0" presId="urn:microsoft.com/office/officeart/2008/layout/HorizontalMultiLevelHierarchy"/>
    <dgm:cxn modelId="{BEB16FA0-FA74-4A90-A539-7058F58CAF0D}" srcId="{F1FA5C6E-BE6F-4A21-872D-C319D2215298}" destId="{B123E92E-D622-4A19-B795-8720E86949D8}" srcOrd="0" destOrd="0" parTransId="{EBF5BC9C-A734-48A1-B245-EE2C694FE87E}" sibTransId="{A2561747-DFA3-43A7-B6C6-1B65AC410ECE}"/>
    <dgm:cxn modelId="{4B9C7021-BBAA-4DD8-B6C6-27F763E8A8C1}" type="presOf" srcId="{EBF5BC9C-A734-48A1-B245-EE2C694FE87E}" destId="{F07E6422-6EC3-492D-B1D5-5214BE6E22D5}" srcOrd="1" destOrd="0" presId="urn:microsoft.com/office/officeart/2008/layout/HorizontalMultiLevelHierarchy"/>
    <dgm:cxn modelId="{BCCEDE29-D06A-4E08-A1C9-8DA74D9CFBFF}" type="presOf" srcId="{98210063-1DA4-466A-B1F0-968A3F620A04}" destId="{DC94EFF5-53A3-4E92-9EF2-8C0F7C3B0707}" srcOrd="0" destOrd="0" presId="urn:microsoft.com/office/officeart/2008/layout/HorizontalMultiLevelHierarchy"/>
    <dgm:cxn modelId="{C42A1FA4-0589-4A90-B82A-74ED985B92FA}" type="presParOf" srcId="{298F3D08-59FA-4CF9-9DD5-AE068028F702}" destId="{4BF77910-6628-4199-858E-519CB17B2D6A}" srcOrd="0" destOrd="0" presId="urn:microsoft.com/office/officeart/2008/layout/HorizontalMultiLevelHierarchy"/>
    <dgm:cxn modelId="{67ABF350-9B64-481F-BA8F-24E88171A657}" type="presParOf" srcId="{4BF77910-6628-4199-858E-519CB17B2D6A}" destId="{3CA5199E-0300-4A1C-9CFA-D7611DA3F077}" srcOrd="0" destOrd="0" presId="urn:microsoft.com/office/officeart/2008/layout/HorizontalMultiLevelHierarchy"/>
    <dgm:cxn modelId="{8DE635DD-F1B9-4481-84DE-8853F6CE28ED}" type="presParOf" srcId="{4BF77910-6628-4199-858E-519CB17B2D6A}" destId="{24A4681D-40AF-4AFE-A696-80BA7D85E2D9}" srcOrd="1" destOrd="0" presId="urn:microsoft.com/office/officeart/2008/layout/HorizontalMultiLevelHierarchy"/>
    <dgm:cxn modelId="{30069C55-1AAC-448D-900A-A9CF850CCA16}" type="presParOf" srcId="{24A4681D-40AF-4AFE-A696-80BA7D85E2D9}" destId="{B8BA33CF-F3DE-4B76-94A4-DC0D841A212C}" srcOrd="0" destOrd="0" presId="urn:microsoft.com/office/officeart/2008/layout/HorizontalMultiLevelHierarchy"/>
    <dgm:cxn modelId="{54781D1F-0FE9-4CE0-960C-E0C0831981C1}" type="presParOf" srcId="{B8BA33CF-F3DE-4B76-94A4-DC0D841A212C}" destId="{F07E6422-6EC3-492D-B1D5-5214BE6E22D5}" srcOrd="0" destOrd="0" presId="urn:microsoft.com/office/officeart/2008/layout/HorizontalMultiLevelHierarchy"/>
    <dgm:cxn modelId="{CB43ECB8-328D-4497-8DA8-710B9783561C}" type="presParOf" srcId="{24A4681D-40AF-4AFE-A696-80BA7D85E2D9}" destId="{608AED45-C79B-4185-A624-861679E399E4}" srcOrd="1" destOrd="0" presId="urn:microsoft.com/office/officeart/2008/layout/HorizontalMultiLevelHierarchy"/>
    <dgm:cxn modelId="{4C668387-8EFB-45B0-85B8-727A2AC187D5}" type="presParOf" srcId="{608AED45-C79B-4185-A624-861679E399E4}" destId="{7898A95D-32D9-415F-A786-7A7C2A27C436}" srcOrd="0" destOrd="0" presId="urn:microsoft.com/office/officeart/2008/layout/HorizontalMultiLevelHierarchy"/>
    <dgm:cxn modelId="{9A536958-E144-471A-99CB-16408F8504DE}" type="presParOf" srcId="{608AED45-C79B-4185-A624-861679E399E4}" destId="{BEE845FE-030D-4CC8-BA74-E520F534D1AE}" srcOrd="1" destOrd="0" presId="urn:microsoft.com/office/officeart/2008/layout/HorizontalMultiLevelHierarchy"/>
    <dgm:cxn modelId="{CEE6E340-4DF1-42D9-88B7-89A3DA627B94}" type="presParOf" srcId="{24A4681D-40AF-4AFE-A696-80BA7D85E2D9}" destId="{FF98ED4E-D9AF-435E-84F9-A3F1C86A78DB}" srcOrd="2" destOrd="0" presId="urn:microsoft.com/office/officeart/2008/layout/HorizontalMultiLevelHierarchy"/>
    <dgm:cxn modelId="{A84CA398-88C7-4F28-9618-FDD8B500D62F}" type="presParOf" srcId="{FF98ED4E-D9AF-435E-84F9-A3F1C86A78DB}" destId="{B058427C-8200-499B-A52E-6E8323D1A6A1}" srcOrd="0" destOrd="0" presId="urn:microsoft.com/office/officeart/2008/layout/HorizontalMultiLevelHierarchy"/>
    <dgm:cxn modelId="{C1C2F44C-5D3F-4711-9017-B1107CF65B4D}" type="presParOf" srcId="{24A4681D-40AF-4AFE-A696-80BA7D85E2D9}" destId="{C95F1B33-92D8-4D7A-87E0-DC9189B520BE}" srcOrd="3" destOrd="0" presId="urn:microsoft.com/office/officeart/2008/layout/HorizontalMultiLevelHierarchy"/>
    <dgm:cxn modelId="{3CB8638E-96A9-4930-AE3F-CFAC64393424}" type="presParOf" srcId="{C95F1B33-92D8-4D7A-87E0-DC9189B520BE}" destId="{FB493C54-E7A0-41E2-B474-120817A2CBCE}" srcOrd="0" destOrd="0" presId="urn:microsoft.com/office/officeart/2008/layout/HorizontalMultiLevelHierarchy"/>
    <dgm:cxn modelId="{578BBE81-B17A-4E73-B90B-AD3783A76F6D}" type="presParOf" srcId="{C95F1B33-92D8-4D7A-87E0-DC9189B520BE}" destId="{F4066710-6601-46B3-AE64-64FE52F5F304}" srcOrd="1" destOrd="0" presId="urn:microsoft.com/office/officeart/2008/layout/HorizontalMultiLevelHierarchy"/>
    <dgm:cxn modelId="{6D2D1A1B-7F41-40DE-98C2-A976A1A13B7D}" type="presParOf" srcId="{24A4681D-40AF-4AFE-A696-80BA7D85E2D9}" destId="{2FD13279-F9AF-477A-BBF2-39E07188C757}" srcOrd="4" destOrd="0" presId="urn:microsoft.com/office/officeart/2008/layout/HorizontalMultiLevelHierarchy"/>
    <dgm:cxn modelId="{6E60CF47-20C2-497A-9298-FBCA767648A3}" type="presParOf" srcId="{2FD13279-F9AF-477A-BBF2-39E07188C757}" destId="{CF61EA01-CB5F-4353-94A4-A5A0245620CE}" srcOrd="0" destOrd="0" presId="urn:microsoft.com/office/officeart/2008/layout/HorizontalMultiLevelHierarchy"/>
    <dgm:cxn modelId="{3183D70B-311C-49DE-B84C-C633749EA248}" type="presParOf" srcId="{24A4681D-40AF-4AFE-A696-80BA7D85E2D9}" destId="{AC6EC917-4D8E-48CC-BEB0-B042C477C840}" srcOrd="5" destOrd="0" presId="urn:microsoft.com/office/officeart/2008/layout/HorizontalMultiLevelHierarchy"/>
    <dgm:cxn modelId="{100B6B01-59FB-4948-838B-99FED83D91B3}" type="presParOf" srcId="{AC6EC917-4D8E-48CC-BEB0-B042C477C840}" destId="{DC94EFF5-53A3-4E92-9EF2-8C0F7C3B0707}" srcOrd="0" destOrd="0" presId="urn:microsoft.com/office/officeart/2008/layout/HorizontalMultiLevelHierarchy"/>
    <dgm:cxn modelId="{9887813D-A3C0-4CAE-BEA0-9AB4837FB77A}" type="presParOf" srcId="{AC6EC917-4D8E-48CC-BEB0-B042C477C840}" destId="{15FC159E-6A9D-45C8-A2F1-135076FE3259}" srcOrd="1" destOrd="0" presId="urn:microsoft.com/office/officeart/2008/layout/HorizontalMultiLevelHierarchy"/>
    <dgm:cxn modelId="{AA1A015D-9909-4317-8379-F8EAD451A2CF}" type="presParOf" srcId="{24A4681D-40AF-4AFE-A696-80BA7D85E2D9}" destId="{1E198576-AF9D-4D85-8EE1-F6B254C9A916}" srcOrd="6" destOrd="0" presId="urn:microsoft.com/office/officeart/2008/layout/HorizontalMultiLevelHierarchy"/>
    <dgm:cxn modelId="{DF3AA230-9565-48C6-BBA3-BB8F46EAA4B5}" type="presParOf" srcId="{1E198576-AF9D-4D85-8EE1-F6B254C9A916}" destId="{45936995-538D-4BCB-A0AB-B10D88FDE219}" srcOrd="0" destOrd="0" presId="urn:microsoft.com/office/officeart/2008/layout/HorizontalMultiLevelHierarchy"/>
    <dgm:cxn modelId="{3038A61C-578D-4FDA-9152-18CDC88F373A}" type="presParOf" srcId="{24A4681D-40AF-4AFE-A696-80BA7D85E2D9}" destId="{C5F42749-01F3-4BE8-9222-7D69DE5D54D2}" srcOrd="7" destOrd="0" presId="urn:microsoft.com/office/officeart/2008/layout/HorizontalMultiLevelHierarchy"/>
    <dgm:cxn modelId="{E7E7D875-2206-45F4-80E2-3E887944D367}" type="presParOf" srcId="{C5F42749-01F3-4BE8-9222-7D69DE5D54D2}" destId="{0FA310D1-645D-449E-812F-2D5C6F0E7375}" srcOrd="0" destOrd="0" presId="urn:microsoft.com/office/officeart/2008/layout/HorizontalMultiLevelHierarchy"/>
    <dgm:cxn modelId="{87AF834D-9CE5-4203-A3DF-42E9E830AC4A}" type="presParOf" srcId="{C5F42749-01F3-4BE8-9222-7D69DE5D54D2}" destId="{E5BA29AE-8949-4F7E-BC41-17F1A980F1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529288-9694-46E5-BC41-8B3F65D0FA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35C6E6-6E46-4B3F-94E4-75F3EC7B2AF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Іменники</a:t>
          </a:r>
          <a:r>
            <a:rPr lang="ru-RU" b="1" dirty="0" smtClean="0">
              <a:solidFill>
                <a:schemeClr val="bg1"/>
              </a:solidFill>
            </a:rPr>
            <a:t> з </a:t>
          </a:r>
          <a:r>
            <a:rPr lang="ru-RU" b="1" dirty="0" err="1" smtClean="0">
              <a:solidFill>
                <a:schemeClr val="bg1"/>
              </a:solidFill>
            </a:rPr>
            <a:t>конкретним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значенням</a:t>
          </a:r>
          <a:endParaRPr lang="ru-RU" b="1" dirty="0">
            <a:solidFill>
              <a:schemeClr val="bg1"/>
            </a:solidFill>
          </a:endParaRPr>
        </a:p>
      </dgm:t>
    </dgm:pt>
    <dgm:pt modelId="{0FEE2FCA-ABF7-43E8-9EA1-01B3925E226D}" type="parTrans" cxnId="{6154E6FA-B00D-45B6-BDD4-9F0CE798E218}">
      <dgm:prSet/>
      <dgm:spPr/>
      <dgm:t>
        <a:bodyPr/>
        <a:lstStyle/>
        <a:p>
          <a:endParaRPr lang="ru-RU"/>
        </a:p>
      </dgm:t>
    </dgm:pt>
    <dgm:pt modelId="{0B5AA0D3-4A6B-4886-AF4E-1782C3628989}" type="sibTrans" cxnId="{6154E6FA-B00D-45B6-BDD4-9F0CE798E218}">
      <dgm:prSet/>
      <dgm:spPr/>
      <dgm:t>
        <a:bodyPr/>
        <a:lstStyle/>
        <a:p>
          <a:endParaRPr lang="ru-RU"/>
        </a:p>
      </dgm:t>
    </dgm:pt>
    <dgm:pt modelId="{7AF78458-4074-4CEA-804C-DE61C50F54D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називають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факти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дійсності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що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сприймаються</a:t>
          </a:r>
          <a:r>
            <a:rPr lang="ru-RU" b="1" dirty="0" smtClean="0">
              <a:solidFill>
                <a:schemeClr val="bg1"/>
              </a:solidFill>
            </a:rPr>
            <a:t> за </a:t>
          </a:r>
          <a:r>
            <a:rPr lang="ru-RU" b="1" dirty="0" err="1" smtClean="0">
              <a:solidFill>
                <a:schemeClr val="bg1"/>
              </a:solidFill>
            </a:rPr>
            <a:t>допомогою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органів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чуття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60919B60-1D90-4364-BC63-F9E677015832}" type="parTrans" cxnId="{4B5C880A-8B54-41F9-ADFD-C7899CCD6690}">
      <dgm:prSet/>
      <dgm:spPr/>
      <dgm:t>
        <a:bodyPr/>
        <a:lstStyle/>
        <a:p>
          <a:endParaRPr lang="ru-RU"/>
        </a:p>
      </dgm:t>
    </dgm:pt>
    <dgm:pt modelId="{1F607066-810D-4118-8E85-D671F9D6BA21}" type="sibTrans" cxnId="{4B5C880A-8B54-41F9-ADFD-C7899CCD6690}">
      <dgm:prSet/>
      <dgm:spPr/>
      <dgm:t>
        <a:bodyPr/>
        <a:lstStyle/>
        <a:p>
          <a:endParaRPr lang="ru-RU"/>
        </a:p>
      </dgm:t>
    </dgm:pt>
    <dgm:pt modelId="{05D3B69E-5B13-4E6E-80C1-A0752A185BD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термінологічні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назви</a:t>
          </a:r>
          <a:r>
            <a:rPr lang="ru-RU" b="1" dirty="0" smtClean="0">
              <a:solidFill>
                <a:schemeClr val="bg1"/>
              </a:solidFill>
            </a:rPr>
            <a:t> (</a:t>
          </a:r>
          <a:r>
            <a:rPr lang="ru-RU" b="1" i="1" dirty="0" smtClean="0">
              <a:solidFill>
                <a:schemeClr val="bg1"/>
              </a:solidFill>
            </a:rPr>
            <a:t>протон, нейрон</a:t>
          </a:r>
          <a:r>
            <a:rPr lang="ru-RU" b="1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F9BA749C-DB97-4905-9A62-C39C3AF8786D}" type="parTrans" cxnId="{4D68F89A-34C8-4308-BC47-701852E2E8F7}">
      <dgm:prSet/>
      <dgm:spPr/>
      <dgm:t>
        <a:bodyPr/>
        <a:lstStyle/>
        <a:p>
          <a:endParaRPr lang="ru-RU"/>
        </a:p>
      </dgm:t>
    </dgm:pt>
    <dgm:pt modelId="{D0FA6D23-E021-4B0B-911D-ACAFAD633EFA}" type="sibTrans" cxnId="{4D68F89A-34C8-4308-BC47-701852E2E8F7}">
      <dgm:prSet/>
      <dgm:spPr/>
      <dgm:t>
        <a:bodyPr/>
        <a:lstStyle/>
        <a:p>
          <a:endParaRPr lang="ru-RU"/>
        </a:p>
      </dgm:t>
    </dgm:pt>
    <dgm:pt modelId="{28D9C851-20CC-493F-B143-7760D46649D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назви часових одиниць (</a:t>
          </a:r>
          <a:r>
            <a:rPr lang="uk-UA" b="1" i="1" dirty="0" smtClean="0">
              <a:solidFill>
                <a:schemeClr val="bg1"/>
              </a:solidFill>
            </a:rPr>
            <a:t>доба, день, місяць</a:t>
          </a:r>
          <a:r>
            <a:rPr lang="uk-UA" b="1" dirty="0" smtClean="0">
              <a:solidFill>
                <a:schemeClr val="bg1"/>
              </a:solidFill>
            </a:rPr>
            <a:t>); </a:t>
          </a:r>
          <a:endParaRPr lang="ru-RU" b="1" dirty="0">
            <a:solidFill>
              <a:schemeClr val="bg1"/>
            </a:solidFill>
          </a:endParaRPr>
        </a:p>
      </dgm:t>
    </dgm:pt>
    <dgm:pt modelId="{06D3991F-2340-42F2-B0CC-AD6146768890}" type="parTrans" cxnId="{4FAEE40D-29CE-4F77-A50F-9793AD2E637C}">
      <dgm:prSet/>
      <dgm:spPr/>
      <dgm:t>
        <a:bodyPr/>
        <a:lstStyle/>
        <a:p>
          <a:endParaRPr lang="ru-RU"/>
        </a:p>
      </dgm:t>
    </dgm:pt>
    <dgm:pt modelId="{E0CF9984-576E-47FE-99F2-A843EF4A59BE}" type="sibTrans" cxnId="{4FAEE40D-29CE-4F77-A50F-9793AD2E637C}">
      <dgm:prSet/>
      <dgm:spPr/>
      <dgm:t>
        <a:bodyPr/>
        <a:lstStyle/>
        <a:p>
          <a:endParaRPr lang="ru-RU"/>
        </a:p>
      </dgm:t>
    </dgm:pt>
    <dgm:pt modelId="{9A411B47-1BF6-46C9-BD0D-3B2B6E4FEA5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назви нечітко окреслених просторових понять (</a:t>
          </a:r>
          <a:r>
            <a:rPr lang="uk-UA" b="1" i="1" dirty="0" smtClean="0">
              <a:solidFill>
                <a:schemeClr val="bg1"/>
              </a:solidFill>
            </a:rPr>
            <a:t>долина, поле, степ</a:t>
          </a:r>
          <a:r>
            <a:rPr lang="uk-UA" b="1" dirty="0" smtClean="0">
              <a:solidFill>
                <a:schemeClr val="bg1"/>
              </a:solidFill>
            </a:rPr>
            <a:t>).</a:t>
          </a:r>
          <a:endParaRPr lang="ru-RU" b="1" dirty="0">
            <a:solidFill>
              <a:schemeClr val="bg1"/>
            </a:solidFill>
          </a:endParaRPr>
        </a:p>
      </dgm:t>
    </dgm:pt>
    <dgm:pt modelId="{71E62814-149F-4753-9FA8-8AC5FDC15E21}" type="parTrans" cxnId="{AC61DE89-F057-4E7D-9C1B-C252DBE67A52}">
      <dgm:prSet/>
      <dgm:spPr/>
      <dgm:t>
        <a:bodyPr/>
        <a:lstStyle/>
        <a:p>
          <a:endParaRPr lang="ru-RU"/>
        </a:p>
      </dgm:t>
    </dgm:pt>
    <dgm:pt modelId="{4F6EFC42-D6C0-49A0-9019-086D2EB4395E}" type="sibTrans" cxnId="{AC61DE89-F057-4E7D-9C1B-C252DBE67A52}">
      <dgm:prSet/>
      <dgm:spPr/>
      <dgm:t>
        <a:bodyPr/>
        <a:lstStyle/>
        <a:p>
          <a:endParaRPr lang="ru-RU"/>
        </a:p>
      </dgm:t>
    </dgm:pt>
    <dgm:pt modelId="{8D365AD8-E7C6-4CB9-B8CD-07D4F1856DBD}" type="pres">
      <dgm:prSet presAssocID="{60529288-9694-46E5-BC41-8B3F65D0FA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44065E9-FDE4-4EA9-9BFA-520625FEE096}" type="pres">
      <dgm:prSet presAssocID="{1635C6E6-6E46-4B3F-94E4-75F3EC7B2AF8}" presName="root1" presStyleCnt="0"/>
      <dgm:spPr/>
    </dgm:pt>
    <dgm:pt modelId="{23180C48-16E0-41FA-B587-EC783DC591D7}" type="pres">
      <dgm:prSet presAssocID="{1635C6E6-6E46-4B3F-94E4-75F3EC7B2A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796DEF-6078-4EC1-87BF-7CD985FB4F6D}" type="pres">
      <dgm:prSet presAssocID="{1635C6E6-6E46-4B3F-94E4-75F3EC7B2AF8}" presName="level2hierChild" presStyleCnt="0"/>
      <dgm:spPr/>
    </dgm:pt>
    <dgm:pt modelId="{7A1F3BDF-E38E-442A-8624-E40B706CD03E}" type="pres">
      <dgm:prSet presAssocID="{60919B60-1D90-4364-BC63-F9E677015832}" presName="conn2-1" presStyleLbl="parChTrans1D2" presStyleIdx="0" presStyleCnt="4"/>
      <dgm:spPr/>
    </dgm:pt>
    <dgm:pt modelId="{AEA446CF-A8F6-4ACD-81F4-84B1489E6665}" type="pres">
      <dgm:prSet presAssocID="{60919B60-1D90-4364-BC63-F9E677015832}" presName="connTx" presStyleLbl="parChTrans1D2" presStyleIdx="0" presStyleCnt="4"/>
      <dgm:spPr/>
    </dgm:pt>
    <dgm:pt modelId="{38E2E80A-43C5-4862-ABA4-A03F16E40D00}" type="pres">
      <dgm:prSet presAssocID="{7AF78458-4074-4CEA-804C-DE61C50F54D6}" presName="root2" presStyleCnt="0"/>
      <dgm:spPr/>
    </dgm:pt>
    <dgm:pt modelId="{93A4F4C5-F40F-4913-AF69-DDEF97B99E4C}" type="pres">
      <dgm:prSet presAssocID="{7AF78458-4074-4CEA-804C-DE61C50F54D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7811A-FC8E-408F-A17B-D5012AA16A0C}" type="pres">
      <dgm:prSet presAssocID="{7AF78458-4074-4CEA-804C-DE61C50F54D6}" presName="level3hierChild" presStyleCnt="0"/>
      <dgm:spPr/>
    </dgm:pt>
    <dgm:pt modelId="{5B4373AA-A1A9-4E05-9B5D-D676CB9816CF}" type="pres">
      <dgm:prSet presAssocID="{F9BA749C-DB97-4905-9A62-C39C3AF8786D}" presName="conn2-1" presStyleLbl="parChTrans1D2" presStyleIdx="1" presStyleCnt="4"/>
      <dgm:spPr/>
    </dgm:pt>
    <dgm:pt modelId="{EEB550AB-C9D9-48CC-BF14-D360CC43AF6B}" type="pres">
      <dgm:prSet presAssocID="{F9BA749C-DB97-4905-9A62-C39C3AF8786D}" presName="connTx" presStyleLbl="parChTrans1D2" presStyleIdx="1" presStyleCnt="4"/>
      <dgm:spPr/>
    </dgm:pt>
    <dgm:pt modelId="{D4C553A6-E06C-4683-ACD4-0D34BEE4257F}" type="pres">
      <dgm:prSet presAssocID="{05D3B69E-5B13-4E6E-80C1-A0752A185BD6}" presName="root2" presStyleCnt="0"/>
      <dgm:spPr/>
    </dgm:pt>
    <dgm:pt modelId="{DDF4D059-42D1-4E15-BEB0-AC54D699E17D}" type="pres">
      <dgm:prSet presAssocID="{05D3B69E-5B13-4E6E-80C1-A0752A185BD6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31843-2781-4FE5-8487-D03EE86493A6}" type="pres">
      <dgm:prSet presAssocID="{05D3B69E-5B13-4E6E-80C1-A0752A185BD6}" presName="level3hierChild" presStyleCnt="0"/>
      <dgm:spPr/>
    </dgm:pt>
    <dgm:pt modelId="{01B49471-2C97-46F8-9B9E-B2DE6E493EE7}" type="pres">
      <dgm:prSet presAssocID="{06D3991F-2340-42F2-B0CC-AD6146768890}" presName="conn2-1" presStyleLbl="parChTrans1D2" presStyleIdx="2" presStyleCnt="4"/>
      <dgm:spPr/>
    </dgm:pt>
    <dgm:pt modelId="{ADF204AB-C1AF-45C9-A502-8B6FE3674224}" type="pres">
      <dgm:prSet presAssocID="{06D3991F-2340-42F2-B0CC-AD6146768890}" presName="connTx" presStyleLbl="parChTrans1D2" presStyleIdx="2" presStyleCnt="4"/>
      <dgm:spPr/>
    </dgm:pt>
    <dgm:pt modelId="{4A28F8A6-2485-4D96-89D0-28E13DC7DE5B}" type="pres">
      <dgm:prSet presAssocID="{28D9C851-20CC-493F-B143-7760D46649DB}" presName="root2" presStyleCnt="0"/>
      <dgm:spPr/>
    </dgm:pt>
    <dgm:pt modelId="{D0442283-0D9A-41E8-A7A1-ED32F12A2DCE}" type="pres">
      <dgm:prSet presAssocID="{28D9C851-20CC-493F-B143-7760D46649D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56CED2-954D-4B12-BC80-CF1E53D499C0}" type="pres">
      <dgm:prSet presAssocID="{28D9C851-20CC-493F-B143-7760D46649DB}" presName="level3hierChild" presStyleCnt="0"/>
      <dgm:spPr/>
    </dgm:pt>
    <dgm:pt modelId="{2533C806-AECA-4ED7-9D83-FFF740E2663C}" type="pres">
      <dgm:prSet presAssocID="{71E62814-149F-4753-9FA8-8AC5FDC15E21}" presName="conn2-1" presStyleLbl="parChTrans1D2" presStyleIdx="3" presStyleCnt="4"/>
      <dgm:spPr/>
    </dgm:pt>
    <dgm:pt modelId="{A5573567-5F61-4470-8905-3CA03179E6C2}" type="pres">
      <dgm:prSet presAssocID="{71E62814-149F-4753-9FA8-8AC5FDC15E21}" presName="connTx" presStyleLbl="parChTrans1D2" presStyleIdx="3" presStyleCnt="4"/>
      <dgm:spPr/>
    </dgm:pt>
    <dgm:pt modelId="{8D53DCA9-9559-41B4-BCDF-F7E5ADA4A7CE}" type="pres">
      <dgm:prSet presAssocID="{9A411B47-1BF6-46C9-BD0D-3B2B6E4FEA5E}" presName="root2" presStyleCnt="0"/>
      <dgm:spPr/>
    </dgm:pt>
    <dgm:pt modelId="{A8C8738E-D542-432A-8F46-75FCCE5B1365}" type="pres">
      <dgm:prSet presAssocID="{9A411B47-1BF6-46C9-BD0D-3B2B6E4FEA5E}" presName="LevelTwoTextNode" presStyleLbl="node2" presStyleIdx="3" presStyleCnt="4">
        <dgm:presLayoutVars>
          <dgm:chPref val="3"/>
        </dgm:presLayoutVars>
      </dgm:prSet>
      <dgm:spPr/>
    </dgm:pt>
    <dgm:pt modelId="{6E14A7CE-D1B3-4703-8DE0-09FE999CDC7C}" type="pres">
      <dgm:prSet presAssocID="{9A411B47-1BF6-46C9-BD0D-3B2B6E4FEA5E}" presName="level3hierChild" presStyleCnt="0"/>
      <dgm:spPr/>
    </dgm:pt>
  </dgm:ptLst>
  <dgm:cxnLst>
    <dgm:cxn modelId="{503CC00F-BC4C-4D1A-B607-52FDF3291A43}" type="presOf" srcId="{9A411B47-1BF6-46C9-BD0D-3B2B6E4FEA5E}" destId="{A8C8738E-D542-432A-8F46-75FCCE5B1365}" srcOrd="0" destOrd="0" presId="urn:microsoft.com/office/officeart/2008/layout/HorizontalMultiLevelHierarchy"/>
    <dgm:cxn modelId="{4FAEE40D-29CE-4F77-A50F-9793AD2E637C}" srcId="{1635C6E6-6E46-4B3F-94E4-75F3EC7B2AF8}" destId="{28D9C851-20CC-493F-B143-7760D46649DB}" srcOrd="2" destOrd="0" parTransId="{06D3991F-2340-42F2-B0CC-AD6146768890}" sibTransId="{E0CF9984-576E-47FE-99F2-A843EF4A59BE}"/>
    <dgm:cxn modelId="{AFAF6B13-6733-486F-A2C2-EE483C129F5D}" type="presOf" srcId="{71E62814-149F-4753-9FA8-8AC5FDC15E21}" destId="{A5573567-5F61-4470-8905-3CA03179E6C2}" srcOrd="1" destOrd="0" presId="urn:microsoft.com/office/officeart/2008/layout/HorizontalMultiLevelHierarchy"/>
    <dgm:cxn modelId="{9874E3E2-3B42-497E-AD20-B7DD49B2B8C2}" type="presOf" srcId="{60529288-9694-46E5-BC41-8B3F65D0FA2B}" destId="{8D365AD8-E7C6-4CB9-B8CD-07D4F1856DBD}" srcOrd="0" destOrd="0" presId="urn:microsoft.com/office/officeart/2008/layout/HorizontalMultiLevelHierarchy"/>
    <dgm:cxn modelId="{AE09F50B-09C0-42F0-AAC8-15631BE5C02B}" type="presOf" srcId="{06D3991F-2340-42F2-B0CC-AD6146768890}" destId="{01B49471-2C97-46F8-9B9E-B2DE6E493EE7}" srcOrd="0" destOrd="0" presId="urn:microsoft.com/office/officeart/2008/layout/HorizontalMultiLevelHierarchy"/>
    <dgm:cxn modelId="{4D68F89A-34C8-4308-BC47-701852E2E8F7}" srcId="{1635C6E6-6E46-4B3F-94E4-75F3EC7B2AF8}" destId="{05D3B69E-5B13-4E6E-80C1-A0752A185BD6}" srcOrd="1" destOrd="0" parTransId="{F9BA749C-DB97-4905-9A62-C39C3AF8786D}" sibTransId="{D0FA6D23-E021-4B0B-911D-ACAFAD633EFA}"/>
    <dgm:cxn modelId="{A7B59CA7-D7BA-4914-97E3-C1B64BDFE537}" type="presOf" srcId="{06D3991F-2340-42F2-B0CC-AD6146768890}" destId="{ADF204AB-C1AF-45C9-A502-8B6FE3674224}" srcOrd="1" destOrd="0" presId="urn:microsoft.com/office/officeart/2008/layout/HorizontalMultiLevelHierarchy"/>
    <dgm:cxn modelId="{F77F9D7C-3B91-46C0-B44F-0EE80459F51F}" type="presOf" srcId="{05D3B69E-5B13-4E6E-80C1-A0752A185BD6}" destId="{DDF4D059-42D1-4E15-BEB0-AC54D699E17D}" srcOrd="0" destOrd="0" presId="urn:microsoft.com/office/officeart/2008/layout/HorizontalMultiLevelHierarchy"/>
    <dgm:cxn modelId="{E7C124DF-BBCC-4068-80F7-423C57299A49}" type="presOf" srcId="{7AF78458-4074-4CEA-804C-DE61C50F54D6}" destId="{93A4F4C5-F40F-4913-AF69-DDEF97B99E4C}" srcOrd="0" destOrd="0" presId="urn:microsoft.com/office/officeart/2008/layout/HorizontalMultiLevelHierarchy"/>
    <dgm:cxn modelId="{4B5C880A-8B54-41F9-ADFD-C7899CCD6690}" srcId="{1635C6E6-6E46-4B3F-94E4-75F3EC7B2AF8}" destId="{7AF78458-4074-4CEA-804C-DE61C50F54D6}" srcOrd="0" destOrd="0" parTransId="{60919B60-1D90-4364-BC63-F9E677015832}" sibTransId="{1F607066-810D-4118-8E85-D671F9D6BA21}"/>
    <dgm:cxn modelId="{4D274974-6E35-4986-8A3A-7C67F6C9F353}" type="presOf" srcId="{60919B60-1D90-4364-BC63-F9E677015832}" destId="{AEA446CF-A8F6-4ACD-81F4-84B1489E6665}" srcOrd="1" destOrd="0" presId="urn:microsoft.com/office/officeart/2008/layout/HorizontalMultiLevelHierarchy"/>
    <dgm:cxn modelId="{B62D7928-4579-4998-AB5C-BEBABF5ECEA3}" type="presOf" srcId="{28D9C851-20CC-493F-B143-7760D46649DB}" destId="{D0442283-0D9A-41E8-A7A1-ED32F12A2DCE}" srcOrd="0" destOrd="0" presId="urn:microsoft.com/office/officeart/2008/layout/HorizontalMultiLevelHierarchy"/>
    <dgm:cxn modelId="{E309FCA5-D6F0-4696-9217-39C85A734375}" type="presOf" srcId="{F9BA749C-DB97-4905-9A62-C39C3AF8786D}" destId="{5B4373AA-A1A9-4E05-9B5D-D676CB9816CF}" srcOrd="0" destOrd="0" presId="urn:microsoft.com/office/officeart/2008/layout/HorizontalMultiLevelHierarchy"/>
    <dgm:cxn modelId="{7A8CBF12-78DD-4E45-B9A1-B1C0DCB635E4}" type="presOf" srcId="{71E62814-149F-4753-9FA8-8AC5FDC15E21}" destId="{2533C806-AECA-4ED7-9D83-FFF740E2663C}" srcOrd="0" destOrd="0" presId="urn:microsoft.com/office/officeart/2008/layout/HorizontalMultiLevelHierarchy"/>
    <dgm:cxn modelId="{6154E6FA-B00D-45B6-BDD4-9F0CE798E218}" srcId="{60529288-9694-46E5-BC41-8B3F65D0FA2B}" destId="{1635C6E6-6E46-4B3F-94E4-75F3EC7B2AF8}" srcOrd="0" destOrd="0" parTransId="{0FEE2FCA-ABF7-43E8-9EA1-01B3925E226D}" sibTransId="{0B5AA0D3-4A6B-4886-AF4E-1782C3628989}"/>
    <dgm:cxn modelId="{AC61DE89-F057-4E7D-9C1B-C252DBE67A52}" srcId="{1635C6E6-6E46-4B3F-94E4-75F3EC7B2AF8}" destId="{9A411B47-1BF6-46C9-BD0D-3B2B6E4FEA5E}" srcOrd="3" destOrd="0" parTransId="{71E62814-149F-4753-9FA8-8AC5FDC15E21}" sibTransId="{4F6EFC42-D6C0-49A0-9019-086D2EB4395E}"/>
    <dgm:cxn modelId="{A5326E03-2CB8-473D-B05B-E101E751B604}" type="presOf" srcId="{1635C6E6-6E46-4B3F-94E4-75F3EC7B2AF8}" destId="{23180C48-16E0-41FA-B587-EC783DC591D7}" srcOrd="0" destOrd="0" presId="urn:microsoft.com/office/officeart/2008/layout/HorizontalMultiLevelHierarchy"/>
    <dgm:cxn modelId="{A76664B4-BED6-440B-B201-6706DB5BF777}" type="presOf" srcId="{60919B60-1D90-4364-BC63-F9E677015832}" destId="{7A1F3BDF-E38E-442A-8624-E40B706CD03E}" srcOrd="0" destOrd="0" presId="urn:microsoft.com/office/officeart/2008/layout/HorizontalMultiLevelHierarchy"/>
    <dgm:cxn modelId="{0D3359F8-3148-43FB-A231-0DAC5FF90FCF}" type="presOf" srcId="{F9BA749C-DB97-4905-9A62-C39C3AF8786D}" destId="{EEB550AB-C9D9-48CC-BF14-D360CC43AF6B}" srcOrd="1" destOrd="0" presId="urn:microsoft.com/office/officeart/2008/layout/HorizontalMultiLevelHierarchy"/>
    <dgm:cxn modelId="{59FF21A8-100F-4D73-915E-3622A5B6BC6B}" type="presParOf" srcId="{8D365AD8-E7C6-4CB9-B8CD-07D4F1856DBD}" destId="{E44065E9-FDE4-4EA9-9BFA-520625FEE096}" srcOrd="0" destOrd="0" presId="urn:microsoft.com/office/officeart/2008/layout/HorizontalMultiLevelHierarchy"/>
    <dgm:cxn modelId="{8B6D6F50-D1EB-490B-9CBD-6CFDB35AB005}" type="presParOf" srcId="{E44065E9-FDE4-4EA9-9BFA-520625FEE096}" destId="{23180C48-16E0-41FA-B587-EC783DC591D7}" srcOrd="0" destOrd="0" presId="urn:microsoft.com/office/officeart/2008/layout/HorizontalMultiLevelHierarchy"/>
    <dgm:cxn modelId="{C416261D-9007-4771-AC19-D6681FAE075C}" type="presParOf" srcId="{E44065E9-FDE4-4EA9-9BFA-520625FEE096}" destId="{58796DEF-6078-4EC1-87BF-7CD985FB4F6D}" srcOrd="1" destOrd="0" presId="urn:microsoft.com/office/officeart/2008/layout/HorizontalMultiLevelHierarchy"/>
    <dgm:cxn modelId="{AAD3000E-C379-4FFB-9166-A66B2381B465}" type="presParOf" srcId="{58796DEF-6078-4EC1-87BF-7CD985FB4F6D}" destId="{7A1F3BDF-E38E-442A-8624-E40B706CD03E}" srcOrd="0" destOrd="0" presId="urn:microsoft.com/office/officeart/2008/layout/HorizontalMultiLevelHierarchy"/>
    <dgm:cxn modelId="{9C5C6514-6A1D-4C6C-8AC7-B21C1BD5E01B}" type="presParOf" srcId="{7A1F3BDF-E38E-442A-8624-E40B706CD03E}" destId="{AEA446CF-A8F6-4ACD-81F4-84B1489E6665}" srcOrd="0" destOrd="0" presId="urn:microsoft.com/office/officeart/2008/layout/HorizontalMultiLevelHierarchy"/>
    <dgm:cxn modelId="{BCA1BF5D-0718-4C38-970D-4124CAEEDF9F}" type="presParOf" srcId="{58796DEF-6078-4EC1-87BF-7CD985FB4F6D}" destId="{38E2E80A-43C5-4862-ABA4-A03F16E40D00}" srcOrd="1" destOrd="0" presId="urn:microsoft.com/office/officeart/2008/layout/HorizontalMultiLevelHierarchy"/>
    <dgm:cxn modelId="{E470B8DB-5AD2-414E-830C-A5ADA680A526}" type="presParOf" srcId="{38E2E80A-43C5-4862-ABA4-A03F16E40D00}" destId="{93A4F4C5-F40F-4913-AF69-DDEF97B99E4C}" srcOrd="0" destOrd="0" presId="urn:microsoft.com/office/officeart/2008/layout/HorizontalMultiLevelHierarchy"/>
    <dgm:cxn modelId="{03946D55-CF1C-4FC5-8DA3-D558B80BFF7B}" type="presParOf" srcId="{38E2E80A-43C5-4862-ABA4-A03F16E40D00}" destId="{E227811A-FC8E-408F-A17B-D5012AA16A0C}" srcOrd="1" destOrd="0" presId="urn:microsoft.com/office/officeart/2008/layout/HorizontalMultiLevelHierarchy"/>
    <dgm:cxn modelId="{7C0E2284-2C23-44A6-AA19-10948DEA5425}" type="presParOf" srcId="{58796DEF-6078-4EC1-87BF-7CD985FB4F6D}" destId="{5B4373AA-A1A9-4E05-9B5D-D676CB9816CF}" srcOrd="2" destOrd="0" presId="urn:microsoft.com/office/officeart/2008/layout/HorizontalMultiLevelHierarchy"/>
    <dgm:cxn modelId="{1A8C03BB-650D-4C19-8B04-54D485B3DD67}" type="presParOf" srcId="{5B4373AA-A1A9-4E05-9B5D-D676CB9816CF}" destId="{EEB550AB-C9D9-48CC-BF14-D360CC43AF6B}" srcOrd="0" destOrd="0" presId="urn:microsoft.com/office/officeart/2008/layout/HorizontalMultiLevelHierarchy"/>
    <dgm:cxn modelId="{E275FEE9-92B0-4812-9208-12F42FDD1DDE}" type="presParOf" srcId="{58796DEF-6078-4EC1-87BF-7CD985FB4F6D}" destId="{D4C553A6-E06C-4683-ACD4-0D34BEE4257F}" srcOrd="3" destOrd="0" presId="urn:microsoft.com/office/officeart/2008/layout/HorizontalMultiLevelHierarchy"/>
    <dgm:cxn modelId="{E95BB4DF-60B6-4E4A-8AA6-5BFB963ED24E}" type="presParOf" srcId="{D4C553A6-E06C-4683-ACD4-0D34BEE4257F}" destId="{DDF4D059-42D1-4E15-BEB0-AC54D699E17D}" srcOrd="0" destOrd="0" presId="urn:microsoft.com/office/officeart/2008/layout/HorizontalMultiLevelHierarchy"/>
    <dgm:cxn modelId="{A7072DA9-A5DD-414C-BA6B-3B8CD49ED20C}" type="presParOf" srcId="{D4C553A6-E06C-4683-ACD4-0D34BEE4257F}" destId="{2E531843-2781-4FE5-8487-D03EE86493A6}" srcOrd="1" destOrd="0" presId="urn:microsoft.com/office/officeart/2008/layout/HorizontalMultiLevelHierarchy"/>
    <dgm:cxn modelId="{588B4B72-897E-4033-95FE-65AC8C90EB87}" type="presParOf" srcId="{58796DEF-6078-4EC1-87BF-7CD985FB4F6D}" destId="{01B49471-2C97-46F8-9B9E-B2DE6E493EE7}" srcOrd="4" destOrd="0" presId="urn:microsoft.com/office/officeart/2008/layout/HorizontalMultiLevelHierarchy"/>
    <dgm:cxn modelId="{3142FAEA-4EF6-4F41-96A3-48A820C8C0BA}" type="presParOf" srcId="{01B49471-2C97-46F8-9B9E-B2DE6E493EE7}" destId="{ADF204AB-C1AF-45C9-A502-8B6FE3674224}" srcOrd="0" destOrd="0" presId="urn:microsoft.com/office/officeart/2008/layout/HorizontalMultiLevelHierarchy"/>
    <dgm:cxn modelId="{7967356F-C260-483B-8F19-A76C5504C1B6}" type="presParOf" srcId="{58796DEF-6078-4EC1-87BF-7CD985FB4F6D}" destId="{4A28F8A6-2485-4D96-89D0-28E13DC7DE5B}" srcOrd="5" destOrd="0" presId="urn:microsoft.com/office/officeart/2008/layout/HorizontalMultiLevelHierarchy"/>
    <dgm:cxn modelId="{7E850E85-A5A1-4238-B54E-A6A4D78FAA31}" type="presParOf" srcId="{4A28F8A6-2485-4D96-89D0-28E13DC7DE5B}" destId="{D0442283-0D9A-41E8-A7A1-ED32F12A2DCE}" srcOrd="0" destOrd="0" presId="urn:microsoft.com/office/officeart/2008/layout/HorizontalMultiLevelHierarchy"/>
    <dgm:cxn modelId="{354EB1C2-CD21-4A57-8C35-559D519025AA}" type="presParOf" srcId="{4A28F8A6-2485-4D96-89D0-28E13DC7DE5B}" destId="{5656CED2-954D-4B12-BC80-CF1E53D499C0}" srcOrd="1" destOrd="0" presId="urn:microsoft.com/office/officeart/2008/layout/HorizontalMultiLevelHierarchy"/>
    <dgm:cxn modelId="{0B840E83-75AD-4247-9304-1598A08BF234}" type="presParOf" srcId="{58796DEF-6078-4EC1-87BF-7CD985FB4F6D}" destId="{2533C806-AECA-4ED7-9D83-FFF740E2663C}" srcOrd="6" destOrd="0" presId="urn:microsoft.com/office/officeart/2008/layout/HorizontalMultiLevelHierarchy"/>
    <dgm:cxn modelId="{B2CB8961-649F-44CA-8095-10D257DFB87C}" type="presParOf" srcId="{2533C806-AECA-4ED7-9D83-FFF740E2663C}" destId="{A5573567-5F61-4470-8905-3CA03179E6C2}" srcOrd="0" destOrd="0" presId="urn:microsoft.com/office/officeart/2008/layout/HorizontalMultiLevelHierarchy"/>
    <dgm:cxn modelId="{B5466FEB-8914-4A32-93ED-5B556E62B3B3}" type="presParOf" srcId="{58796DEF-6078-4EC1-87BF-7CD985FB4F6D}" destId="{8D53DCA9-9559-41B4-BCDF-F7E5ADA4A7CE}" srcOrd="7" destOrd="0" presId="urn:microsoft.com/office/officeart/2008/layout/HorizontalMultiLevelHierarchy"/>
    <dgm:cxn modelId="{27AF7344-48C0-4A6A-8851-C71C3B3CA1EE}" type="presParOf" srcId="{8D53DCA9-9559-41B4-BCDF-F7E5ADA4A7CE}" destId="{A8C8738E-D542-432A-8F46-75FCCE5B1365}" srcOrd="0" destOrd="0" presId="urn:microsoft.com/office/officeart/2008/layout/HorizontalMultiLevelHierarchy"/>
    <dgm:cxn modelId="{DC8D0695-C50D-4502-83D2-CAD46CA7B6EA}" type="presParOf" srcId="{8D53DCA9-9559-41B4-BCDF-F7E5ADA4A7CE}" destId="{6E14A7CE-D1B3-4703-8DE0-09FE999CDC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4457D7-AE22-4BC3-9A53-51EB41DEA84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E32FC3F-2F89-490A-B629-5674B0EA767A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Іменники</a:t>
          </a:r>
          <a:r>
            <a:rPr lang="ru-RU" b="1" dirty="0" smtClean="0">
              <a:solidFill>
                <a:schemeClr val="bg1"/>
              </a:solidFill>
            </a:rPr>
            <a:t> з </a:t>
          </a:r>
          <a:r>
            <a:rPr lang="ru-RU" b="1" dirty="0" err="1" smtClean="0">
              <a:solidFill>
                <a:srgbClr val="FF0000"/>
              </a:solidFill>
            </a:rPr>
            <a:t>абстрактним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значенням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називають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поняття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які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усвідомлюються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завдяки</a:t>
          </a:r>
          <a:r>
            <a:rPr lang="ru-RU" b="1" dirty="0" smtClean="0">
              <a:solidFill>
                <a:schemeClr val="bg1"/>
              </a:solidFill>
            </a:rPr>
            <a:t> абстрактному </a:t>
          </a:r>
          <a:r>
            <a:rPr lang="ru-RU" b="1" dirty="0" err="1" smtClean="0">
              <a:solidFill>
                <a:schemeClr val="bg1"/>
              </a:solidFill>
            </a:rPr>
            <a:t>мисленню</a:t>
          </a:r>
          <a:r>
            <a:rPr lang="ru-RU" b="1" dirty="0" smtClean="0">
              <a:solidFill>
                <a:schemeClr val="bg1"/>
              </a:solidFill>
            </a:rPr>
            <a:t>.</a:t>
          </a:r>
          <a:endParaRPr lang="ru-RU" b="1" dirty="0">
            <a:solidFill>
              <a:schemeClr val="bg1"/>
            </a:solidFill>
          </a:endParaRPr>
        </a:p>
      </dgm:t>
    </dgm:pt>
    <dgm:pt modelId="{B54470FB-21EC-413D-A569-7EEA81BEEA8B}" type="parTrans" cxnId="{C20366B5-78B7-4DB7-8905-54A022948391}">
      <dgm:prSet/>
      <dgm:spPr/>
      <dgm:t>
        <a:bodyPr/>
        <a:lstStyle/>
        <a:p>
          <a:endParaRPr lang="ru-RU"/>
        </a:p>
      </dgm:t>
    </dgm:pt>
    <dgm:pt modelId="{35E3F68A-B0EF-4AB9-BF16-22F1BC8274B1}" type="sibTrans" cxnId="{C20366B5-78B7-4DB7-8905-54A022948391}">
      <dgm:prSet/>
      <dgm:spPr/>
      <dgm:t>
        <a:bodyPr/>
        <a:lstStyle/>
        <a:p>
          <a:endParaRPr lang="ru-RU"/>
        </a:p>
      </dgm:t>
    </dgm:pt>
    <dgm:pt modelId="{27C79443-4287-4F96-8D6D-DB9F2B3699B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розумові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категорії</a:t>
          </a:r>
          <a:r>
            <a:rPr lang="ru-RU" b="1" dirty="0" smtClean="0">
              <a:solidFill>
                <a:schemeClr val="bg1"/>
              </a:solidFill>
            </a:rPr>
            <a:t> типу (</a:t>
          </a:r>
          <a:r>
            <a:rPr lang="ru-RU" b="1" i="1" dirty="0" err="1" smtClean="0">
              <a:solidFill>
                <a:schemeClr val="bg1"/>
              </a:solidFill>
            </a:rPr>
            <a:t>ознака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властивість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рух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матерія</a:t>
          </a:r>
          <a:r>
            <a:rPr lang="ru-RU" b="1" i="1" dirty="0" smtClean="0">
              <a:solidFill>
                <a:schemeClr val="bg1"/>
              </a:solidFill>
            </a:rPr>
            <a:t>, час, </a:t>
          </a:r>
          <a:r>
            <a:rPr lang="ru-RU" b="1" i="1" dirty="0" err="1" smtClean="0">
              <a:solidFill>
                <a:schemeClr val="bg1"/>
              </a:solidFill>
            </a:rPr>
            <a:t>якість</a:t>
          </a:r>
          <a:r>
            <a:rPr lang="ru-RU" b="1" dirty="0" smtClean="0">
              <a:solidFill>
                <a:schemeClr val="bg1"/>
              </a:solidFill>
            </a:rPr>
            <a:t>) і </a:t>
          </a:r>
          <a:r>
            <a:rPr lang="ru-RU" b="1" dirty="0" err="1" smtClean="0">
              <a:solidFill>
                <a:schemeClr val="bg1"/>
              </a:solidFill>
            </a:rPr>
            <a:t>категорії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які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відображають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різні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об’єкти</a:t>
          </a:r>
          <a:r>
            <a:rPr lang="ru-RU" b="1" dirty="0" smtClean="0">
              <a:solidFill>
                <a:schemeClr val="bg1"/>
              </a:solidFill>
            </a:rPr>
            <a:t> і </a:t>
          </a:r>
          <a:r>
            <a:rPr lang="ru-RU" b="1" dirty="0" err="1" smtClean="0">
              <a:solidFill>
                <a:schemeClr val="bg1"/>
              </a:solidFill>
            </a:rPr>
            <a:t>явища</a:t>
          </a:r>
          <a:r>
            <a:rPr lang="ru-RU" b="1" dirty="0" smtClean="0">
              <a:solidFill>
                <a:schemeClr val="bg1"/>
              </a:solidFill>
            </a:rPr>
            <a:t> предметного </a:t>
          </a:r>
          <a:r>
            <a:rPr lang="ru-RU" b="1" dirty="0" err="1" smtClean="0">
              <a:solidFill>
                <a:schemeClr val="bg1"/>
              </a:solidFill>
            </a:rPr>
            <a:t>світу</a:t>
          </a:r>
          <a:r>
            <a:rPr lang="ru-RU" b="1" dirty="0" smtClean="0">
              <a:solidFill>
                <a:schemeClr val="bg1"/>
              </a:solidFill>
            </a:rPr>
            <a:t> (</a:t>
          </a:r>
          <a:r>
            <a:rPr lang="ru-RU" b="1" i="1" dirty="0" err="1" smtClean="0">
              <a:solidFill>
                <a:schemeClr val="bg1"/>
              </a:solidFill>
            </a:rPr>
            <a:t>подія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почуття</a:t>
          </a:r>
          <a:r>
            <a:rPr lang="ru-RU" b="1" dirty="0" smtClean="0">
              <a:solidFill>
                <a:schemeClr val="bg1"/>
              </a:solidFill>
            </a:rPr>
            <a:t>);</a:t>
          </a:r>
          <a:endParaRPr lang="ru-RU" b="1" dirty="0">
            <a:solidFill>
              <a:schemeClr val="bg1"/>
            </a:solidFill>
          </a:endParaRPr>
        </a:p>
      </dgm:t>
    </dgm:pt>
    <dgm:pt modelId="{607EA667-18AE-415B-85F1-AAEAAB71D18B}" type="parTrans" cxnId="{13F8BF45-6E58-424B-9229-43DBBCFE8803}">
      <dgm:prSet/>
      <dgm:spPr/>
      <dgm:t>
        <a:bodyPr/>
        <a:lstStyle/>
        <a:p>
          <a:endParaRPr lang="ru-RU"/>
        </a:p>
      </dgm:t>
    </dgm:pt>
    <dgm:pt modelId="{4FB727BD-9295-40A0-96F2-F8363E0E4045}" type="sibTrans" cxnId="{13F8BF45-6E58-424B-9229-43DBBCFE8803}">
      <dgm:prSet/>
      <dgm:spPr/>
      <dgm:t>
        <a:bodyPr/>
        <a:lstStyle/>
        <a:p>
          <a:endParaRPr lang="ru-RU"/>
        </a:p>
      </dgm:t>
    </dgm:pt>
    <dgm:pt modelId="{B9BAA7DD-649B-48B8-94E3-EBD0CFDD0E2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назви </a:t>
          </a:r>
          <a:r>
            <a:rPr lang="uk-UA" b="1" dirty="0" err="1" smtClean="0">
              <a:solidFill>
                <a:schemeClr val="bg1"/>
              </a:solidFill>
            </a:rPr>
            <a:t>опредмечених</a:t>
          </a:r>
          <a:r>
            <a:rPr lang="uk-UA" b="1" dirty="0" smtClean="0">
              <a:solidFill>
                <a:schemeClr val="bg1"/>
              </a:solidFill>
            </a:rPr>
            <a:t> властивостей, станів, процесів, ознак, відношень, взятих в певному абстрагуванні від носіїв цих ознак (</a:t>
          </a:r>
          <a:r>
            <a:rPr lang="uk-UA" b="1" i="1" dirty="0" smtClean="0">
              <a:solidFill>
                <a:schemeClr val="bg1"/>
              </a:solidFill>
            </a:rPr>
            <a:t>бадьорість, веселість, величина, дружба, доброта, мислення</a:t>
          </a:r>
          <a:r>
            <a:rPr lang="uk-UA" b="1" dirty="0" smtClean="0">
              <a:solidFill>
                <a:schemeClr val="bg1"/>
              </a:solidFill>
            </a:rPr>
            <a:t>);</a:t>
          </a:r>
          <a:endParaRPr lang="ru-RU" b="1" dirty="0">
            <a:solidFill>
              <a:schemeClr val="bg1"/>
            </a:solidFill>
          </a:endParaRPr>
        </a:p>
      </dgm:t>
    </dgm:pt>
    <dgm:pt modelId="{9D5C2E39-119F-4A8F-8941-315FC63883A6}" type="parTrans" cxnId="{102CF197-C30D-4713-B005-344FFDB8BBC3}">
      <dgm:prSet/>
      <dgm:spPr/>
      <dgm:t>
        <a:bodyPr/>
        <a:lstStyle/>
        <a:p>
          <a:endParaRPr lang="ru-RU"/>
        </a:p>
      </dgm:t>
    </dgm:pt>
    <dgm:pt modelId="{B22A1517-6531-43F4-9EB9-D7D30A13B85E}" type="sibTrans" cxnId="{102CF197-C30D-4713-B005-344FFDB8BBC3}">
      <dgm:prSet/>
      <dgm:spPr/>
      <dgm:t>
        <a:bodyPr/>
        <a:lstStyle/>
        <a:p>
          <a:endParaRPr lang="ru-RU"/>
        </a:p>
      </dgm:t>
    </dgm:pt>
    <dgm:pt modelId="{4E688813-8A1A-49A8-AF4A-30270459554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іменники-терміни, що виражають своїм значенням різні наукові поняття (</a:t>
          </a:r>
          <a:r>
            <a:rPr lang="uk-UA" b="1" i="1" dirty="0" smtClean="0">
              <a:solidFill>
                <a:schemeClr val="bg1"/>
              </a:solidFill>
            </a:rPr>
            <a:t>судження, фонема, висновок, лексема</a:t>
          </a:r>
          <a:r>
            <a:rPr lang="uk-UA" b="1" dirty="0" smtClean="0">
              <a:solidFill>
                <a:schemeClr val="bg1"/>
              </a:solidFill>
            </a:rPr>
            <a:t>).</a:t>
          </a:r>
          <a:endParaRPr lang="ru-RU" b="1" dirty="0">
            <a:solidFill>
              <a:schemeClr val="bg1"/>
            </a:solidFill>
          </a:endParaRPr>
        </a:p>
      </dgm:t>
    </dgm:pt>
    <dgm:pt modelId="{CC2772C8-8844-4AD6-A704-7E1514FE3670}" type="parTrans" cxnId="{AC496392-84F8-4491-8D9E-CDDE896D607F}">
      <dgm:prSet/>
      <dgm:spPr/>
      <dgm:t>
        <a:bodyPr/>
        <a:lstStyle/>
        <a:p>
          <a:endParaRPr lang="ru-RU"/>
        </a:p>
      </dgm:t>
    </dgm:pt>
    <dgm:pt modelId="{61158ADC-17A3-4995-9FF8-FA1317E7F9EC}" type="sibTrans" cxnId="{AC496392-84F8-4491-8D9E-CDDE896D607F}">
      <dgm:prSet/>
      <dgm:spPr/>
      <dgm:t>
        <a:bodyPr/>
        <a:lstStyle/>
        <a:p>
          <a:endParaRPr lang="ru-RU"/>
        </a:p>
      </dgm:t>
    </dgm:pt>
    <dgm:pt modelId="{3DED71D2-9882-4F08-8894-32DC6EDF38AA}" type="pres">
      <dgm:prSet presAssocID="{EF4457D7-AE22-4BC3-9A53-51EB41DEA842}" presName="CompostProcess" presStyleCnt="0">
        <dgm:presLayoutVars>
          <dgm:dir/>
          <dgm:resizeHandles val="exact"/>
        </dgm:presLayoutVars>
      </dgm:prSet>
      <dgm:spPr/>
    </dgm:pt>
    <dgm:pt modelId="{87F57BE8-5EDE-4833-8487-2EA97B98F62D}" type="pres">
      <dgm:prSet presAssocID="{EF4457D7-AE22-4BC3-9A53-51EB41DEA842}" presName="arrow" presStyleLbl="bgShp" presStyleIdx="0" presStyleCnt="1"/>
      <dgm:spPr/>
    </dgm:pt>
    <dgm:pt modelId="{FC3CB22E-61A5-474C-8CC2-5FA03D72DD5E}" type="pres">
      <dgm:prSet presAssocID="{EF4457D7-AE22-4BC3-9A53-51EB41DEA842}" presName="linearProcess" presStyleCnt="0"/>
      <dgm:spPr/>
    </dgm:pt>
    <dgm:pt modelId="{E3363929-F051-461D-AE61-2610738DFB44}" type="pres">
      <dgm:prSet presAssocID="{3E32FC3F-2F89-490A-B629-5674B0EA767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5D78C-C7AC-4ED4-982B-A186F953CD08}" type="pres">
      <dgm:prSet presAssocID="{35E3F68A-B0EF-4AB9-BF16-22F1BC8274B1}" presName="sibTrans" presStyleCnt="0"/>
      <dgm:spPr/>
    </dgm:pt>
    <dgm:pt modelId="{8CAA41C8-1343-41F5-9972-507261F14CA1}" type="pres">
      <dgm:prSet presAssocID="{27C79443-4287-4F96-8D6D-DB9F2B3699B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9DEC4-7E8D-4ACD-87C9-1497E4C5B9B2}" type="pres">
      <dgm:prSet presAssocID="{4FB727BD-9295-40A0-96F2-F8363E0E4045}" presName="sibTrans" presStyleCnt="0"/>
      <dgm:spPr/>
    </dgm:pt>
    <dgm:pt modelId="{8608CFD5-4BFC-4133-8BA2-D565D37A3D82}" type="pres">
      <dgm:prSet presAssocID="{B9BAA7DD-649B-48B8-94E3-EBD0CFDD0E2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3ED36-A3B3-4B63-A231-BFC00C43BCF1}" type="pres">
      <dgm:prSet presAssocID="{B22A1517-6531-43F4-9EB9-D7D30A13B85E}" presName="sibTrans" presStyleCnt="0"/>
      <dgm:spPr/>
    </dgm:pt>
    <dgm:pt modelId="{F331376F-8326-4013-9F9A-7F8F720D585E}" type="pres">
      <dgm:prSet presAssocID="{4E688813-8A1A-49A8-AF4A-30270459554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418CB-ACB6-46CD-A8DA-FF648503D58A}" type="presOf" srcId="{4E688813-8A1A-49A8-AF4A-302704595549}" destId="{F331376F-8326-4013-9F9A-7F8F720D585E}" srcOrd="0" destOrd="0" presId="urn:microsoft.com/office/officeart/2005/8/layout/hProcess9"/>
    <dgm:cxn modelId="{13F8BF45-6E58-424B-9229-43DBBCFE8803}" srcId="{EF4457D7-AE22-4BC3-9A53-51EB41DEA842}" destId="{27C79443-4287-4F96-8D6D-DB9F2B3699B1}" srcOrd="1" destOrd="0" parTransId="{607EA667-18AE-415B-85F1-AAEAAB71D18B}" sibTransId="{4FB727BD-9295-40A0-96F2-F8363E0E4045}"/>
    <dgm:cxn modelId="{0D75042B-596A-4ADC-BA6B-D3328F9FC01D}" type="presOf" srcId="{EF4457D7-AE22-4BC3-9A53-51EB41DEA842}" destId="{3DED71D2-9882-4F08-8894-32DC6EDF38AA}" srcOrd="0" destOrd="0" presId="urn:microsoft.com/office/officeart/2005/8/layout/hProcess9"/>
    <dgm:cxn modelId="{102CF197-C30D-4713-B005-344FFDB8BBC3}" srcId="{EF4457D7-AE22-4BC3-9A53-51EB41DEA842}" destId="{B9BAA7DD-649B-48B8-94E3-EBD0CFDD0E26}" srcOrd="2" destOrd="0" parTransId="{9D5C2E39-119F-4A8F-8941-315FC63883A6}" sibTransId="{B22A1517-6531-43F4-9EB9-D7D30A13B85E}"/>
    <dgm:cxn modelId="{D5EF34E1-3039-46B1-9FB5-5D47FDD67418}" type="presOf" srcId="{27C79443-4287-4F96-8D6D-DB9F2B3699B1}" destId="{8CAA41C8-1343-41F5-9972-507261F14CA1}" srcOrd="0" destOrd="0" presId="urn:microsoft.com/office/officeart/2005/8/layout/hProcess9"/>
    <dgm:cxn modelId="{AC496392-84F8-4491-8D9E-CDDE896D607F}" srcId="{EF4457D7-AE22-4BC3-9A53-51EB41DEA842}" destId="{4E688813-8A1A-49A8-AF4A-302704595549}" srcOrd="3" destOrd="0" parTransId="{CC2772C8-8844-4AD6-A704-7E1514FE3670}" sibTransId="{61158ADC-17A3-4995-9FF8-FA1317E7F9EC}"/>
    <dgm:cxn modelId="{C20366B5-78B7-4DB7-8905-54A022948391}" srcId="{EF4457D7-AE22-4BC3-9A53-51EB41DEA842}" destId="{3E32FC3F-2F89-490A-B629-5674B0EA767A}" srcOrd="0" destOrd="0" parTransId="{B54470FB-21EC-413D-A569-7EEA81BEEA8B}" sibTransId="{35E3F68A-B0EF-4AB9-BF16-22F1BC8274B1}"/>
    <dgm:cxn modelId="{2C51A40A-4681-4A9C-A8F5-78C83C7EB544}" type="presOf" srcId="{3E32FC3F-2F89-490A-B629-5674B0EA767A}" destId="{E3363929-F051-461D-AE61-2610738DFB44}" srcOrd="0" destOrd="0" presId="urn:microsoft.com/office/officeart/2005/8/layout/hProcess9"/>
    <dgm:cxn modelId="{1AFCB828-3849-4F88-96D8-D60A663CEFD5}" type="presOf" srcId="{B9BAA7DD-649B-48B8-94E3-EBD0CFDD0E26}" destId="{8608CFD5-4BFC-4133-8BA2-D565D37A3D82}" srcOrd="0" destOrd="0" presId="urn:microsoft.com/office/officeart/2005/8/layout/hProcess9"/>
    <dgm:cxn modelId="{CC162F1F-44AC-4C1D-AFA9-20ACE4185F62}" type="presParOf" srcId="{3DED71D2-9882-4F08-8894-32DC6EDF38AA}" destId="{87F57BE8-5EDE-4833-8487-2EA97B98F62D}" srcOrd="0" destOrd="0" presId="urn:microsoft.com/office/officeart/2005/8/layout/hProcess9"/>
    <dgm:cxn modelId="{CF319F22-807C-4DC5-8160-55E4AE27011D}" type="presParOf" srcId="{3DED71D2-9882-4F08-8894-32DC6EDF38AA}" destId="{FC3CB22E-61A5-474C-8CC2-5FA03D72DD5E}" srcOrd="1" destOrd="0" presId="urn:microsoft.com/office/officeart/2005/8/layout/hProcess9"/>
    <dgm:cxn modelId="{EDE69140-2110-4504-9F2A-CC0266DBE580}" type="presParOf" srcId="{FC3CB22E-61A5-474C-8CC2-5FA03D72DD5E}" destId="{E3363929-F051-461D-AE61-2610738DFB44}" srcOrd="0" destOrd="0" presId="urn:microsoft.com/office/officeart/2005/8/layout/hProcess9"/>
    <dgm:cxn modelId="{2D336088-071C-4050-B166-6C61E27000B9}" type="presParOf" srcId="{FC3CB22E-61A5-474C-8CC2-5FA03D72DD5E}" destId="{0745D78C-C7AC-4ED4-982B-A186F953CD08}" srcOrd="1" destOrd="0" presId="urn:microsoft.com/office/officeart/2005/8/layout/hProcess9"/>
    <dgm:cxn modelId="{65F5EA5C-2030-4D45-820E-0E512CCEF2E5}" type="presParOf" srcId="{FC3CB22E-61A5-474C-8CC2-5FA03D72DD5E}" destId="{8CAA41C8-1343-41F5-9972-507261F14CA1}" srcOrd="2" destOrd="0" presId="urn:microsoft.com/office/officeart/2005/8/layout/hProcess9"/>
    <dgm:cxn modelId="{EB545E4A-CDEE-4FAC-937C-2185D2D8FE35}" type="presParOf" srcId="{FC3CB22E-61A5-474C-8CC2-5FA03D72DD5E}" destId="{60F9DEC4-7E8D-4ACD-87C9-1497E4C5B9B2}" srcOrd="3" destOrd="0" presId="urn:microsoft.com/office/officeart/2005/8/layout/hProcess9"/>
    <dgm:cxn modelId="{D3AD1892-351F-4AB5-99F6-041CA37FFAA1}" type="presParOf" srcId="{FC3CB22E-61A5-474C-8CC2-5FA03D72DD5E}" destId="{8608CFD5-4BFC-4133-8BA2-D565D37A3D82}" srcOrd="4" destOrd="0" presId="urn:microsoft.com/office/officeart/2005/8/layout/hProcess9"/>
    <dgm:cxn modelId="{3BB49B08-85F9-419B-97F8-42D7BC5660A7}" type="presParOf" srcId="{FC3CB22E-61A5-474C-8CC2-5FA03D72DD5E}" destId="{CA73ED36-A3B3-4B63-A231-BFC00C43BCF1}" srcOrd="5" destOrd="0" presId="urn:microsoft.com/office/officeart/2005/8/layout/hProcess9"/>
    <dgm:cxn modelId="{52867C38-E94D-4ACB-B6ED-8C0E1294D4C3}" type="presParOf" srcId="{FC3CB22E-61A5-474C-8CC2-5FA03D72DD5E}" destId="{F331376F-8326-4013-9F9A-7F8F720D585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2FC514-D618-4D9D-A1F3-CCAC300FB13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16E2035-EFF6-4D3F-9603-FA964D562DE7}">
      <dgm:prSet phldrT="[Текст]"/>
      <dgm:spPr/>
      <dgm:t>
        <a:bodyPr/>
        <a:lstStyle/>
        <a:p>
          <a:r>
            <a:rPr lang="ru-RU" dirty="0" smtClean="0"/>
            <a:t>-анн, -</a:t>
          </a:r>
          <a:r>
            <a:rPr lang="ru-RU" dirty="0" err="1" smtClean="0"/>
            <a:t>енн</a:t>
          </a:r>
          <a:r>
            <a:rPr lang="ru-RU" dirty="0" smtClean="0"/>
            <a:t>, -</a:t>
          </a:r>
          <a:r>
            <a:rPr lang="ru-RU" dirty="0" err="1" smtClean="0"/>
            <a:t>інн</a:t>
          </a:r>
          <a:r>
            <a:rPr lang="ru-RU" dirty="0" smtClean="0"/>
            <a:t>, -, -</a:t>
          </a:r>
          <a:r>
            <a:rPr lang="ru-RU" dirty="0" err="1" smtClean="0"/>
            <a:t>ств</a:t>
          </a:r>
          <a:r>
            <a:rPr lang="ru-RU" dirty="0" smtClean="0"/>
            <a:t> (-</a:t>
          </a:r>
          <a:r>
            <a:rPr lang="ru-RU" dirty="0" err="1" smtClean="0"/>
            <a:t>цтв</a:t>
          </a:r>
          <a:r>
            <a:rPr lang="ru-RU" dirty="0" smtClean="0"/>
            <a:t>)</a:t>
          </a:r>
          <a:endParaRPr lang="ru-RU" dirty="0"/>
        </a:p>
      </dgm:t>
    </dgm:pt>
    <dgm:pt modelId="{33429C56-719E-4A4B-9E34-2D8F62AD1546}" type="parTrans" cxnId="{FF2F0F31-D478-4178-BA24-E432952EA43F}">
      <dgm:prSet/>
      <dgm:spPr/>
      <dgm:t>
        <a:bodyPr/>
        <a:lstStyle/>
        <a:p>
          <a:endParaRPr lang="ru-RU"/>
        </a:p>
      </dgm:t>
    </dgm:pt>
    <dgm:pt modelId="{B92CEEFE-C06F-49DE-ADCE-50FFBDD2E5CC}" type="sibTrans" cxnId="{FF2F0F31-D478-4178-BA24-E432952EA43F}">
      <dgm:prSet/>
      <dgm:spPr/>
      <dgm:t>
        <a:bodyPr/>
        <a:lstStyle/>
        <a:p>
          <a:endParaRPr lang="ru-RU"/>
        </a:p>
      </dgm:t>
    </dgm:pt>
    <dgm:pt modelId="{8B00F4EB-42AF-4902-8659-D2CC262F9863}">
      <dgm:prSet phldrT="[Текст]"/>
      <dgm:spPr/>
      <dgm:t>
        <a:bodyPr/>
        <a:lstStyle/>
        <a:p>
          <a:r>
            <a:rPr lang="ru-RU" dirty="0" smtClean="0"/>
            <a:t>б, -</a:t>
          </a:r>
          <a:r>
            <a:rPr lang="ru-RU" dirty="0" err="1" smtClean="0"/>
            <a:t>изм</a:t>
          </a:r>
          <a:r>
            <a:rPr lang="ru-RU" dirty="0" smtClean="0"/>
            <a:t>, -</a:t>
          </a:r>
          <a:r>
            <a:rPr lang="ru-RU" dirty="0" err="1" smtClean="0"/>
            <a:t>ість</a:t>
          </a:r>
          <a:r>
            <a:rPr lang="ru-RU" dirty="0" smtClean="0"/>
            <a:t>,(-</a:t>
          </a:r>
          <a:r>
            <a:rPr lang="ru-RU" dirty="0" err="1" smtClean="0"/>
            <a:t>зд</a:t>
          </a:r>
          <a:r>
            <a:rPr lang="ru-RU" dirty="0" smtClean="0"/>
            <a:t>), </a:t>
          </a:r>
          <a:endParaRPr lang="ru-RU" dirty="0"/>
        </a:p>
      </dgm:t>
    </dgm:pt>
    <dgm:pt modelId="{C0C9F549-3EB9-467F-BF7B-726451C7A26D}" type="parTrans" cxnId="{A93BF5CB-3132-4B7F-880A-3C786B49E402}">
      <dgm:prSet/>
      <dgm:spPr/>
      <dgm:t>
        <a:bodyPr/>
        <a:lstStyle/>
        <a:p>
          <a:endParaRPr lang="ru-RU"/>
        </a:p>
      </dgm:t>
    </dgm:pt>
    <dgm:pt modelId="{00E7B1A7-8F9F-48E2-B4E7-E79F8C809502}" type="sibTrans" cxnId="{A93BF5CB-3132-4B7F-880A-3C786B49E402}">
      <dgm:prSet/>
      <dgm:spPr/>
      <dgm:t>
        <a:bodyPr/>
        <a:lstStyle/>
        <a:p>
          <a:endParaRPr lang="ru-RU"/>
        </a:p>
      </dgm:t>
    </dgm:pt>
    <dgm:pt modelId="{2EB1B80C-D0C3-492F-A82E-D9F09CD655D3}">
      <dgm:prSet phldrT="[Текст]"/>
      <dgm:spPr/>
      <dgm:t>
        <a:bodyPr/>
        <a:lstStyle/>
        <a:p>
          <a:r>
            <a:rPr lang="ru-RU" dirty="0" smtClean="0"/>
            <a:t>-</a:t>
          </a:r>
          <a:r>
            <a:rPr lang="ru-RU" dirty="0" err="1" smtClean="0"/>
            <a:t>щин</a:t>
          </a:r>
          <a:r>
            <a:rPr lang="ru-RU" dirty="0" smtClean="0"/>
            <a:t>, -</a:t>
          </a:r>
          <a:r>
            <a:rPr lang="ru-RU" dirty="0" err="1" smtClean="0"/>
            <a:t>ізм</a:t>
          </a:r>
          <a:r>
            <a:rPr lang="ru-RU" dirty="0" smtClean="0"/>
            <a:t> </a:t>
          </a:r>
          <a:endParaRPr lang="ru-RU" dirty="0"/>
        </a:p>
      </dgm:t>
    </dgm:pt>
    <dgm:pt modelId="{45313AC4-7060-4A90-8DFB-25C275D71728}" type="parTrans" cxnId="{BD79E5EA-8486-4E8D-9E14-D1C932778F6E}">
      <dgm:prSet/>
      <dgm:spPr/>
      <dgm:t>
        <a:bodyPr/>
        <a:lstStyle/>
        <a:p>
          <a:endParaRPr lang="ru-RU"/>
        </a:p>
      </dgm:t>
    </dgm:pt>
    <dgm:pt modelId="{68DB0A12-516A-41B1-B346-845F3775C3A7}" type="sibTrans" cxnId="{BD79E5EA-8486-4E8D-9E14-D1C932778F6E}">
      <dgm:prSet/>
      <dgm:spPr/>
      <dgm:t>
        <a:bodyPr/>
        <a:lstStyle/>
        <a:p>
          <a:endParaRPr lang="ru-RU"/>
        </a:p>
      </dgm:t>
    </dgm:pt>
    <dgm:pt modelId="{55AC89E1-56F1-4EA3-A035-A7E310564AD5}" type="pres">
      <dgm:prSet presAssocID="{562FC514-D618-4D9D-A1F3-CCAC300FB137}" presName="linearFlow" presStyleCnt="0">
        <dgm:presLayoutVars>
          <dgm:dir/>
          <dgm:resizeHandles val="exact"/>
        </dgm:presLayoutVars>
      </dgm:prSet>
      <dgm:spPr/>
    </dgm:pt>
    <dgm:pt modelId="{6D099EF0-2736-468E-886D-0B98B4F95A54}" type="pres">
      <dgm:prSet presAssocID="{216E2035-EFF6-4D3F-9603-FA964D562DE7}" presName="composite" presStyleCnt="0"/>
      <dgm:spPr/>
    </dgm:pt>
    <dgm:pt modelId="{C55FCF33-0B92-4CD2-B162-7393DF4EE7C3}" type="pres">
      <dgm:prSet presAssocID="{216E2035-EFF6-4D3F-9603-FA964D562DE7}" presName="imgShp" presStyleLbl="fgImgPlace1" presStyleIdx="0" presStyleCnt="3" custScaleX="1427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2A0B63-A4FD-4223-864C-59DA8D989A5D}" type="pres">
      <dgm:prSet presAssocID="{216E2035-EFF6-4D3F-9603-FA964D562DE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5188-B7CC-4B10-9795-506DADA02C85}" type="pres">
      <dgm:prSet presAssocID="{B92CEEFE-C06F-49DE-ADCE-50FFBDD2E5CC}" presName="spacing" presStyleCnt="0"/>
      <dgm:spPr/>
    </dgm:pt>
    <dgm:pt modelId="{02CBD8A2-D490-4E6D-9384-893B1513D15E}" type="pres">
      <dgm:prSet presAssocID="{8B00F4EB-42AF-4902-8659-D2CC262F9863}" presName="composite" presStyleCnt="0"/>
      <dgm:spPr/>
    </dgm:pt>
    <dgm:pt modelId="{B0621A82-1C2C-4BA7-8863-B2F32BD02EDB}" type="pres">
      <dgm:prSet presAssocID="{8B00F4EB-42AF-4902-8659-D2CC262F9863}" presName="imgShp" presStyleLbl="fgImgPlace1" presStyleIdx="1" presStyleCnt="3" custScaleX="13802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4F3ECCA-25E4-4BE0-8915-AE6D0FF508E7}" type="pres">
      <dgm:prSet presAssocID="{8B00F4EB-42AF-4902-8659-D2CC262F986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0DE79-DFC5-4B66-99A6-17BFA64DE162}" type="pres">
      <dgm:prSet presAssocID="{00E7B1A7-8F9F-48E2-B4E7-E79F8C809502}" presName="spacing" presStyleCnt="0"/>
      <dgm:spPr/>
    </dgm:pt>
    <dgm:pt modelId="{C25460F8-F9DB-4EF4-AC50-A5831DCA0184}" type="pres">
      <dgm:prSet presAssocID="{2EB1B80C-D0C3-492F-A82E-D9F09CD655D3}" presName="composite" presStyleCnt="0"/>
      <dgm:spPr/>
    </dgm:pt>
    <dgm:pt modelId="{48CA6A02-32F7-4145-87BA-E92A3A8F151A}" type="pres">
      <dgm:prSet presAssocID="{2EB1B80C-D0C3-492F-A82E-D9F09CD655D3}" presName="imgShp" presStyleLbl="fgImgPlace1" presStyleIdx="2" presStyleCnt="3" custScaleX="153768" custLinFactNeighborX="-23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14D887-0D70-44B4-9498-D6A891CF0E53}" type="pres">
      <dgm:prSet presAssocID="{2EB1B80C-D0C3-492F-A82E-D9F09CD655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4E0A3-9BA1-4D49-B048-FFCCEF55FDBB}" type="presOf" srcId="{216E2035-EFF6-4D3F-9603-FA964D562DE7}" destId="{C62A0B63-A4FD-4223-864C-59DA8D989A5D}" srcOrd="0" destOrd="0" presId="urn:microsoft.com/office/officeart/2005/8/layout/vList3"/>
    <dgm:cxn modelId="{A93BF5CB-3132-4B7F-880A-3C786B49E402}" srcId="{562FC514-D618-4D9D-A1F3-CCAC300FB137}" destId="{8B00F4EB-42AF-4902-8659-D2CC262F9863}" srcOrd="1" destOrd="0" parTransId="{C0C9F549-3EB9-467F-BF7B-726451C7A26D}" sibTransId="{00E7B1A7-8F9F-48E2-B4E7-E79F8C809502}"/>
    <dgm:cxn modelId="{5DD464A0-643C-45F5-B7FA-569EF429C199}" type="presOf" srcId="{8B00F4EB-42AF-4902-8659-D2CC262F9863}" destId="{A4F3ECCA-25E4-4BE0-8915-AE6D0FF508E7}" srcOrd="0" destOrd="0" presId="urn:microsoft.com/office/officeart/2005/8/layout/vList3"/>
    <dgm:cxn modelId="{BD79E5EA-8486-4E8D-9E14-D1C932778F6E}" srcId="{562FC514-D618-4D9D-A1F3-CCAC300FB137}" destId="{2EB1B80C-D0C3-492F-A82E-D9F09CD655D3}" srcOrd="2" destOrd="0" parTransId="{45313AC4-7060-4A90-8DFB-25C275D71728}" sibTransId="{68DB0A12-516A-41B1-B346-845F3775C3A7}"/>
    <dgm:cxn modelId="{FF2F0F31-D478-4178-BA24-E432952EA43F}" srcId="{562FC514-D618-4D9D-A1F3-CCAC300FB137}" destId="{216E2035-EFF6-4D3F-9603-FA964D562DE7}" srcOrd="0" destOrd="0" parTransId="{33429C56-719E-4A4B-9E34-2D8F62AD1546}" sibTransId="{B92CEEFE-C06F-49DE-ADCE-50FFBDD2E5CC}"/>
    <dgm:cxn modelId="{A6E4B843-3B16-4567-8E23-2D0D2B1ECC46}" type="presOf" srcId="{562FC514-D618-4D9D-A1F3-CCAC300FB137}" destId="{55AC89E1-56F1-4EA3-A035-A7E310564AD5}" srcOrd="0" destOrd="0" presId="urn:microsoft.com/office/officeart/2005/8/layout/vList3"/>
    <dgm:cxn modelId="{5D2D11AA-1190-408A-BA04-5DCB13C16708}" type="presOf" srcId="{2EB1B80C-D0C3-492F-A82E-D9F09CD655D3}" destId="{1C14D887-0D70-44B4-9498-D6A891CF0E53}" srcOrd="0" destOrd="0" presId="urn:microsoft.com/office/officeart/2005/8/layout/vList3"/>
    <dgm:cxn modelId="{D6483B26-8D5A-4D6C-B4CF-D3FC046A65B8}" type="presParOf" srcId="{55AC89E1-56F1-4EA3-A035-A7E310564AD5}" destId="{6D099EF0-2736-468E-886D-0B98B4F95A54}" srcOrd="0" destOrd="0" presId="urn:microsoft.com/office/officeart/2005/8/layout/vList3"/>
    <dgm:cxn modelId="{F5441E51-4956-4B28-99EB-1995A848EE4E}" type="presParOf" srcId="{6D099EF0-2736-468E-886D-0B98B4F95A54}" destId="{C55FCF33-0B92-4CD2-B162-7393DF4EE7C3}" srcOrd="0" destOrd="0" presId="urn:microsoft.com/office/officeart/2005/8/layout/vList3"/>
    <dgm:cxn modelId="{546496DD-4A4A-498C-854B-B0907D95556C}" type="presParOf" srcId="{6D099EF0-2736-468E-886D-0B98B4F95A54}" destId="{C62A0B63-A4FD-4223-864C-59DA8D989A5D}" srcOrd="1" destOrd="0" presId="urn:microsoft.com/office/officeart/2005/8/layout/vList3"/>
    <dgm:cxn modelId="{E97FF017-880C-412B-99AC-B2CADE922800}" type="presParOf" srcId="{55AC89E1-56F1-4EA3-A035-A7E310564AD5}" destId="{54495188-B7CC-4B10-9795-506DADA02C85}" srcOrd="1" destOrd="0" presId="urn:microsoft.com/office/officeart/2005/8/layout/vList3"/>
    <dgm:cxn modelId="{542BD230-4D2E-4A6F-962A-71032644ADD9}" type="presParOf" srcId="{55AC89E1-56F1-4EA3-A035-A7E310564AD5}" destId="{02CBD8A2-D490-4E6D-9384-893B1513D15E}" srcOrd="2" destOrd="0" presId="urn:microsoft.com/office/officeart/2005/8/layout/vList3"/>
    <dgm:cxn modelId="{5DFD7C73-F40A-4517-99F1-E6AC925D91EE}" type="presParOf" srcId="{02CBD8A2-D490-4E6D-9384-893B1513D15E}" destId="{B0621A82-1C2C-4BA7-8863-B2F32BD02EDB}" srcOrd="0" destOrd="0" presId="urn:microsoft.com/office/officeart/2005/8/layout/vList3"/>
    <dgm:cxn modelId="{34ABE7FC-586D-422A-AD9D-549E3A542367}" type="presParOf" srcId="{02CBD8A2-D490-4E6D-9384-893B1513D15E}" destId="{A4F3ECCA-25E4-4BE0-8915-AE6D0FF508E7}" srcOrd="1" destOrd="0" presId="urn:microsoft.com/office/officeart/2005/8/layout/vList3"/>
    <dgm:cxn modelId="{DD99B0CB-957B-436D-BC3E-260B93868516}" type="presParOf" srcId="{55AC89E1-56F1-4EA3-A035-A7E310564AD5}" destId="{1880DE79-DFC5-4B66-99A6-17BFA64DE162}" srcOrd="3" destOrd="0" presId="urn:microsoft.com/office/officeart/2005/8/layout/vList3"/>
    <dgm:cxn modelId="{7593AB92-1329-49B4-B32D-6F2A53DC05DE}" type="presParOf" srcId="{55AC89E1-56F1-4EA3-A035-A7E310564AD5}" destId="{C25460F8-F9DB-4EF4-AC50-A5831DCA0184}" srcOrd="4" destOrd="0" presId="urn:microsoft.com/office/officeart/2005/8/layout/vList3"/>
    <dgm:cxn modelId="{EA1D8C05-18EB-40F2-809B-B617D712D7B7}" type="presParOf" srcId="{C25460F8-F9DB-4EF4-AC50-A5831DCA0184}" destId="{48CA6A02-32F7-4145-87BA-E92A3A8F151A}" srcOrd="0" destOrd="0" presId="urn:microsoft.com/office/officeart/2005/8/layout/vList3"/>
    <dgm:cxn modelId="{029F0AA0-B59F-4499-B32E-396A3B985E2D}" type="presParOf" srcId="{C25460F8-F9DB-4EF4-AC50-A5831DCA0184}" destId="{1C14D887-0D70-44B4-9498-D6A891CF0E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5B3007-94D3-41EB-B79E-6FCCAE6B4653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DC9A9BC-5FDA-4BA1-B52E-370780F456B7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не </a:t>
          </a:r>
          <a:r>
            <a:rPr lang="ru-RU" dirty="0" err="1" smtClean="0">
              <a:solidFill>
                <a:srgbClr val="FFFF00"/>
              </a:solidFill>
            </a:rPr>
            <a:t>мають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здатності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утворювати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форми</a:t>
          </a:r>
          <a:r>
            <a:rPr lang="ru-RU" dirty="0" smtClean="0">
              <a:solidFill>
                <a:srgbClr val="FFFF00"/>
              </a:solidFill>
            </a:rPr>
            <a:t> 2-х чисел (</a:t>
          </a:r>
          <a:r>
            <a:rPr lang="ru-RU" dirty="0" err="1" smtClean="0">
              <a:solidFill>
                <a:srgbClr val="FFFF00"/>
              </a:solidFill>
            </a:rPr>
            <a:t>однини</a:t>
          </a:r>
          <a:r>
            <a:rPr lang="ru-RU" dirty="0" smtClean="0">
              <a:solidFill>
                <a:srgbClr val="FFFF00"/>
              </a:solidFill>
            </a:rPr>
            <a:t> і </a:t>
          </a:r>
          <a:r>
            <a:rPr lang="ru-RU" dirty="0" err="1" smtClean="0">
              <a:solidFill>
                <a:srgbClr val="FFFF00"/>
              </a:solidFill>
            </a:rPr>
            <a:t>множини</a:t>
          </a:r>
          <a:r>
            <a:rPr lang="ru-RU" dirty="0" smtClean="0">
              <a:solidFill>
                <a:srgbClr val="FFFF00"/>
              </a:solidFill>
            </a:rPr>
            <a:t>) : </a:t>
          </a:r>
          <a:r>
            <a:rPr lang="ru-RU" dirty="0" err="1" smtClean="0">
              <a:solidFill>
                <a:srgbClr val="FFFF00"/>
              </a:solidFill>
            </a:rPr>
            <a:t>любов-</a:t>
          </a:r>
          <a:r>
            <a:rPr lang="ru-RU" strike="sngStrike" dirty="0" err="1" smtClean="0">
              <a:solidFill>
                <a:srgbClr val="FFFF00"/>
              </a:solidFill>
            </a:rPr>
            <a:t>любові</a:t>
          </a:r>
          <a:endParaRPr lang="ru-RU" strike="sngStrike" dirty="0">
            <a:solidFill>
              <a:srgbClr val="FFFF00"/>
            </a:solidFill>
          </a:endParaRPr>
        </a:p>
      </dgm:t>
    </dgm:pt>
    <dgm:pt modelId="{07C33AC8-93FD-4E2D-BE46-CF528BD33CD3}" type="parTrans" cxnId="{6BD60503-BCD2-4DA2-98A3-6DEA32F748BC}">
      <dgm:prSet/>
      <dgm:spPr/>
      <dgm:t>
        <a:bodyPr/>
        <a:lstStyle/>
        <a:p>
          <a:endParaRPr lang="ru-RU"/>
        </a:p>
      </dgm:t>
    </dgm:pt>
    <dgm:pt modelId="{3BF90A8C-073A-452E-8012-48F14AEAD440}" type="sibTrans" cxnId="{6BD60503-BCD2-4DA2-98A3-6DEA32F748BC}">
      <dgm:prSet/>
      <dgm:spPr/>
      <dgm:t>
        <a:bodyPr/>
        <a:lstStyle/>
        <a:p>
          <a:endParaRPr lang="ru-RU"/>
        </a:p>
      </dgm:t>
    </dgm:pt>
    <dgm:pt modelId="{3A0D25DC-CD3F-4B28-BB71-AE5C9231C868}">
      <dgm:prSet phldrT="[Текст]" custT="1"/>
      <dgm:spPr/>
      <dgm:t>
        <a:bodyPr/>
        <a:lstStyle/>
        <a:p>
          <a:r>
            <a:rPr lang="uk-UA" sz="3600" dirty="0" smtClean="0">
              <a:solidFill>
                <a:srgbClr val="FF0000"/>
              </a:solidFill>
            </a:rPr>
            <a:t>ТОМУ!!!</a:t>
          </a:r>
          <a:endParaRPr lang="ru-RU" sz="3600" dirty="0">
            <a:solidFill>
              <a:srgbClr val="FF0000"/>
            </a:solidFill>
          </a:endParaRPr>
        </a:p>
      </dgm:t>
    </dgm:pt>
    <dgm:pt modelId="{69C537BC-6A6E-40A9-95B4-B11FA4AF5D76}" type="parTrans" cxnId="{6FD1F7A6-16D6-40F6-A48E-78399EF34CC0}">
      <dgm:prSet/>
      <dgm:spPr/>
      <dgm:t>
        <a:bodyPr/>
        <a:lstStyle/>
        <a:p>
          <a:endParaRPr lang="ru-RU"/>
        </a:p>
      </dgm:t>
    </dgm:pt>
    <dgm:pt modelId="{2480ACE8-D0A7-4DED-90BB-79481489797B}" type="sibTrans" cxnId="{6FD1F7A6-16D6-40F6-A48E-78399EF34CC0}">
      <dgm:prSet/>
      <dgm:spPr/>
      <dgm:t>
        <a:bodyPr/>
        <a:lstStyle/>
        <a:p>
          <a:endParaRPr lang="ru-RU"/>
        </a:p>
      </dgm:t>
    </dgm:pt>
    <dgm:pt modelId="{6F7FAAC5-44A8-4A02-ADC3-8EC8F4F74FEE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FFFF00"/>
              </a:solidFill>
            </a:rPr>
            <a:t>не здатні сполучатися із кількісними числівниками</a:t>
          </a:r>
          <a:r>
            <a:rPr lang="uk-UA" sz="2000" dirty="0" smtClean="0">
              <a:solidFill>
                <a:srgbClr val="FFFF00"/>
              </a:solidFill>
            </a:rPr>
            <a:t>.</a:t>
          </a:r>
          <a:endParaRPr lang="ru-RU" sz="2000" dirty="0">
            <a:solidFill>
              <a:srgbClr val="FFFF00"/>
            </a:solidFill>
          </a:endParaRPr>
        </a:p>
      </dgm:t>
    </dgm:pt>
    <dgm:pt modelId="{802DE769-928E-423B-88E3-4AFBB5A9D7DE}" type="parTrans" cxnId="{CFFC5A24-9506-4D5C-8183-91F092D2EF78}">
      <dgm:prSet/>
      <dgm:spPr/>
      <dgm:t>
        <a:bodyPr/>
        <a:lstStyle/>
        <a:p>
          <a:endParaRPr lang="ru-RU"/>
        </a:p>
      </dgm:t>
    </dgm:pt>
    <dgm:pt modelId="{551E81EB-6676-4B2B-9946-1D802C523687}" type="sibTrans" cxnId="{CFFC5A24-9506-4D5C-8183-91F092D2EF78}">
      <dgm:prSet/>
      <dgm:spPr/>
      <dgm:t>
        <a:bodyPr/>
        <a:lstStyle/>
        <a:p>
          <a:endParaRPr lang="ru-RU"/>
        </a:p>
      </dgm:t>
    </dgm:pt>
    <dgm:pt modelId="{455979D7-7311-4920-9507-2570BA93F65A}" type="pres">
      <dgm:prSet presAssocID="{C75B3007-94D3-41EB-B79E-6FCCAE6B465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5E09959-FAD9-4434-818F-F37607415792}" type="pres">
      <dgm:prSet presAssocID="{FDC9A9BC-5FDA-4BA1-B52E-370780F456B7}" presName="Accent1" presStyleCnt="0"/>
      <dgm:spPr/>
    </dgm:pt>
    <dgm:pt modelId="{350CBDBA-0686-474F-A7E1-F554240E581C}" type="pres">
      <dgm:prSet presAssocID="{FDC9A9BC-5FDA-4BA1-B52E-370780F456B7}" presName="Accent" presStyleLbl="node1" presStyleIdx="0" presStyleCnt="3"/>
      <dgm:spPr>
        <a:solidFill>
          <a:srgbClr val="00B0F0"/>
        </a:solidFill>
      </dgm:spPr>
    </dgm:pt>
    <dgm:pt modelId="{982845E8-A0E6-4896-9CE0-21D00B84A62E}" type="pres">
      <dgm:prSet presAssocID="{FDC9A9BC-5FDA-4BA1-B52E-370780F456B7}" presName="Parent1" presStyleLbl="revTx" presStyleIdx="0" presStyleCnt="3" custScaleX="266983" custScaleY="179075" custLinFactNeighborX="4108" custLinFactNeighborY="-262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B9E51-65B1-4044-A960-8F30008E834E}" type="pres">
      <dgm:prSet presAssocID="{3A0D25DC-CD3F-4B28-BB71-AE5C9231C868}" presName="Accent2" presStyleCnt="0"/>
      <dgm:spPr/>
    </dgm:pt>
    <dgm:pt modelId="{EA25839B-6DB2-4906-B3D2-DF5DAADCE784}" type="pres">
      <dgm:prSet presAssocID="{3A0D25DC-CD3F-4B28-BB71-AE5C9231C868}" presName="Accent" presStyleLbl="node1" presStyleIdx="1" presStyleCnt="3"/>
      <dgm:spPr/>
    </dgm:pt>
    <dgm:pt modelId="{C0E6C1CD-C6F2-4B03-A81E-BA6B8B7BD44B}" type="pres">
      <dgm:prSet presAssocID="{3A0D25DC-CD3F-4B28-BB71-AE5C9231C86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BC563B2-442F-479F-BEE8-1616BB1B2629}" type="pres">
      <dgm:prSet presAssocID="{6F7FAAC5-44A8-4A02-ADC3-8EC8F4F74FEE}" presName="Accent3" presStyleCnt="0"/>
      <dgm:spPr/>
    </dgm:pt>
    <dgm:pt modelId="{E12AC066-60B2-4A44-98DC-47D238A849AA}" type="pres">
      <dgm:prSet presAssocID="{6F7FAAC5-44A8-4A02-ADC3-8EC8F4F74FEE}" presName="Accent" presStyleLbl="node1" presStyleIdx="2" presStyleCnt="3"/>
      <dgm:spPr>
        <a:solidFill>
          <a:srgbClr val="92D050"/>
        </a:solidFill>
      </dgm:spPr>
    </dgm:pt>
    <dgm:pt modelId="{17DC324F-067A-4580-A7EC-5FD1799139D1}" type="pres">
      <dgm:prSet presAssocID="{6F7FAAC5-44A8-4A02-ADC3-8EC8F4F74FEE}" presName="Parent3" presStyleLbl="revTx" presStyleIdx="2" presStyleCnt="3" custScaleX="224374" custScaleY="1606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1A4D2-C675-479B-9953-C9BE57007B93}" type="presOf" srcId="{C75B3007-94D3-41EB-B79E-6FCCAE6B4653}" destId="{455979D7-7311-4920-9507-2570BA93F65A}" srcOrd="0" destOrd="0" presId="urn:microsoft.com/office/officeart/2009/layout/CircleArrowProcess"/>
    <dgm:cxn modelId="{6BD60503-BCD2-4DA2-98A3-6DEA32F748BC}" srcId="{C75B3007-94D3-41EB-B79E-6FCCAE6B4653}" destId="{FDC9A9BC-5FDA-4BA1-B52E-370780F456B7}" srcOrd="0" destOrd="0" parTransId="{07C33AC8-93FD-4E2D-BE46-CF528BD33CD3}" sibTransId="{3BF90A8C-073A-452E-8012-48F14AEAD440}"/>
    <dgm:cxn modelId="{460D247B-A458-46AD-B320-D1C13AB3269B}" type="presOf" srcId="{3A0D25DC-CD3F-4B28-BB71-AE5C9231C868}" destId="{C0E6C1CD-C6F2-4B03-A81E-BA6B8B7BD44B}" srcOrd="0" destOrd="0" presId="urn:microsoft.com/office/officeart/2009/layout/CircleArrowProcess"/>
    <dgm:cxn modelId="{028D7BAB-9B81-4D40-A9D7-9AFAC449CEEB}" type="presOf" srcId="{FDC9A9BC-5FDA-4BA1-B52E-370780F456B7}" destId="{982845E8-A0E6-4896-9CE0-21D00B84A62E}" srcOrd="0" destOrd="0" presId="urn:microsoft.com/office/officeart/2009/layout/CircleArrowProcess"/>
    <dgm:cxn modelId="{CFFC5A24-9506-4D5C-8183-91F092D2EF78}" srcId="{C75B3007-94D3-41EB-B79E-6FCCAE6B4653}" destId="{6F7FAAC5-44A8-4A02-ADC3-8EC8F4F74FEE}" srcOrd="2" destOrd="0" parTransId="{802DE769-928E-423B-88E3-4AFBB5A9D7DE}" sibTransId="{551E81EB-6676-4B2B-9946-1D802C523687}"/>
    <dgm:cxn modelId="{049EAE52-4DF7-4373-940B-AEEAF6D4B7B9}" type="presOf" srcId="{6F7FAAC5-44A8-4A02-ADC3-8EC8F4F74FEE}" destId="{17DC324F-067A-4580-A7EC-5FD1799139D1}" srcOrd="0" destOrd="0" presId="urn:microsoft.com/office/officeart/2009/layout/CircleArrowProcess"/>
    <dgm:cxn modelId="{6FD1F7A6-16D6-40F6-A48E-78399EF34CC0}" srcId="{C75B3007-94D3-41EB-B79E-6FCCAE6B4653}" destId="{3A0D25DC-CD3F-4B28-BB71-AE5C9231C868}" srcOrd="1" destOrd="0" parTransId="{69C537BC-6A6E-40A9-95B4-B11FA4AF5D76}" sibTransId="{2480ACE8-D0A7-4DED-90BB-79481489797B}"/>
    <dgm:cxn modelId="{B307B072-6AB5-438F-AA61-5225C0D057FA}" type="presParOf" srcId="{455979D7-7311-4920-9507-2570BA93F65A}" destId="{75E09959-FAD9-4434-818F-F37607415792}" srcOrd="0" destOrd="0" presId="urn:microsoft.com/office/officeart/2009/layout/CircleArrowProcess"/>
    <dgm:cxn modelId="{C57BB6F9-4A55-442C-A6FE-B27F8525DD71}" type="presParOf" srcId="{75E09959-FAD9-4434-818F-F37607415792}" destId="{350CBDBA-0686-474F-A7E1-F554240E581C}" srcOrd="0" destOrd="0" presId="urn:microsoft.com/office/officeart/2009/layout/CircleArrowProcess"/>
    <dgm:cxn modelId="{7D8A3475-D72A-49FC-B0A8-F176DF7A7FDD}" type="presParOf" srcId="{455979D7-7311-4920-9507-2570BA93F65A}" destId="{982845E8-A0E6-4896-9CE0-21D00B84A62E}" srcOrd="1" destOrd="0" presId="urn:microsoft.com/office/officeart/2009/layout/CircleArrowProcess"/>
    <dgm:cxn modelId="{D94B7B81-39DC-4E16-A2A6-47416F470B3F}" type="presParOf" srcId="{455979D7-7311-4920-9507-2570BA93F65A}" destId="{9B6B9E51-65B1-4044-A960-8F30008E834E}" srcOrd="2" destOrd="0" presId="urn:microsoft.com/office/officeart/2009/layout/CircleArrowProcess"/>
    <dgm:cxn modelId="{5BD28816-37CD-473C-B7CF-8C679BB93C97}" type="presParOf" srcId="{9B6B9E51-65B1-4044-A960-8F30008E834E}" destId="{EA25839B-6DB2-4906-B3D2-DF5DAADCE784}" srcOrd="0" destOrd="0" presId="urn:microsoft.com/office/officeart/2009/layout/CircleArrowProcess"/>
    <dgm:cxn modelId="{6FB9C0BE-D134-4A2B-997B-247627C1AC17}" type="presParOf" srcId="{455979D7-7311-4920-9507-2570BA93F65A}" destId="{C0E6C1CD-C6F2-4B03-A81E-BA6B8B7BD44B}" srcOrd="3" destOrd="0" presId="urn:microsoft.com/office/officeart/2009/layout/CircleArrowProcess"/>
    <dgm:cxn modelId="{B1352D4C-957C-4C2E-A611-92F32CCB0F1A}" type="presParOf" srcId="{455979D7-7311-4920-9507-2570BA93F65A}" destId="{7BC563B2-442F-479F-BEE8-1616BB1B2629}" srcOrd="4" destOrd="0" presId="urn:microsoft.com/office/officeart/2009/layout/CircleArrowProcess"/>
    <dgm:cxn modelId="{8B3502E5-3194-4EFB-A766-D8C72393307B}" type="presParOf" srcId="{7BC563B2-442F-479F-BEE8-1616BB1B2629}" destId="{E12AC066-60B2-4A44-98DC-47D238A849AA}" srcOrd="0" destOrd="0" presId="urn:microsoft.com/office/officeart/2009/layout/CircleArrowProcess"/>
    <dgm:cxn modelId="{F225F55D-D73D-48AA-848A-7AD55AC943E1}" type="presParOf" srcId="{455979D7-7311-4920-9507-2570BA93F65A}" destId="{17DC324F-067A-4580-A7EC-5FD1799139D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B8B6BF-9C51-45DF-A4CB-063A6B9284F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DCF8AB-F190-4BBD-8D7B-6B83CE6CDDF9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</a:rPr>
            <a:t>іменники</a:t>
          </a:r>
          <a:r>
            <a:rPr lang="ru-RU" sz="1200" b="1" dirty="0" smtClean="0">
              <a:solidFill>
                <a:schemeClr val="bg1"/>
              </a:solidFill>
            </a:rPr>
            <a:t> на </a:t>
          </a:r>
          <a:r>
            <a:rPr lang="ru-RU" sz="1200" b="1" dirty="0" err="1" smtClean="0">
              <a:solidFill>
                <a:schemeClr val="bg1"/>
              </a:solidFill>
            </a:rPr>
            <a:t>позначення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складних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дій</a:t>
          </a:r>
          <a:r>
            <a:rPr lang="ru-RU" sz="1200" b="1" dirty="0" smtClean="0">
              <a:solidFill>
                <a:schemeClr val="bg1"/>
              </a:solidFill>
            </a:rPr>
            <a:t> (</a:t>
          </a:r>
          <a:r>
            <a:rPr lang="ru-RU" sz="1200" b="1" i="1" dirty="0" smtClean="0">
              <a:solidFill>
                <a:schemeClr val="bg1"/>
              </a:solidFill>
            </a:rPr>
            <a:t>переговори, </a:t>
          </a:r>
          <a:r>
            <a:rPr lang="ru-RU" sz="1200" b="1" i="1" dirty="0" err="1" smtClean="0">
              <a:solidFill>
                <a:schemeClr val="bg1"/>
              </a:solidFill>
            </a:rPr>
            <a:t>дебати</a:t>
          </a:r>
          <a:r>
            <a:rPr lang="ru-RU" sz="1200" b="1" dirty="0" smtClean="0">
              <a:solidFill>
                <a:schemeClr val="bg1"/>
              </a:solidFill>
            </a:rPr>
            <a:t>)</a:t>
          </a:r>
          <a:endParaRPr lang="ru-RU" sz="1200" b="1" dirty="0">
            <a:solidFill>
              <a:schemeClr val="bg1"/>
            </a:solidFill>
          </a:endParaRPr>
        </a:p>
      </dgm:t>
    </dgm:pt>
    <dgm:pt modelId="{49024917-BB02-4205-B5E4-CC8E7246667E}" type="parTrans" cxnId="{36F79C88-5A4B-440D-B3FF-D124DA6AB95D}">
      <dgm:prSet/>
      <dgm:spPr/>
      <dgm:t>
        <a:bodyPr/>
        <a:lstStyle/>
        <a:p>
          <a:endParaRPr lang="ru-RU"/>
        </a:p>
      </dgm:t>
    </dgm:pt>
    <dgm:pt modelId="{6DABEB5F-C04A-4752-95E3-41E67A58DE4D}" type="sibTrans" cxnId="{36F79C88-5A4B-440D-B3FF-D124DA6AB95D}">
      <dgm:prSet/>
      <dgm:spPr/>
      <dgm:t>
        <a:bodyPr/>
        <a:lstStyle/>
        <a:p>
          <a:endParaRPr lang="ru-RU"/>
        </a:p>
      </dgm:t>
    </dgm:pt>
    <dgm:pt modelId="{5AF5D2AA-1680-47FE-BFCD-2A196900C044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</a:rPr>
            <a:t>назви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деяких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обрядів</a:t>
          </a:r>
          <a:r>
            <a:rPr lang="ru-RU" sz="1200" b="1" dirty="0" smtClean="0">
              <a:solidFill>
                <a:schemeClr val="bg1"/>
              </a:solidFill>
            </a:rPr>
            <a:t> і </a:t>
          </a:r>
          <a:r>
            <a:rPr lang="ru-RU" sz="1200" b="1" dirty="0" err="1" smtClean="0">
              <a:solidFill>
                <a:schemeClr val="bg1"/>
              </a:solidFill>
            </a:rPr>
            <a:t>звичаїв</a:t>
          </a:r>
          <a:r>
            <a:rPr lang="ru-RU" sz="1200" b="1" dirty="0" smtClean="0">
              <a:solidFill>
                <a:schemeClr val="bg1"/>
              </a:solidFill>
            </a:rPr>
            <a:t> (</a:t>
          </a:r>
          <a:r>
            <a:rPr lang="ru-RU" sz="1200" b="1" i="1" dirty="0" err="1" smtClean="0">
              <a:solidFill>
                <a:schemeClr val="bg1"/>
              </a:solidFill>
            </a:rPr>
            <a:t>іменини</a:t>
          </a:r>
          <a:r>
            <a:rPr lang="ru-RU" sz="1200" b="1" i="1" dirty="0" smtClean="0">
              <a:solidFill>
                <a:schemeClr val="bg1"/>
              </a:solidFill>
            </a:rPr>
            <a:t>, </a:t>
          </a:r>
          <a:r>
            <a:rPr lang="ru-RU" sz="1200" b="1" i="1" dirty="0" err="1" smtClean="0">
              <a:solidFill>
                <a:schemeClr val="bg1"/>
              </a:solidFill>
            </a:rPr>
            <a:t>заручини</a:t>
          </a:r>
          <a:r>
            <a:rPr lang="ru-RU" sz="1200" b="1" dirty="0" smtClean="0">
              <a:solidFill>
                <a:schemeClr val="bg1"/>
              </a:solidFill>
            </a:rPr>
            <a:t>)</a:t>
          </a:r>
          <a:endParaRPr lang="ru-RU" sz="1200" b="1" dirty="0">
            <a:solidFill>
              <a:schemeClr val="bg1"/>
            </a:solidFill>
          </a:endParaRPr>
        </a:p>
      </dgm:t>
    </dgm:pt>
    <dgm:pt modelId="{E6B00F0D-6C46-4AD3-97B3-D6775B60DC8C}" type="parTrans" cxnId="{A82E14B8-1809-4B0A-8F48-53CC4742B820}">
      <dgm:prSet/>
      <dgm:spPr/>
      <dgm:t>
        <a:bodyPr/>
        <a:lstStyle/>
        <a:p>
          <a:endParaRPr lang="ru-RU"/>
        </a:p>
      </dgm:t>
    </dgm:pt>
    <dgm:pt modelId="{C24FF027-E071-4159-9DAF-3FE25E4A439F}" type="sibTrans" cxnId="{A82E14B8-1809-4B0A-8F48-53CC4742B820}">
      <dgm:prSet/>
      <dgm:spPr/>
      <dgm:t>
        <a:bodyPr/>
        <a:lstStyle/>
        <a:p>
          <a:endParaRPr lang="ru-RU"/>
        </a:p>
      </dgm:t>
    </dgm:pt>
    <dgm:pt modelId="{18143006-0397-4E24-9876-7A50B042D696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</a:rPr>
            <a:t>іменники</a:t>
          </a:r>
          <a:r>
            <a:rPr lang="ru-RU" sz="1200" b="1" dirty="0" smtClean="0">
              <a:solidFill>
                <a:schemeClr val="bg1"/>
              </a:solidFill>
            </a:rPr>
            <a:t> на </a:t>
          </a:r>
          <a:r>
            <a:rPr lang="ru-RU" sz="1200" b="1" dirty="0" err="1" smtClean="0">
              <a:solidFill>
                <a:schemeClr val="bg1"/>
              </a:solidFill>
            </a:rPr>
            <a:t>позначення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більш-менш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тривалих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відрізків</a:t>
          </a:r>
          <a:r>
            <a:rPr lang="ru-RU" sz="1200" b="1" dirty="0" smtClean="0">
              <a:solidFill>
                <a:schemeClr val="bg1"/>
              </a:solidFill>
            </a:rPr>
            <a:t> часу (</a:t>
          </a:r>
          <a:r>
            <a:rPr lang="ru-RU" sz="1200" b="1" i="1" dirty="0" err="1" smtClean="0">
              <a:solidFill>
                <a:schemeClr val="bg1"/>
              </a:solidFill>
            </a:rPr>
            <a:t>будні</a:t>
          </a:r>
          <a:r>
            <a:rPr lang="ru-RU" sz="1200" b="1" i="1" dirty="0" smtClean="0">
              <a:solidFill>
                <a:schemeClr val="bg1"/>
              </a:solidFill>
            </a:rPr>
            <a:t>, </a:t>
          </a:r>
          <a:r>
            <a:rPr lang="ru-RU" sz="1200" b="1" i="1" dirty="0" err="1" smtClean="0">
              <a:solidFill>
                <a:schemeClr val="bg1"/>
              </a:solidFill>
            </a:rPr>
            <a:t>канікули</a:t>
          </a:r>
          <a:r>
            <a:rPr lang="ru-RU" sz="1200" b="1" dirty="0" smtClean="0">
              <a:solidFill>
                <a:schemeClr val="bg1"/>
              </a:solidFill>
            </a:rPr>
            <a:t>)</a:t>
          </a:r>
          <a:endParaRPr lang="ru-RU" sz="1200" b="1" dirty="0">
            <a:solidFill>
              <a:schemeClr val="bg1"/>
            </a:solidFill>
          </a:endParaRPr>
        </a:p>
      </dgm:t>
    </dgm:pt>
    <dgm:pt modelId="{6CBD7BF0-2452-47F4-A0D8-1301A5EB0FB4}" type="parTrans" cxnId="{B97A966C-F469-4705-AC91-EAB892B54930}">
      <dgm:prSet/>
      <dgm:spPr/>
      <dgm:t>
        <a:bodyPr/>
        <a:lstStyle/>
        <a:p>
          <a:endParaRPr lang="ru-RU"/>
        </a:p>
      </dgm:t>
    </dgm:pt>
    <dgm:pt modelId="{60D9759A-D2FA-4309-AA24-510EB038EC10}" type="sibTrans" cxnId="{B97A966C-F469-4705-AC91-EAB892B54930}">
      <dgm:prSet/>
      <dgm:spPr/>
      <dgm:t>
        <a:bodyPr/>
        <a:lstStyle/>
        <a:p>
          <a:endParaRPr lang="ru-RU"/>
        </a:p>
      </dgm:t>
    </dgm:pt>
    <dgm:pt modelId="{ED04AA6B-AC95-4A74-881F-1A5FF391EA88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</a:rPr>
            <a:t>назви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простих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грошових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сум</a:t>
          </a:r>
          <a:r>
            <a:rPr lang="ru-RU" sz="1200" b="1" dirty="0" smtClean="0">
              <a:solidFill>
                <a:schemeClr val="bg1"/>
              </a:solidFill>
            </a:rPr>
            <a:t>, </a:t>
          </a:r>
          <a:r>
            <a:rPr lang="ru-RU" sz="1200" b="1" dirty="0" err="1" smtClean="0">
              <a:solidFill>
                <a:schemeClr val="bg1"/>
              </a:solidFill>
            </a:rPr>
            <a:t>що</a:t>
          </a:r>
          <a:r>
            <a:rPr lang="ru-RU" sz="1200" b="1" dirty="0" smtClean="0">
              <a:solidFill>
                <a:schemeClr val="bg1"/>
              </a:solidFill>
            </a:rPr>
            <a:t> не </a:t>
          </a:r>
          <a:r>
            <a:rPr lang="ru-RU" sz="1200" b="1" dirty="0" err="1" smtClean="0">
              <a:solidFill>
                <a:schemeClr val="bg1"/>
              </a:solidFill>
            </a:rPr>
            <a:t>мають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кількісного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окреслення</a:t>
          </a:r>
          <a:r>
            <a:rPr lang="ru-RU" sz="1200" b="1" dirty="0" smtClean="0">
              <a:solidFill>
                <a:schemeClr val="bg1"/>
              </a:solidFill>
            </a:rPr>
            <a:t> (</a:t>
          </a:r>
          <a:r>
            <a:rPr lang="ru-RU" sz="1200" b="1" i="1" dirty="0" err="1" smtClean="0">
              <a:solidFill>
                <a:schemeClr val="bg1"/>
              </a:solidFill>
            </a:rPr>
            <a:t>кошти</a:t>
          </a:r>
          <a:r>
            <a:rPr lang="ru-RU" sz="1200" b="1" i="1" dirty="0" smtClean="0">
              <a:solidFill>
                <a:schemeClr val="bg1"/>
              </a:solidFill>
            </a:rPr>
            <a:t>, </a:t>
          </a:r>
          <a:r>
            <a:rPr lang="ru-RU" sz="1200" b="1" i="1" dirty="0" err="1" smtClean="0">
              <a:solidFill>
                <a:schemeClr val="bg1"/>
              </a:solidFill>
            </a:rPr>
            <a:t>фінанси</a:t>
          </a:r>
          <a:r>
            <a:rPr lang="ru-RU" sz="1200" b="1" dirty="0" smtClean="0">
              <a:solidFill>
                <a:schemeClr val="bg1"/>
              </a:solidFill>
            </a:rPr>
            <a:t>)</a:t>
          </a:r>
          <a:endParaRPr lang="ru-RU" sz="1200" b="1" dirty="0">
            <a:solidFill>
              <a:schemeClr val="bg1"/>
            </a:solidFill>
          </a:endParaRPr>
        </a:p>
      </dgm:t>
    </dgm:pt>
    <dgm:pt modelId="{D7268050-B069-424A-A6EF-C8863E8859E0}" type="parTrans" cxnId="{DE01C212-9D4B-4125-BCFB-BE29A51B888A}">
      <dgm:prSet/>
      <dgm:spPr/>
      <dgm:t>
        <a:bodyPr/>
        <a:lstStyle/>
        <a:p>
          <a:endParaRPr lang="ru-RU"/>
        </a:p>
      </dgm:t>
    </dgm:pt>
    <dgm:pt modelId="{BEA7661E-B8BD-4EC6-BAFF-C84B483AEF41}" type="sibTrans" cxnId="{DE01C212-9D4B-4125-BCFB-BE29A51B888A}">
      <dgm:prSet/>
      <dgm:spPr/>
      <dgm:t>
        <a:bodyPr/>
        <a:lstStyle/>
        <a:p>
          <a:endParaRPr lang="ru-RU"/>
        </a:p>
      </dgm:t>
    </dgm:pt>
    <dgm:pt modelId="{9418433D-7A60-46AD-B5C8-5D027CC5FC9D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</a:rPr>
            <a:t>назви</a:t>
          </a:r>
          <a:r>
            <a:rPr lang="ru-RU" sz="1200" b="1" dirty="0" smtClean="0">
              <a:solidFill>
                <a:schemeClr val="bg1"/>
              </a:solidFill>
            </a:rPr>
            <a:t> </a:t>
          </a:r>
          <a:r>
            <a:rPr lang="ru-RU" sz="1200" b="1" dirty="0" err="1" smtClean="0">
              <a:solidFill>
                <a:schemeClr val="bg1"/>
              </a:solidFill>
            </a:rPr>
            <a:t>почуттів</a:t>
          </a:r>
          <a:r>
            <a:rPr lang="ru-RU" sz="1200" b="1" dirty="0" smtClean="0">
              <a:solidFill>
                <a:schemeClr val="bg1"/>
              </a:solidFill>
            </a:rPr>
            <a:t>, </a:t>
          </a:r>
          <a:r>
            <a:rPr lang="ru-RU" sz="1200" b="1" dirty="0" err="1" smtClean="0">
              <a:solidFill>
                <a:schemeClr val="bg1"/>
              </a:solidFill>
            </a:rPr>
            <a:t>переживань</a:t>
          </a:r>
          <a:r>
            <a:rPr lang="ru-RU" sz="1200" b="1" dirty="0" smtClean="0">
              <a:solidFill>
                <a:schemeClr val="bg1"/>
              </a:solidFill>
            </a:rPr>
            <a:t> (</a:t>
          </a:r>
          <a:r>
            <a:rPr lang="ru-RU" sz="1200" b="1" i="1" dirty="0" err="1" smtClean="0">
              <a:solidFill>
                <a:schemeClr val="bg1"/>
              </a:solidFill>
            </a:rPr>
            <a:t>заздрощі</a:t>
          </a:r>
          <a:r>
            <a:rPr lang="ru-RU" sz="1200" b="1" i="1" dirty="0" smtClean="0">
              <a:solidFill>
                <a:schemeClr val="bg1"/>
              </a:solidFill>
            </a:rPr>
            <a:t>, </a:t>
          </a:r>
          <a:r>
            <a:rPr lang="ru-RU" sz="1200" b="1" i="1" dirty="0" err="1" smtClean="0">
              <a:solidFill>
                <a:schemeClr val="bg1"/>
              </a:solidFill>
            </a:rPr>
            <a:t>радощі</a:t>
          </a:r>
          <a:r>
            <a:rPr lang="ru-RU" sz="1200" b="1" dirty="0" smtClean="0">
              <a:solidFill>
                <a:schemeClr val="bg1"/>
              </a:solidFill>
            </a:rPr>
            <a:t>)</a:t>
          </a:r>
          <a:endParaRPr lang="ru-RU" sz="1200" b="1" dirty="0">
            <a:solidFill>
              <a:schemeClr val="bg1"/>
            </a:solidFill>
          </a:endParaRPr>
        </a:p>
      </dgm:t>
    </dgm:pt>
    <dgm:pt modelId="{2FD4133B-B463-4101-9756-11057F2B9325}" type="parTrans" cxnId="{1F67DF2F-9556-4DA6-B53E-4AA910ECD3C6}">
      <dgm:prSet/>
      <dgm:spPr/>
      <dgm:t>
        <a:bodyPr/>
        <a:lstStyle/>
        <a:p>
          <a:endParaRPr lang="ru-RU"/>
        </a:p>
      </dgm:t>
    </dgm:pt>
    <dgm:pt modelId="{B88B94F7-654E-4865-B432-8FA95E412A87}" type="sibTrans" cxnId="{1F67DF2F-9556-4DA6-B53E-4AA910ECD3C6}">
      <dgm:prSet/>
      <dgm:spPr/>
      <dgm:t>
        <a:bodyPr/>
        <a:lstStyle/>
        <a:p>
          <a:endParaRPr lang="ru-RU"/>
        </a:p>
      </dgm:t>
    </dgm:pt>
    <dgm:pt modelId="{214DA6CD-4FBD-40B9-8611-76F79EE4547E}" type="pres">
      <dgm:prSet presAssocID="{0CB8B6BF-9C51-45DF-A4CB-063A6B9284F2}" presName="linear" presStyleCnt="0">
        <dgm:presLayoutVars>
          <dgm:dir/>
          <dgm:animLvl val="lvl"/>
          <dgm:resizeHandles val="exact"/>
        </dgm:presLayoutVars>
      </dgm:prSet>
      <dgm:spPr/>
    </dgm:pt>
    <dgm:pt modelId="{3F9A02ED-C92F-4AE3-A8B4-B8AACCE2293C}" type="pres">
      <dgm:prSet presAssocID="{02DCF8AB-F190-4BBD-8D7B-6B83CE6CDDF9}" presName="parentLin" presStyleCnt="0"/>
      <dgm:spPr/>
    </dgm:pt>
    <dgm:pt modelId="{74441036-C2CA-424E-ABF2-83D997393AB3}" type="pres">
      <dgm:prSet presAssocID="{02DCF8AB-F190-4BBD-8D7B-6B83CE6CDDF9}" presName="parentLeftMargin" presStyleLbl="node1" presStyleIdx="0" presStyleCnt="5"/>
      <dgm:spPr/>
    </dgm:pt>
    <dgm:pt modelId="{543B8499-9E79-4BB8-BEBA-FE4EAF2C0D9F}" type="pres">
      <dgm:prSet presAssocID="{02DCF8AB-F190-4BBD-8D7B-6B83CE6CDD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EA7C-F811-468D-8565-787767B34E43}" type="pres">
      <dgm:prSet presAssocID="{02DCF8AB-F190-4BBD-8D7B-6B83CE6CDDF9}" presName="negativeSpace" presStyleCnt="0"/>
      <dgm:spPr/>
    </dgm:pt>
    <dgm:pt modelId="{7A5996BB-58BB-4746-9D2B-815F62C50B65}" type="pres">
      <dgm:prSet presAssocID="{02DCF8AB-F190-4BBD-8D7B-6B83CE6CDDF9}" presName="childText" presStyleLbl="conFgAcc1" presStyleIdx="0" presStyleCnt="5">
        <dgm:presLayoutVars>
          <dgm:bulletEnabled val="1"/>
        </dgm:presLayoutVars>
      </dgm:prSet>
      <dgm:spPr/>
    </dgm:pt>
    <dgm:pt modelId="{A3C79BBB-181F-4235-AEFE-AC32370DF590}" type="pres">
      <dgm:prSet presAssocID="{6DABEB5F-C04A-4752-95E3-41E67A58DE4D}" presName="spaceBetweenRectangles" presStyleCnt="0"/>
      <dgm:spPr/>
    </dgm:pt>
    <dgm:pt modelId="{8A5C83B6-E5B8-4639-8D5F-22E64091BA22}" type="pres">
      <dgm:prSet presAssocID="{5AF5D2AA-1680-47FE-BFCD-2A196900C044}" presName="parentLin" presStyleCnt="0"/>
      <dgm:spPr/>
    </dgm:pt>
    <dgm:pt modelId="{ED80D6A2-1846-4EB0-9310-AB640F38FF32}" type="pres">
      <dgm:prSet presAssocID="{5AF5D2AA-1680-47FE-BFCD-2A196900C044}" presName="parentLeftMargin" presStyleLbl="node1" presStyleIdx="0" presStyleCnt="5"/>
      <dgm:spPr/>
    </dgm:pt>
    <dgm:pt modelId="{6D8BF195-8E77-4BEC-8582-6BC5CA67E793}" type="pres">
      <dgm:prSet presAssocID="{5AF5D2AA-1680-47FE-BFCD-2A196900C04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A32EE-D390-46BC-8CEC-15547D436E63}" type="pres">
      <dgm:prSet presAssocID="{5AF5D2AA-1680-47FE-BFCD-2A196900C044}" presName="negativeSpace" presStyleCnt="0"/>
      <dgm:spPr/>
    </dgm:pt>
    <dgm:pt modelId="{C1EDC489-8C83-4323-9C96-49EB5FFC6206}" type="pres">
      <dgm:prSet presAssocID="{5AF5D2AA-1680-47FE-BFCD-2A196900C044}" presName="childText" presStyleLbl="conFgAcc1" presStyleIdx="1" presStyleCnt="5">
        <dgm:presLayoutVars>
          <dgm:bulletEnabled val="1"/>
        </dgm:presLayoutVars>
      </dgm:prSet>
      <dgm:spPr/>
    </dgm:pt>
    <dgm:pt modelId="{4B06289F-94AA-46B5-803F-C2FD978BEBB0}" type="pres">
      <dgm:prSet presAssocID="{C24FF027-E071-4159-9DAF-3FE25E4A439F}" presName="spaceBetweenRectangles" presStyleCnt="0"/>
      <dgm:spPr/>
    </dgm:pt>
    <dgm:pt modelId="{FF93AF0F-2FC5-41DF-A8AF-C29F85170792}" type="pres">
      <dgm:prSet presAssocID="{18143006-0397-4E24-9876-7A50B042D696}" presName="parentLin" presStyleCnt="0"/>
      <dgm:spPr/>
    </dgm:pt>
    <dgm:pt modelId="{5BFC500B-F709-4E27-9C90-46732BCA26D9}" type="pres">
      <dgm:prSet presAssocID="{18143006-0397-4E24-9876-7A50B042D696}" presName="parentLeftMargin" presStyleLbl="node1" presStyleIdx="1" presStyleCnt="5"/>
      <dgm:spPr/>
    </dgm:pt>
    <dgm:pt modelId="{DA27B533-DB89-4BF1-9343-4CD337D5F52F}" type="pres">
      <dgm:prSet presAssocID="{18143006-0397-4E24-9876-7A50B042D69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5AD73-6488-46C8-869A-ACBA206DBC4D}" type="pres">
      <dgm:prSet presAssocID="{18143006-0397-4E24-9876-7A50B042D696}" presName="negativeSpace" presStyleCnt="0"/>
      <dgm:spPr/>
    </dgm:pt>
    <dgm:pt modelId="{68E29688-AF16-425C-8F90-439E88758C61}" type="pres">
      <dgm:prSet presAssocID="{18143006-0397-4E24-9876-7A50B042D696}" presName="childText" presStyleLbl="conFgAcc1" presStyleIdx="2" presStyleCnt="5">
        <dgm:presLayoutVars>
          <dgm:bulletEnabled val="1"/>
        </dgm:presLayoutVars>
      </dgm:prSet>
      <dgm:spPr/>
    </dgm:pt>
    <dgm:pt modelId="{F298231A-E1D3-4423-988A-C938AA9EBF8B}" type="pres">
      <dgm:prSet presAssocID="{60D9759A-D2FA-4309-AA24-510EB038EC10}" presName="spaceBetweenRectangles" presStyleCnt="0"/>
      <dgm:spPr/>
    </dgm:pt>
    <dgm:pt modelId="{784941A5-92D1-4AF2-B55B-5E6128EE0C29}" type="pres">
      <dgm:prSet presAssocID="{ED04AA6B-AC95-4A74-881F-1A5FF391EA88}" presName="parentLin" presStyleCnt="0"/>
      <dgm:spPr/>
    </dgm:pt>
    <dgm:pt modelId="{A762321A-EAA2-4138-ACB4-7DF7AD509C04}" type="pres">
      <dgm:prSet presAssocID="{ED04AA6B-AC95-4A74-881F-1A5FF391EA88}" presName="parentLeftMargin" presStyleLbl="node1" presStyleIdx="2" presStyleCnt="5"/>
      <dgm:spPr/>
    </dgm:pt>
    <dgm:pt modelId="{03AB42D7-F073-4F18-93E5-F8800BB1D655}" type="pres">
      <dgm:prSet presAssocID="{ED04AA6B-AC95-4A74-881F-1A5FF391EA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7CDBE-81B4-4A0D-9467-783D00382DEC}" type="pres">
      <dgm:prSet presAssocID="{ED04AA6B-AC95-4A74-881F-1A5FF391EA88}" presName="negativeSpace" presStyleCnt="0"/>
      <dgm:spPr/>
    </dgm:pt>
    <dgm:pt modelId="{8199D91A-ECF6-42A3-98B0-F1BA8CA055DD}" type="pres">
      <dgm:prSet presAssocID="{ED04AA6B-AC95-4A74-881F-1A5FF391EA88}" presName="childText" presStyleLbl="conFgAcc1" presStyleIdx="3" presStyleCnt="5">
        <dgm:presLayoutVars>
          <dgm:bulletEnabled val="1"/>
        </dgm:presLayoutVars>
      </dgm:prSet>
      <dgm:spPr/>
    </dgm:pt>
    <dgm:pt modelId="{2325FEA2-3746-438D-AF23-F68158239C60}" type="pres">
      <dgm:prSet presAssocID="{BEA7661E-B8BD-4EC6-BAFF-C84B483AEF41}" presName="spaceBetweenRectangles" presStyleCnt="0"/>
      <dgm:spPr/>
    </dgm:pt>
    <dgm:pt modelId="{8989E646-772C-4D49-83BD-CECECE3FD208}" type="pres">
      <dgm:prSet presAssocID="{9418433D-7A60-46AD-B5C8-5D027CC5FC9D}" presName="parentLin" presStyleCnt="0"/>
      <dgm:spPr/>
    </dgm:pt>
    <dgm:pt modelId="{AD195190-475A-4348-8D30-5FF57E77A8D3}" type="pres">
      <dgm:prSet presAssocID="{9418433D-7A60-46AD-B5C8-5D027CC5FC9D}" presName="parentLeftMargin" presStyleLbl="node1" presStyleIdx="3" presStyleCnt="5"/>
      <dgm:spPr/>
    </dgm:pt>
    <dgm:pt modelId="{7D012EC5-D357-4C58-A759-9B2609A7616C}" type="pres">
      <dgm:prSet presAssocID="{9418433D-7A60-46AD-B5C8-5D027CC5FC9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B311-F597-4164-B8FC-6753A303CE68}" type="pres">
      <dgm:prSet presAssocID="{9418433D-7A60-46AD-B5C8-5D027CC5FC9D}" presName="negativeSpace" presStyleCnt="0"/>
      <dgm:spPr/>
    </dgm:pt>
    <dgm:pt modelId="{BBBFCC46-5F21-426A-BFA8-9DACAEEB08F1}" type="pres">
      <dgm:prSet presAssocID="{9418433D-7A60-46AD-B5C8-5D027CC5FC9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D31693A-CDF3-4992-88D6-19AC666D8AB8}" type="presOf" srcId="{ED04AA6B-AC95-4A74-881F-1A5FF391EA88}" destId="{A762321A-EAA2-4138-ACB4-7DF7AD509C04}" srcOrd="0" destOrd="0" presId="urn:microsoft.com/office/officeart/2005/8/layout/list1"/>
    <dgm:cxn modelId="{1D463EC2-29E5-405F-B0C4-184090F22AD7}" type="presOf" srcId="{5AF5D2AA-1680-47FE-BFCD-2A196900C044}" destId="{ED80D6A2-1846-4EB0-9310-AB640F38FF32}" srcOrd="0" destOrd="0" presId="urn:microsoft.com/office/officeart/2005/8/layout/list1"/>
    <dgm:cxn modelId="{DE01C212-9D4B-4125-BCFB-BE29A51B888A}" srcId="{0CB8B6BF-9C51-45DF-A4CB-063A6B9284F2}" destId="{ED04AA6B-AC95-4A74-881F-1A5FF391EA88}" srcOrd="3" destOrd="0" parTransId="{D7268050-B069-424A-A6EF-C8863E8859E0}" sibTransId="{BEA7661E-B8BD-4EC6-BAFF-C84B483AEF41}"/>
    <dgm:cxn modelId="{B97A966C-F469-4705-AC91-EAB892B54930}" srcId="{0CB8B6BF-9C51-45DF-A4CB-063A6B9284F2}" destId="{18143006-0397-4E24-9876-7A50B042D696}" srcOrd="2" destOrd="0" parTransId="{6CBD7BF0-2452-47F4-A0D8-1301A5EB0FB4}" sibTransId="{60D9759A-D2FA-4309-AA24-510EB038EC10}"/>
    <dgm:cxn modelId="{535A5FDA-008E-4475-8B21-4C236493920E}" type="presOf" srcId="{0CB8B6BF-9C51-45DF-A4CB-063A6B9284F2}" destId="{214DA6CD-4FBD-40B9-8611-76F79EE4547E}" srcOrd="0" destOrd="0" presId="urn:microsoft.com/office/officeart/2005/8/layout/list1"/>
    <dgm:cxn modelId="{1E10B22F-4FC6-4880-BC80-7A09AB30BBE5}" type="presOf" srcId="{02DCF8AB-F190-4BBD-8D7B-6B83CE6CDDF9}" destId="{74441036-C2CA-424E-ABF2-83D997393AB3}" srcOrd="0" destOrd="0" presId="urn:microsoft.com/office/officeart/2005/8/layout/list1"/>
    <dgm:cxn modelId="{D9EF66A4-7C11-493E-86C7-767AED7B71BE}" type="presOf" srcId="{5AF5D2AA-1680-47FE-BFCD-2A196900C044}" destId="{6D8BF195-8E77-4BEC-8582-6BC5CA67E793}" srcOrd="1" destOrd="0" presId="urn:microsoft.com/office/officeart/2005/8/layout/list1"/>
    <dgm:cxn modelId="{36F79C88-5A4B-440D-B3FF-D124DA6AB95D}" srcId="{0CB8B6BF-9C51-45DF-A4CB-063A6B9284F2}" destId="{02DCF8AB-F190-4BBD-8D7B-6B83CE6CDDF9}" srcOrd="0" destOrd="0" parTransId="{49024917-BB02-4205-B5E4-CC8E7246667E}" sibTransId="{6DABEB5F-C04A-4752-95E3-41E67A58DE4D}"/>
    <dgm:cxn modelId="{1F67DF2F-9556-4DA6-B53E-4AA910ECD3C6}" srcId="{0CB8B6BF-9C51-45DF-A4CB-063A6B9284F2}" destId="{9418433D-7A60-46AD-B5C8-5D027CC5FC9D}" srcOrd="4" destOrd="0" parTransId="{2FD4133B-B463-4101-9756-11057F2B9325}" sibTransId="{B88B94F7-654E-4865-B432-8FA95E412A87}"/>
    <dgm:cxn modelId="{95ECDC28-6319-4509-BE0C-74E59E459353}" type="presOf" srcId="{9418433D-7A60-46AD-B5C8-5D027CC5FC9D}" destId="{AD195190-475A-4348-8D30-5FF57E77A8D3}" srcOrd="0" destOrd="0" presId="urn:microsoft.com/office/officeart/2005/8/layout/list1"/>
    <dgm:cxn modelId="{A82E14B8-1809-4B0A-8F48-53CC4742B820}" srcId="{0CB8B6BF-9C51-45DF-A4CB-063A6B9284F2}" destId="{5AF5D2AA-1680-47FE-BFCD-2A196900C044}" srcOrd="1" destOrd="0" parTransId="{E6B00F0D-6C46-4AD3-97B3-D6775B60DC8C}" sibTransId="{C24FF027-E071-4159-9DAF-3FE25E4A439F}"/>
    <dgm:cxn modelId="{073AA46B-5878-49E8-B860-C4198B09171C}" type="presOf" srcId="{9418433D-7A60-46AD-B5C8-5D027CC5FC9D}" destId="{7D012EC5-D357-4C58-A759-9B2609A7616C}" srcOrd="1" destOrd="0" presId="urn:microsoft.com/office/officeart/2005/8/layout/list1"/>
    <dgm:cxn modelId="{A0A42A35-33FA-4DA8-939B-89A6FDE59BC3}" type="presOf" srcId="{18143006-0397-4E24-9876-7A50B042D696}" destId="{DA27B533-DB89-4BF1-9343-4CD337D5F52F}" srcOrd="1" destOrd="0" presId="urn:microsoft.com/office/officeart/2005/8/layout/list1"/>
    <dgm:cxn modelId="{60D81D93-28EC-42E1-9DDB-25F1172D6DC1}" type="presOf" srcId="{02DCF8AB-F190-4BBD-8D7B-6B83CE6CDDF9}" destId="{543B8499-9E79-4BB8-BEBA-FE4EAF2C0D9F}" srcOrd="1" destOrd="0" presId="urn:microsoft.com/office/officeart/2005/8/layout/list1"/>
    <dgm:cxn modelId="{5CAAEDBD-F5B0-4F3D-AC74-E7DD338C1D63}" type="presOf" srcId="{18143006-0397-4E24-9876-7A50B042D696}" destId="{5BFC500B-F709-4E27-9C90-46732BCA26D9}" srcOrd="0" destOrd="0" presId="urn:microsoft.com/office/officeart/2005/8/layout/list1"/>
    <dgm:cxn modelId="{341193A8-DF1A-4F1B-A7FC-948629EF7272}" type="presOf" srcId="{ED04AA6B-AC95-4A74-881F-1A5FF391EA88}" destId="{03AB42D7-F073-4F18-93E5-F8800BB1D655}" srcOrd="1" destOrd="0" presId="urn:microsoft.com/office/officeart/2005/8/layout/list1"/>
    <dgm:cxn modelId="{1C306218-CB77-4D8A-B838-D6607A3208E9}" type="presParOf" srcId="{214DA6CD-4FBD-40B9-8611-76F79EE4547E}" destId="{3F9A02ED-C92F-4AE3-A8B4-B8AACCE2293C}" srcOrd="0" destOrd="0" presId="urn:microsoft.com/office/officeart/2005/8/layout/list1"/>
    <dgm:cxn modelId="{653EAFE4-9B93-49DA-8165-BC8538298DC4}" type="presParOf" srcId="{3F9A02ED-C92F-4AE3-A8B4-B8AACCE2293C}" destId="{74441036-C2CA-424E-ABF2-83D997393AB3}" srcOrd="0" destOrd="0" presId="urn:microsoft.com/office/officeart/2005/8/layout/list1"/>
    <dgm:cxn modelId="{28E3E9D1-01B5-403B-BB26-B47C8EF01D6F}" type="presParOf" srcId="{3F9A02ED-C92F-4AE3-A8B4-B8AACCE2293C}" destId="{543B8499-9E79-4BB8-BEBA-FE4EAF2C0D9F}" srcOrd="1" destOrd="0" presId="urn:microsoft.com/office/officeart/2005/8/layout/list1"/>
    <dgm:cxn modelId="{14F28AC6-94ED-4A9C-97B4-C211997E426B}" type="presParOf" srcId="{214DA6CD-4FBD-40B9-8611-76F79EE4547E}" destId="{407AEA7C-F811-468D-8565-787767B34E43}" srcOrd="1" destOrd="0" presId="urn:microsoft.com/office/officeart/2005/8/layout/list1"/>
    <dgm:cxn modelId="{A22DBACA-1A1E-4293-B614-2097B4770E46}" type="presParOf" srcId="{214DA6CD-4FBD-40B9-8611-76F79EE4547E}" destId="{7A5996BB-58BB-4746-9D2B-815F62C50B65}" srcOrd="2" destOrd="0" presId="urn:microsoft.com/office/officeart/2005/8/layout/list1"/>
    <dgm:cxn modelId="{17488242-EB76-4240-96E4-6EA2A73DFB0E}" type="presParOf" srcId="{214DA6CD-4FBD-40B9-8611-76F79EE4547E}" destId="{A3C79BBB-181F-4235-AEFE-AC32370DF590}" srcOrd="3" destOrd="0" presId="urn:microsoft.com/office/officeart/2005/8/layout/list1"/>
    <dgm:cxn modelId="{6B7D88BD-30EB-4CED-892B-51644DD93067}" type="presParOf" srcId="{214DA6CD-4FBD-40B9-8611-76F79EE4547E}" destId="{8A5C83B6-E5B8-4639-8D5F-22E64091BA22}" srcOrd="4" destOrd="0" presId="urn:microsoft.com/office/officeart/2005/8/layout/list1"/>
    <dgm:cxn modelId="{88EDA87A-A0CA-4633-9D5B-183BC8861D46}" type="presParOf" srcId="{8A5C83B6-E5B8-4639-8D5F-22E64091BA22}" destId="{ED80D6A2-1846-4EB0-9310-AB640F38FF32}" srcOrd="0" destOrd="0" presId="urn:microsoft.com/office/officeart/2005/8/layout/list1"/>
    <dgm:cxn modelId="{6CE96ACC-7F54-4A0C-85C9-392BFDF7811A}" type="presParOf" srcId="{8A5C83B6-E5B8-4639-8D5F-22E64091BA22}" destId="{6D8BF195-8E77-4BEC-8582-6BC5CA67E793}" srcOrd="1" destOrd="0" presId="urn:microsoft.com/office/officeart/2005/8/layout/list1"/>
    <dgm:cxn modelId="{507D49F5-B82C-4B5A-B5E2-BEC1CBF60CB1}" type="presParOf" srcId="{214DA6CD-4FBD-40B9-8611-76F79EE4547E}" destId="{532A32EE-D390-46BC-8CEC-15547D436E63}" srcOrd="5" destOrd="0" presId="urn:microsoft.com/office/officeart/2005/8/layout/list1"/>
    <dgm:cxn modelId="{B3888E71-7CCA-4EEE-A5A3-3A90A76E14B7}" type="presParOf" srcId="{214DA6CD-4FBD-40B9-8611-76F79EE4547E}" destId="{C1EDC489-8C83-4323-9C96-49EB5FFC6206}" srcOrd="6" destOrd="0" presId="urn:microsoft.com/office/officeart/2005/8/layout/list1"/>
    <dgm:cxn modelId="{7AF11204-05E6-48E4-97B5-E24C7FE473D3}" type="presParOf" srcId="{214DA6CD-4FBD-40B9-8611-76F79EE4547E}" destId="{4B06289F-94AA-46B5-803F-C2FD978BEBB0}" srcOrd="7" destOrd="0" presId="urn:microsoft.com/office/officeart/2005/8/layout/list1"/>
    <dgm:cxn modelId="{B6E9E57E-E285-4572-BC41-9E7BA701A7BC}" type="presParOf" srcId="{214DA6CD-4FBD-40B9-8611-76F79EE4547E}" destId="{FF93AF0F-2FC5-41DF-A8AF-C29F85170792}" srcOrd="8" destOrd="0" presId="urn:microsoft.com/office/officeart/2005/8/layout/list1"/>
    <dgm:cxn modelId="{2DED446E-7B11-48A4-A14E-B37A631854C6}" type="presParOf" srcId="{FF93AF0F-2FC5-41DF-A8AF-C29F85170792}" destId="{5BFC500B-F709-4E27-9C90-46732BCA26D9}" srcOrd="0" destOrd="0" presId="urn:microsoft.com/office/officeart/2005/8/layout/list1"/>
    <dgm:cxn modelId="{22A1AD11-214F-4F79-9130-73BBD364341D}" type="presParOf" srcId="{FF93AF0F-2FC5-41DF-A8AF-C29F85170792}" destId="{DA27B533-DB89-4BF1-9343-4CD337D5F52F}" srcOrd="1" destOrd="0" presId="urn:microsoft.com/office/officeart/2005/8/layout/list1"/>
    <dgm:cxn modelId="{238D2E42-E813-44B0-BC65-DA1841A45D4E}" type="presParOf" srcId="{214DA6CD-4FBD-40B9-8611-76F79EE4547E}" destId="{A0F5AD73-6488-46C8-869A-ACBA206DBC4D}" srcOrd="9" destOrd="0" presId="urn:microsoft.com/office/officeart/2005/8/layout/list1"/>
    <dgm:cxn modelId="{4AF8F63B-2419-4AE8-8FBB-A88B67DDF643}" type="presParOf" srcId="{214DA6CD-4FBD-40B9-8611-76F79EE4547E}" destId="{68E29688-AF16-425C-8F90-439E88758C61}" srcOrd="10" destOrd="0" presId="urn:microsoft.com/office/officeart/2005/8/layout/list1"/>
    <dgm:cxn modelId="{4CB7043C-86F1-4339-A0CD-5255A20A5A67}" type="presParOf" srcId="{214DA6CD-4FBD-40B9-8611-76F79EE4547E}" destId="{F298231A-E1D3-4423-988A-C938AA9EBF8B}" srcOrd="11" destOrd="0" presId="urn:microsoft.com/office/officeart/2005/8/layout/list1"/>
    <dgm:cxn modelId="{D6E37D26-4780-426C-84E8-05E80717C00E}" type="presParOf" srcId="{214DA6CD-4FBD-40B9-8611-76F79EE4547E}" destId="{784941A5-92D1-4AF2-B55B-5E6128EE0C29}" srcOrd="12" destOrd="0" presId="urn:microsoft.com/office/officeart/2005/8/layout/list1"/>
    <dgm:cxn modelId="{40057BB8-DD50-41F2-8828-74DE7CA76A68}" type="presParOf" srcId="{784941A5-92D1-4AF2-B55B-5E6128EE0C29}" destId="{A762321A-EAA2-4138-ACB4-7DF7AD509C04}" srcOrd="0" destOrd="0" presId="urn:microsoft.com/office/officeart/2005/8/layout/list1"/>
    <dgm:cxn modelId="{B6E022E3-9C14-403B-87EE-170CA389B19E}" type="presParOf" srcId="{784941A5-92D1-4AF2-B55B-5E6128EE0C29}" destId="{03AB42D7-F073-4F18-93E5-F8800BB1D655}" srcOrd="1" destOrd="0" presId="urn:microsoft.com/office/officeart/2005/8/layout/list1"/>
    <dgm:cxn modelId="{5C2C7324-276C-4FDE-B24F-77EF60D8E0F1}" type="presParOf" srcId="{214DA6CD-4FBD-40B9-8611-76F79EE4547E}" destId="{B107CDBE-81B4-4A0D-9467-783D00382DEC}" srcOrd="13" destOrd="0" presId="urn:microsoft.com/office/officeart/2005/8/layout/list1"/>
    <dgm:cxn modelId="{31725EE7-DC11-4BF1-83F2-92CCA2389826}" type="presParOf" srcId="{214DA6CD-4FBD-40B9-8611-76F79EE4547E}" destId="{8199D91A-ECF6-42A3-98B0-F1BA8CA055DD}" srcOrd="14" destOrd="0" presId="urn:microsoft.com/office/officeart/2005/8/layout/list1"/>
    <dgm:cxn modelId="{C28EE495-F823-4D66-AFCF-85915B0FD626}" type="presParOf" srcId="{214DA6CD-4FBD-40B9-8611-76F79EE4547E}" destId="{2325FEA2-3746-438D-AF23-F68158239C60}" srcOrd="15" destOrd="0" presId="urn:microsoft.com/office/officeart/2005/8/layout/list1"/>
    <dgm:cxn modelId="{62E64411-2AEC-4314-ACD5-DDADE18EC3A2}" type="presParOf" srcId="{214DA6CD-4FBD-40B9-8611-76F79EE4547E}" destId="{8989E646-772C-4D49-83BD-CECECE3FD208}" srcOrd="16" destOrd="0" presId="urn:microsoft.com/office/officeart/2005/8/layout/list1"/>
    <dgm:cxn modelId="{1A6BDCC0-E585-4E9F-A183-DCF21FAB69D3}" type="presParOf" srcId="{8989E646-772C-4D49-83BD-CECECE3FD208}" destId="{AD195190-475A-4348-8D30-5FF57E77A8D3}" srcOrd="0" destOrd="0" presId="urn:microsoft.com/office/officeart/2005/8/layout/list1"/>
    <dgm:cxn modelId="{57EFCD5C-3898-45EE-AA03-A45E42B26F4C}" type="presParOf" srcId="{8989E646-772C-4D49-83BD-CECECE3FD208}" destId="{7D012EC5-D357-4C58-A759-9B2609A7616C}" srcOrd="1" destOrd="0" presId="urn:microsoft.com/office/officeart/2005/8/layout/list1"/>
    <dgm:cxn modelId="{B1AB4F32-90A1-4ABD-800B-CAB10D9451BD}" type="presParOf" srcId="{214DA6CD-4FBD-40B9-8611-76F79EE4547E}" destId="{C871B311-F597-4164-B8FC-6753A303CE68}" srcOrd="17" destOrd="0" presId="urn:microsoft.com/office/officeart/2005/8/layout/list1"/>
    <dgm:cxn modelId="{F1C0E6F8-897C-4B03-89EB-889FF8D7B495}" type="presParOf" srcId="{214DA6CD-4FBD-40B9-8611-76F79EE4547E}" destId="{BBBFCC46-5F21-426A-BFA8-9DACAEEB08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51B979-1D99-4801-AA8B-851BBEF8D24B}" type="doc">
      <dgm:prSet loTypeId="urn:microsoft.com/office/officeart/2005/8/layout/arrow5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757CF433-7E94-4B28-922C-FDFAA7175D3E}">
      <dgm:prSet phldrT="[Текст]"/>
      <dgm:spPr/>
      <dgm:t>
        <a:bodyPr/>
        <a:lstStyle/>
        <a:p>
          <a:r>
            <a:rPr lang="ru-RU" u="sng" dirty="0" smtClean="0">
              <a:solidFill>
                <a:schemeClr val="bg1"/>
              </a:solidFill>
            </a:rPr>
            <a:t>НЕ </a:t>
          </a:r>
          <a:r>
            <a:rPr lang="ru-RU" u="sng" dirty="0" err="1" smtClean="0">
              <a:solidFill>
                <a:schemeClr val="bg1"/>
              </a:solidFill>
            </a:rPr>
            <a:t>утворюють</a:t>
          </a:r>
          <a:r>
            <a:rPr lang="ru-RU" u="sng" dirty="0" smtClean="0">
              <a:solidFill>
                <a:schemeClr val="bg1"/>
              </a:solidFill>
            </a:rPr>
            <a:t> </a:t>
          </a:r>
          <a:r>
            <a:rPr lang="ru-RU" dirty="0" err="1" smtClean="0"/>
            <a:t>форми</a:t>
          </a:r>
          <a:r>
            <a:rPr lang="ru-RU" dirty="0" smtClean="0"/>
            <a:t> 2-х чисел (</a:t>
          </a:r>
          <a:r>
            <a:rPr lang="ru-RU" dirty="0" err="1" smtClean="0"/>
            <a:t>однини</a:t>
          </a:r>
          <a:r>
            <a:rPr lang="ru-RU" dirty="0" smtClean="0"/>
            <a:t> і </a:t>
          </a:r>
          <a:r>
            <a:rPr lang="ru-RU" dirty="0" err="1" smtClean="0"/>
            <a:t>множини</a:t>
          </a:r>
          <a:r>
            <a:rPr lang="ru-RU" dirty="0" smtClean="0"/>
            <a:t>): </a:t>
          </a:r>
          <a:r>
            <a:rPr lang="ru-RU" dirty="0" err="1" smtClean="0">
              <a:solidFill>
                <a:srgbClr val="00B0F0"/>
              </a:solidFill>
            </a:rPr>
            <a:t>любов</a:t>
          </a:r>
          <a:r>
            <a:rPr lang="ru-RU" dirty="0" smtClean="0">
              <a:solidFill>
                <a:srgbClr val="00B0F0"/>
              </a:solidFill>
            </a:rPr>
            <a:t>, честь, </a:t>
          </a:r>
          <a:r>
            <a:rPr lang="ru-RU" dirty="0" err="1" smtClean="0">
              <a:solidFill>
                <a:srgbClr val="00B0F0"/>
              </a:solidFill>
            </a:rPr>
            <a:t>зелені</a:t>
          </a:r>
          <a:r>
            <a:rPr lang="ru-RU" dirty="0" smtClean="0">
              <a:solidFill>
                <a:srgbClr val="00B0F0"/>
              </a:solidFill>
            </a:rPr>
            <a:t>, </a:t>
          </a:r>
          <a:r>
            <a:rPr lang="ru-RU" dirty="0" err="1" smtClean="0">
              <a:solidFill>
                <a:srgbClr val="00B0F0"/>
              </a:solidFill>
            </a:rPr>
            <a:t>свіжість</a:t>
          </a:r>
          <a:r>
            <a:rPr lang="ru-RU" dirty="0" smtClean="0">
              <a:solidFill>
                <a:srgbClr val="00B0F0"/>
              </a:solidFill>
            </a:rPr>
            <a:t> </a:t>
          </a:r>
          <a:endParaRPr lang="ru-RU" dirty="0">
            <a:solidFill>
              <a:srgbClr val="00B0F0"/>
            </a:solidFill>
          </a:endParaRPr>
        </a:p>
      </dgm:t>
    </dgm:pt>
    <dgm:pt modelId="{BE8E3990-946A-4B95-9D47-E224B1B299B1}" type="parTrans" cxnId="{D13629D7-FDAC-4D36-A498-1F28878622AC}">
      <dgm:prSet/>
      <dgm:spPr/>
      <dgm:t>
        <a:bodyPr/>
        <a:lstStyle/>
        <a:p>
          <a:endParaRPr lang="ru-RU"/>
        </a:p>
      </dgm:t>
    </dgm:pt>
    <dgm:pt modelId="{C87BD120-FA2F-4F0B-973D-48597EC29E97}" type="sibTrans" cxnId="{D13629D7-FDAC-4D36-A498-1F28878622AC}">
      <dgm:prSet/>
      <dgm:spPr/>
      <dgm:t>
        <a:bodyPr/>
        <a:lstStyle/>
        <a:p>
          <a:endParaRPr lang="ru-RU"/>
        </a:p>
      </dgm:t>
    </dgm:pt>
    <dgm:pt modelId="{73BFB2C3-62B5-405B-8293-C29BC2E9B463}">
      <dgm:prSet phldrT="[Текст]"/>
      <dgm:spPr/>
      <dgm:t>
        <a:bodyPr/>
        <a:lstStyle/>
        <a:p>
          <a:r>
            <a:rPr lang="ru-RU" i="0" dirty="0" smtClean="0">
              <a:solidFill>
                <a:schemeClr val="bg1"/>
              </a:solidFill>
            </a:rPr>
            <a:t>не </a:t>
          </a:r>
          <a:r>
            <a:rPr lang="ru-RU" i="0" dirty="0" err="1" smtClean="0">
              <a:solidFill>
                <a:schemeClr val="bg1"/>
              </a:solidFill>
            </a:rPr>
            <a:t>здатні</a:t>
          </a:r>
          <a:r>
            <a:rPr lang="ru-RU" i="0" dirty="0" smtClean="0">
              <a:solidFill>
                <a:schemeClr val="bg1"/>
              </a:solidFill>
            </a:rPr>
            <a:t> </a:t>
          </a:r>
          <a:r>
            <a:rPr lang="ru-RU" i="0" dirty="0" err="1" smtClean="0">
              <a:solidFill>
                <a:schemeClr val="bg1"/>
              </a:solidFill>
            </a:rPr>
            <a:t>сполучатися</a:t>
          </a:r>
          <a:r>
            <a:rPr lang="ru-RU" i="0" dirty="0" smtClean="0">
              <a:solidFill>
                <a:schemeClr val="bg1"/>
              </a:solidFill>
            </a:rPr>
            <a:t> </a:t>
          </a:r>
          <a:r>
            <a:rPr lang="ru-RU" i="0" dirty="0" err="1" smtClean="0">
              <a:solidFill>
                <a:schemeClr val="bg1"/>
              </a:solidFill>
            </a:rPr>
            <a:t>із</a:t>
          </a:r>
          <a:r>
            <a:rPr lang="ru-RU" i="0" dirty="0" smtClean="0">
              <a:solidFill>
                <a:schemeClr val="bg1"/>
              </a:solidFill>
            </a:rPr>
            <a:t> </a:t>
          </a:r>
          <a:r>
            <a:rPr lang="ru-RU" i="0" dirty="0" err="1" smtClean="0">
              <a:solidFill>
                <a:schemeClr val="bg1"/>
              </a:solidFill>
            </a:rPr>
            <a:t>кількісними</a:t>
          </a:r>
          <a:r>
            <a:rPr lang="ru-RU" i="0" dirty="0" smtClean="0">
              <a:solidFill>
                <a:schemeClr val="bg1"/>
              </a:solidFill>
            </a:rPr>
            <a:t> </a:t>
          </a:r>
          <a:r>
            <a:rPr lang="ru-RU" i="0" dirty="0" err="1" smtClean="0">
              <a:solidFill>
                <a:schemeClr val="bg1"/>
              </a:solidFill>
            </a:rPr>
            <a:t>числівниками</a:t>
          </a:r>
          <a:endParaRPr lang="ru-RU" i="0" dirty="0">
            <a:solidFill>
              <a:schemeClr val="bg1"/>
            </a:solidFill>
          </a:endParaRPr>
        </a:p>
      </dgm:t>
    </dgm:pt>
    <dgm:pt modelId="{884A9624-D927-4928-8A97-A1911B40F4DB}" type="parTrans" cxnId="{5404750B-84D3-4605-AE56-AA3F6ECE37C5}">
      <dgm:prSet/>
      <dgm:spPr/>
      <dgm:t>
        <a:bodyPr/>
        <a:lstStyle/>
        <a:p>
          <a:endParaRPr lang="ru-RU"/>
        </a:p>
      </dgm:t>
    </dgm:pt>
    <dgm:pt modelId="{61936122-7017-4AB3-93A9-6A2A70EF731E}" type="sibTrans" cxnId="{5404750B-84D3-4605-AE56-AA3F6ECE37C5}">
      <dgm:prSet/>
      <dgm:spPr/>
      <dgm:t>
        <a:bodyPr/>
        <a:lstStyle/>
        <a:p>
          <a:endParaRPr lang="ru-RU"/>
        </a:p>
      </dgm:t>
    </dgm:pt>
    <dgm:pt modelId="{97F1EF98-839B-4882-A539-83E0B2DF1A1D}" type="pres">
      <dgm:prSet presAssocID="{4751B979-1D99-4801-AA8B-851BBEF8D24B}" presName="diagram" presStyleCnt="0">
        <dgm:presLayoutVars>
          <dgm:dir/>
          <dgm:resizeHandles val="exact"/>
        </dgm:presLayoutVars>
      </dgm:prSet>
      <dgm:spPr/>
    </dgm:pt>
    <dgm:pt modelId="{EDEAB109-8725-4B43-A154-F3AE2AED8C99}" type="pres">
      <dgm:prSet presAssocID="{757CF433-7E94-4B28-922C-FDFAA7175D3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4AB4D-29E5-48C7-893B-D74E91D64217}" type="pres">
      <dgm:prSet presAssocID="{73BFB2C3-62B5-405B-8293-C29BC2E9B46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457DE-686C-46A0-AFF5-A31B6A398461}" type="presOf" srcId="{757CF433-7E94-4B28-922C-FDFAA7175D3E}" destId="{EDEAB109-8725-4B43-A154-F3AE2AED8C99}" srcOrd="0" destOrd="0" presId="urn:microsoft.com/office/officeart/2005/8/layout/arrow5"/>
    <dgm:cxn modelId="{D13629D7-FDAC-4D36-A498-1F28878622AC}" srcId="{4751B979-1D99-4801-AA8B-851BBEF8D24B}" destId="{757CF433-7E94-4B28-922C-FDFAA7175D3E}" srcOrd="0" destOrd="0" parTransId="{BE8E3990-946A-4B95-9D47-E224B1B299B1}" sibTransId="{C87BD120-FA2F-4F0B-973D-48597EC29E97}"/>
    <dgm:cxn modelId="{5404750B-84D3-4605-AE56-AA3F6ECE37C5}" srcId="{4751B979-1D99-4801-AA8B-851BBEF8D24B}" destId="{73BFB2C3-62B5-405B-8293-C29BC2E9B463}" srcOrd="1" destOrd="0" parTransId="{884A9624-D927-4928-8A97-A1911B40F4DB}" sibTransId="{61936122-7017-4AB3-93A9-6A2A70EF731E}"/>
    <dgm:cxn modelId="{768ADB7F-4E9A-4EC5-85AE-C49A1D1DAAC9}" type="presOf" srcId="{4751B979-1D99-4801-AA8B-851BBEF8D24B}" destId="{97F1EF98-839B-4882-A539-83E0B2DF1A1D}" srcOrd="0" destOrd="0" presId="urn:microsoft.com/office/officeart/2005/8/layout/arrow5"/>
    <dgm:cxn modelId="{95D50759-40E7-46BD-BA2A-5EB1B7D74A37}" type="presOf" srcId="{73BFB2C3-62B5-405B-8293-C29BC2E9B463}" destId="{E704AB4D-29E5-48C7-893B-D74E91D64217}" srcOrd="0" destOrd="0" presId="urn:microsoft.com/office/officeart/2005/8/layout/arrow5"/>
    <dgm:cxn modelId="{4F039A31-129D-4C9C-BF47-097BCFEA2183}" type="presParOf" srcId="{97F1EF98-839B-4882-A539-83E0B2DF1A1D}" destId="{EDEAB109-8725-4B43-A154-F3AE2AED8C99}" srcOrd="0" destOrd="0" presId="urn:microsoft.com/office/officeart/2005/8/layout/arrow5"/>
    <dgm:cxn modelId="{97A0D947-A90C-4661-A0F8-926CB9626832}" type="presParOf" srcId="{97F1EF98-839B-4882-A539-83E0B2DF1A1D}" destId="{E704AB4D-29E5-48C7-893B-D74E91D6421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56D452-509A-4943-B9F4-73785967DADF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C26F9598-FFE9-4CFC-9C6A-7B2A1545120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Загальна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назва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B759F063-F294-4A48-BD62-EFF9AB17AFD1}" type="parTrans" cxnId="{9F131546-4EDE-4C14-8DFA-93D7CD0FABE3}">
      <dgm:prSet/>
      <dgm:spPr/>
      <dgm:t>
        <a:bodyPr/>
        <a:lstStyle/>
        <a:p>
          <a:endParaRPr lang="ru-RU"/>
        </a:p>
      </dgm:t>
    </dgm:pt>
    <dgm:pt modelId="{C6AD9879-3178-4EF6-9EE5-12F27FEC562E}" type="sibTrans" cxnId="{9F131546-4EDE-4C14-8DFA-93D7CD0FABE3}">
      <dgm:prSet/>
      <dgm:spPr/>
      <dgm:t>
        <a:bodyPr/>
        <a:lstStyle/>
        <a:p>
          <a:endParaRPr lang="ru-RU"/>
        </a:p>
      </dgm:t>
    </dgm:pt>
    <dgm:pt modelId="{2830C02A-B717-4BD4-91B6-83A0BEB2417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загальна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назва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C3EFEBF4-67B0-4C9A-B80F-233C7728B41D}" type="parTrans" cxnId="{77A73BD3-416D-4C8A-A6ED-D9393501BCE0}">
      <dgm:prSet/>
      <dgm:spPr/>
      <dgm:t>
        <a:bodyPr/>
        <a:lstStyle/>
        <a:p>
          <a:endParaRPr lang="ru-RU"/>
        </a:p>
      </dgm:t>
    </dgm:pt>
    <dgm:pt modelId="{6672B740-B246-4E98-B668-42A01067CE06}" type="sibTrans" cxnId="{77A73BD3-416D-4C8A-A6ED-D9393501BCE0}">
      <dgm:prSet/>
      <dgm:spPr/>
      <dgm:t>
        <a:bodyPr/>
        <a:lstStyle/>
        <a:p>
          <a:endParaRPr lang="ru-RU"/>
        </a:p>
      </dgm:t>
    </dgm:pt>
    <dgm:pt modelId="{BAC5B8F3-ECAA-472E-9C93-B4283E5BEE9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Збірні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іменники</a:t>
          </a:r>
          <a:r>
            <a:rPr lang="ru-RU" b="1" dirty="0" smtClean="0">
              <a:solidFill>
                <a:schemeClr val="bg1"/>
              </a:solidFill>
            </a:rPr>
            <a:t> (</a:t>
          </a:r>
          <a:r>
            <a:rPr lang="ru-RU" b="1" dirty="0" err="1" smtClean="0">
              <a:solidFill>
                <a:schemeClr val="bg1"/>
              </a:solidFill>
            </a:rPr>
            <a:t>категорія</a:t>
          </a:r>
          <a:r>
            <a:rPr lang="ru-RU" b="1" dirty="0" smtClean="0">
              <a:solidFill>
                <a:schemeClr val="bg1"/>
              </a:solidFill>
            </a:rPr>
            <a:t> збірності), </a:t>
          </a:r>
          <a:r>
            <a:rPr lang="ru-RU" b="1" dirty="0" err="1" smtClean="0">
              <a:solidFill>
                <a:schemeClr val="bg1"/>
              </a:solidFill>
            </a:rPr>
            <a:t>бо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сприймаються</a:t>
          </a:r>
          <a:r>
            <a:rPr lang="ru-RU" b="1" dirty="0" smtClean="0">
              <a:solidFill>
                <a:schemeClr val="bg1"/>
              </a:solidFill>
            </a:rPr>
            <a:t> як </a:t>
          </a:r>
          <a:r>
            <a:rPr lang="ru-RU" b="1" dirty="0" err="1" smtClean="0">
              <a:solidFill>
                <a:schemeClr val="bg1"/>
              </a:solidFill>
            </a:rPr>
            <a:t>одне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ціле</a:t>
          </a:r>
          <a:r>
            <a:rPr lang="ru-RU" b="1" dirty="0" smtClean="0">
              <a:solidFill>
                <a:schemeClr val="bg1"/>
              </a:solidFill>
            </a:rPr>
            <a:t>: </a:t>
          </a:r>
          <a:r>
            <a:rPr lang="ru-RU" b="1" i="1" dirty="0" err="1" smtClean="0">
              <a:solidFill>
                <a:srgbClr val="002060"/>
              </a:solidFill>
            </a:rPr>
            <a:t>професура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старостат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студентство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колосся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комашня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листя</a:t>
          </a:r>
          <a:r>
            <a:rPr lang="ru-RU" b="1" i="1" dirty="0" smtClean="0">
              <a:solidFill>
                <a:srgbClr val="002060"/>
              </a:solidFill>
            </a:rPr>
            <a:t>,  </a:t>
          </a:r>
          <a:r>
            <a:rPr lang="ru-RU" b="1" i="1" dirty="0" err="1" smtClean="0">
              <a:solidFill>
                <a:srgbClr val="002060"/>
              </a:solidFill>
            </a:rPr>
            <a:t>волосся</a:t>
          </a:r>
          <a:endParaRPr lang="ru-RU" b="1" dirty="0">
            <a:solidFill>
              <a:srgbClr val="002060"/>
            </a:solidFill>
          </a:endParaRPr>
        </a:p>
      </dgm:t>
    </dgm:pt>
    <dgm:pt modelId="{D95EDB04-956D-46AD-914E-CA5DC164EEED}" type="parTrans" cxnId="{98AA2C85-3387-454E-8E5F-6946725BAA89}">
      <dgm:prSet/>
      <dgm:spPr/>
      <dgm:t>
        <a:bodyPr/>
        <a:lstStyle/>
        <a:p>
          <a:endParaRPr lang="ru-RU"/>
        </a:p>
      </dgm:t>
    </dgm:pt>
    <dgm:pt modelId="{17D6DC78-17B9-45E7-ABF9-186D60F47C2A}" type="sibTrans" cxnId="{98AA2C85-3387-454E-8E5F-6946725BAA89}">
      <dgm:prSet/>
      <dgm:spPr/>
      <dgm:t>
        <a:bodyPr/>
        <a:lstStyle/>
        <a:p>
          <a:endParaRPr lang="ru-RU"/>
        </a:p>
      </dgm:t>
    </dgm:pt>
    <dgm:pt modelId="{EC39F9B3-35C9-4253-9C19-6C142D60905B}" type="pres">
      <dgm:prSet presAssocID="{F856D452-509A-4943-B9F4-73785967DADF}" presName="Name0" presStyleCnt="0">
        <dgm:presLayoutVars>
          <dgm:dir/>
          <dgm:resizeHandles val="exact"/>
        </dgm:presLayoutVars>
      </dgm:prSet>
      <dgm:spPr/>
    </dgm:pt>
    <dgm:pt modelId="{57FF1AB8-286A-4D80-A343-AF05E54B2C7D}" type="pres">
      <dgm:prSet presAssocID="{F856D452-509A-4943-B9F4-73785967DADF}" presName="vNodes" presStyleCnt="0"/>
      <dgm:spPr/>
    </dgm:pt>
    <dgm:pt modelId="{13EFABDB-E7FB-43B5-8ABD-4ED1D97403D6}" type="pres">
      <dgm:prSet presAssocID="{C26F9598-FFE9-4CFC-9C6A-7B2A154512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7C9D6-3809-4B7F-8AF4-F24356BD0F5A}" type="pres">
      <dgm:prSet presAssocID="{C6AD9879-3178-4EF6-9EE5-12F27FEC562E}" presName="spacerT" presStyleCnt="0"/>
      <dgm:spPr/>
    </dgm:pt>
    <dgm:pt modelId="{239BB460-AFBE-4791-8322-CFBF29963F36}" type="pres">
      <dgm:prSet presAssocID="{C6AD9879-3178-4EF6-9EE5-12F27FEC562E}" presName="sibTrans" presStyleLbl="sibTrans2D1" presStyleIdx="0" presStyleCnt="2"/>
      <dgm:spPr/>
    </dgm:pt>
    <dgm:pt modelId="{4A764B2B-97C5-4ADD-B3D9-E4E943E11639}" type="pres">
      <dgm:prSet presAssocID="{C6AD9879-3178-4EF6-9EE5-12F27FEC562E}" presName="spacerB" presStyleCnt="0"/>
      <dgm:spPr/>
    </dgm:pt>
    <dgm:pt modelId="{595F8D16-C01E-4230-8A45-9CCADB63BD39}" type="pres">
      <dgm:prSet presAssocID="{2830C02A-B717-4BD4-91B6-83A0BEB241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DB6B1-F661-4698-82DB-293896FDE611}" type="pres">
      <dgm:prSet presAssocID="{F856D452-509A-4943-B9F4-73785967DADF}" presName="sibTransLast" presStyleLbl="sibTrans2D1" presStyleIdx="1" presStyleCnt="2"/>
      <dgm:spPr/>
    </dgm:pt>
    <dgm:pt modelId="{1D5FC809-05C2-4040-883F-63F330AD8F94}" type="pres">
      <dgm:prSet presAssocID="{F856D452-509A-4943-B9F4-73785967DADF}" presName="connectorText" presStyleLbl="sibTrans2D1" presStyleIdx="1" presStyleCnt="2"/>
      <dgm:spPr/>
    </dgm:pt>
    <dgm:pt modelId="{DA52F30B-2887-4800-950E-401245BE37D8}" type="pres">
      <dgm:prSet presAssocID="{F856D452-509A-4943-B9F4-73785967DAD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E1139-968D-4592-8951-04D4582A6534}" type="presOf" srcId="{F856D452-509A-4943-B9F4-73785967DADF}" destId="{EC39F9B3-35C9-4253-9C19-6C142D60905B}" srcOrd="0" destOrd="0" presId="urn:microsoft.com/office/officeart/2005/8/layout/equation2"/>
    <dgm:cxn modelId="{34684AC2-AA5C-40AF-A6FF-8A6B8A929D81}" type="presOf" srcId="{2830C02A-B717-4BD4-91B6-83A0BEB2417E}" destId="{595F8D16-C01E-4230-8A45-9CCADB63BD39}" srcOrd="0" destOrd="0" presId="urn:microsoft.com/office/officeart/2005/8/layout/equation2"/>
    <dgm:cxn modelId="{5ABA302F-85FA-4F72-9E34-F4B20043FA62}" type="presOf" srcId="{6672B740-B246-4E98-B668-42A01067CE06}" destId="{1D5FC809-05C2-4040-883F-63F330AD8F94}" srcOrd="1" destOrd="0" presId="urn:microsoft.com/office/officeart/2005/8/layout/equation2"/>
    <dgm:cxn modelId="{B8DDA753-12B6-4756-BDFF-0C1905D7E170}" type="presOf" srcId="{C6AD9879-3178-4EF6-9EE5-12F27FEC562E}" destId="{239BB460-AFBE-4791-8322-CFBF29963F36}" srcOrd="0" destOrd="0" presId="urn:microsoft.com/office/officeart/2005/8/layout/equation2"/>
    <dgm:cxn modelId="{77A73BD3-416D-4C8A-A6ED-D9393501BCE0}" srcId="{F856D452-509A-4943-B9F4-73785967DADF}" destId="{2830C02A-B717-4BD4-91B6-83A0BEB2417E}" srcOrd="1" destOrd="0" parTransId="{C3EFEBF4-67B0-4C9A-B80F-233C7728B41D}" sibTransId="{6672B740-B246-4E98-B668-42A01067CE06}"/>
    <dgm:cxn modelId="{98AA2C85-3387-454E-8E5F-6946725BAA89}" srcId="{F856D452-509A-4943-B9F4-73785967DADF}" destId="{BAC5B8F3-ECAA-472E-9C93-B4283E5BEE98}" srcOrd="2" destOrd="0" parTransId="{D95EDB04-956D-46AD-914E-CA5DC164EEED}" sibTransId="{17D6DC78-17B9-45E7-ABF9-186D60F47C2A}"/>
    <dgm:cxn modelId="{9310441E-5578-423C-8634-07AE336B7776}" type="presOf" srcId="{C26F9598-FFE9-4CFC-9C6A-7B2A15451208}" destId="{13EFABDB-E7FB-43B5-8ABD-4ED1D97403D6}" srcOrd="0" destOrd="0" presId="urn:microsoft.com/office/officeart/2005/8/layout/equation2"/>
    <dgm:cxn modelId="{C682CBD1-CCAE-41E1-A02C-86166CC0757C}" type="presOf" srcId="{BAC5B8F3-ECAA-472E-9C93-B4283E5BEE98}" destId="{DA52F30B-2887-4800-950E-401245BE37D8}" srcOrd="0" destOrd="0" presId="urn:microsoft.com/office/officeart/2005/8/layout/equation2"/>
    <dgm:cxn modelId="{2AD68A00-FADC-429F-B9FC-BD49DD45816E}" type="presOf" srcId="{6672B740-B246-4E98-B668-42A01067CE06}" destId="{623DB6B1-F661-4698-82DB-293896FDE611}" srcOrd="0" destOrd="0" presId="urn:microsoft.com/office/officeart/2005/8/layout/equation2"/>
    <dgm:cxn modelId="{9F131546-4EDE-4C14-8DFA-93D7CD0FABE3}" srcId="{F856D452-509A-4943-B9F4-73785967DADF}" destId="{C26F9598-FFE9-4CFC-9C6A-7B2A15451208}" srcOrd="0" destOrd="0" parTransId="{B759F063-F294-4A48-BD62-EFF9AB17AFD1}" sibTransId="{C6AD9879-3178-4EF6-9EE5-12F27FEC562E}"/>
    <dgm:cxn modelId="{701DC0EB-127B-420A-8DD9-EDEA513D21E4}" type="presParOf" srcId="{EC39F9B3-35C9-4253-9C19-6C142D60905B}" destId="{57FF1AB8-286A-4D80-A343-AF05E54B2C7D}" srcOrd="0" destOrd="0" presId="urn:microsoft.com/office/officeart/2005/8/layout/equation2"/>
    <dgm:cxn modelId="{3394F016-9AAB-4463-9661-C786AE1AE1BF}" type="presParOf" srcId="{57FF1AB8-286A-4D80-A343-AF05E54B2C7D}" destId="{13EFABDB-E7FB-43B5-8ABD-4ED1D97403D6}" srcOrd="0" destOrd="0" presId="urn:microsoft.com/office/officeart/2005/8/layout/equation2"/>
    <dgm:cxn modelId="{888CB2E0-CDA0-4BCD-905C-F17CF9D49021}" type="presParOf" srcId="{57FF1AB8-286A-4D80-A343-AF05E54B2C7D}" destId="{2A87C9D6-3809-4B7F-8AF4-F24356BD0F5A}" srcOrd="1" destOrd="0" presId="urn:microsoft.com/office/officeart/2005/8/layout/equation2"/>
    <dgm:cxn modelId="{A56EEC6D-38AA-4FB2-A685-B89DBCD4BEC7}" type="presParOf" srcId="{57FF1AB8-286A-4D80-A343-AF05E54B2C7D}" destId="{239BB460-AFBE-4791-8322-CFBF29963F36}" srcOrd="2" destOrd="0" presId="urn:microsoft.com/office/officeart/2005/8/layout/equation2"/>
    <dgm:cxn modelId="{3F29F7BF-D0E3-4B0E-BA78-94E6076A177A}" type="presParOf" srcId="{57FF1AB8-286A-4D80-A343-AF05E54B2C7D}" destId="{4A764B2B-97C5-4ADD-B3D9-E4E943E11639}" srcOrd="3" destOrd="0" presId="urn:microsoft.com/office/officeart/2005/8/layout/equation2"/>
    <dgm:cxn modelId="{A6DCE6C9-F18C-4EDB-B3F2-FF2F2C1760B8}" type="presParOf" srcId="{57FF1AB8-286A-4D80-A343-AF05E54B2C7D}" destId="{595F8D16-C01E-4230-8A45-9CCADB63BD39}" srcOrd="4" destOrd="0" presId="urn:microsoft.com/office/officeart/2005/8/layout/equation2"/>
    <dgm:cxn modelId="{FEF66A99-B524-449B-821C-B98F38043694}" type="presParOf" srcId="{EC39F9B3-35C9-4253-9C19-6C142D60905B}" destId="{623DB6B1-F661-4698-82DB-293896FDE611}" srcOrd="1" destOrd="0" presId="urn:microsoft.com/office/officeart/2005/8/layout/equation2"/>
    <dgm:cxn modelId="{DA4F1B30-527A-46A1-9EFB-0B3992B56036}" type="presParOf" srcId="{623DB6B1-F661-4698-82DB-293896FDE611}" destId="{1D5FC809-05C2-4040-883F-63F330AD8F94}" srcOrd="0" destOrd="0" presId="urn:microsoft.com/office/officeart/2005/8/layout/equation2"/>
    <dgm:cxn modelId="{B1FC49AE-0FCC-4689-B833-7E2F9955D0AA}" type="presParOf" srcId="{EC39F9B3-35C9-4253-9C19-6C142D60905B}" destId="{DA52F30B-2887-4800-950E-401245BE37D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555C7F-4BE4-48A0-B6E2-CDD0CA755B3C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100BD0-9F08-4195-905A-663985789385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Збірні іменники, які позначають </a:t>
          </a:r>
          <a:r>
            <a:rPr lang="uk-UA" b="1" dirty="0" smtClean="0">
              <a:solidFill>
                <a:srgbClr val="FF0000"/>
              </a:solidFill>
            </a:rPr>
            <a:t>сукупність людей</a:t>
          </a:r>
          <a:endParaRPr lang="ru-RU" b="1" dirty="0">
            <a:solidFill>
              <a:srgbClr val="FF0000"/>
            </a:solidFill>
          </a:endParaRPr>
        </a:p>
      </dgm:t>
    </dgm:pt>
    <dgm:pt modelId="{A5BC21EB-DFD4-4524-8C4F-C7EF495EF4BD}" type="parTrans" cxnId="{D2888E87-B2A4-4F75-8310-3D138324040F}">
      <dgm:prSet/>
      <dgm:spPr/>
      <dgm:t>
        <a:bodyPr/>
        <a:lstStyle/>
        <a:p>
          <a:endParaRPr lang="ru-RU"/>
        </a:p>
      </dgm:t>
    </dgm:pt>
    <dgm:pt modelId="{509C0B3B-0BDA-4B22-AB14-7527D7E1E736}" type="sibTrans" cxnId="{D2888E87-B2A4-4F75-8310-3D138324040F}">
      <dgm:prSet/>
      <dgm:spPr/>
      <dgm:t>
        <a:bodyPr/>
        <a:lstStyle/>
        <a:p>
          <a:endParaRPr lang="ru-RU"/>
        </a:p>
      </dgm:t>
    </dgm:pt>
    <dgm:pt modelId="{8D506678-0C37-4355-93CE-964B68BA6F8B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означають </a:t>
          </a:r>
          <a:r>
            <a:rPr lang="uk-UA" b="1" dirty="0" smtClean="0">
              <a:solidFill>
                <a:srgbClr val="00B0F0"/>
              </a:solidFill>
            </a:rPr>
            <a:t>сукупність неживих предметів </a:t>
          </a:r>
          <a:endParaRPr lang="ru-RU" b="1" dirty="0">
            <a:solidFill>
              <a:srgbClr val="00B0F0"/>
            </a:solidFill>
          </a:endParaRPr>
        </a:p>
      </dgm:t>
    </dgm:pt>
    <dgm:pt modelId="{25DF534B-11C9-4863-BFE2-C580B033078E}" type="parTrans" cxnId="{B4D218C3-FA5A-4084-A50D-0343D03F7410}">
      <dgm:prSet/>
      <dgm:spPr/>
      <dgm:t>
        <a:bodyPr/>
        <a:lstStyle/>
        <a:p>
          <a:endParaRPr lang="ru-RU"/>
        </a:p>
      </dgm:t>
    </dgm:pt>
    <dgm:pt modelId="{D87E0D63-AED5-4B0C-AD2A-C9E8A7F52405}" type="sibTrans" cxnId="{B4D218C3-FA5A-4084-A50D-0343D03F7410}">
      <dgm:prSet/>
      <dgm:spPr/>
      <dgm:t>
        <a:bodyPr/>
        <a:lstStyle/>
        <a:p>
          <a:endParaRPr lang="ru-RU"/>
        </a:p>
      </dgm:t>
    </dgm:pt>
    <dgm:pt modelId="{0311C78E-7923-4463-B782-69E28733DFCE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ЩО?</a:t>
          </a:r>
          <a:endParaRPr lang="ru-RU" b="1" dirty="0">
            <a:solidFill>
              <a:srgbClr val="0070C0"/>
            </a:solidFill>
          </a:endParaRPr>
        </a:p>
      </dgm:t>
    </dgm:pt>
    <dgm:pt modelId="{E0D29F5A-F93E-418F-9E78-1438901B5B1B}" type="parTrans" cxnId="{CF656E4D-0271-41EB-B9E5-F6182620B5B6}">
      <dgm:prSet/>
      <dgm:spPr/>
      <dgm:t>
        <a:bodyPr/>
        <a:lstStyle/>
        <a:p>
          <a:endParaRPr lang="ru-RU"/>
        </a:p>
      </dgm:t>
    </dgm:pt>
    <dgm:pt modelId="{59891C58-577F-40D2-8CB0-3C10B5CF4EB1}" type="sibTrans" cxnId="{CF656E4D-0271-41EB-B9E5-F6182620B5B6}">
      <dgm:prSet/>
      <dgm:spPr/>
      <dgm:t>
        <a:bodyPr/>
        <a:lstStyle/>
        <a:p>
          <a:endParaRPr lang="ru-RU"/>
        </a:p>
      </dgm:t>
    </dgm:pt>
    <dgm:pt modelId="{09BC1D58-B89B-4B45-A96B-C6BD655765D6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ХТО?</a:t>
          </a:r>
          <a:endParaRPr lang="ru-RU" b="1" dirty="0">
            <a:solidFill>
              <a:srgbClr val="FF0000"/>
            </a:solidFill>
          </a:endParaRPr>
        </a:p>
      </dgm:t>
    </dgm:pt>
    <dgm:pt modelId="{1806260E-D05B-4357-8240-79D1B3ACCD9B}" type="parTrans" cxnId="{4E423D5C-19CD-4D3C-9109-C8C32CCEFDB9}">
      <dgm:prSet/>
      <dgm:spPr/>
      <dgm:t>
        <a:bodyPr/>
        <a:lstStyle/>
        <a:p>
          <a:endParaRPr lang="ru-RU"/>
        </a:p>
      </dgm:t>
    </dgm:pt>
    <dgm:pt modelId="{6FFA5341-3345-452B-A229-ACD283DACFF3}" type="sibTrans" cxnId="{4E423D5C-19CD-4D3C-9109-C8C32CCEFDB9}">
      <dgm:prSet/>
      <dgm:spPr/>
      <dgm:t>
        <a:bodyPr/>
        <a:lstStyle/>
        <a:p>
          <a:endParaRPr lang="ru-RU"/>
        </a:p>
      </dgm:t>
    </dgm:pt>
    <dgm:pt modelId="{CD78A3E8-C762-43E7-B771-1885382DD5EC}" type="pres">
      <dgm:prSet presAssocID="{66555C7F-4BE4-48A0-B6E2-CDD0CA755B3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A376F12F-6629-4F81-9877-173C2DCE59FD}" type="pres">
      <dgm:prSet presAssocID="{66555C7F-4BE4-48A0-B6E2-CDD0CA755B3C}" presName="Background" presStyleLbl="node1" presStyleIdx="0" presStyleCnt="1" custLinFactNeighborX="1798" custLinFactNeighborY="-608"/>
      <dgm:spPr/>
    </dgm:pt>
    <dgm:pt modelId="{C7954CF2-AD80-4288-A4D1-4871F28B6A3C}" type="pres">
      <dgm:prSet presAssocID="{66555C7F-4BE4-48A0-B6E2-CDD0CA755B3C}" presName="Divider" presStyleLbl="callout" presStyleIdx="0" presStyleCnt="1"/>
      <dgm:spPr/>
    </dgm:pt>
    <dgm:pt modelId="{1588F972-E87B-4B80-9AE5-5E0107B87162}" type="pres">
      <dgm:prSet presAssocID="{66555C7F-4BE4-48A0-B6E2-CDD0CA755B3C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D9B9CF-68AE-481B-B58F-B55BCECC19FC}" type="pres">
      <dgm:prSet presAssocID="{66555C7F-4BE4-48A0-B6E2-CDD0CA755B3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934534-3980-4D0C-A3CB-56A79670AF03}" type="pres">
      <dgm:prSet presAssocID="{66555C7F-4BE4-48A0-B6E2-CDD0CA755B3C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1E19515-AB76-4F1B-8F78-0C6DC3F4F041}" type="pres">
      <dgm:prSet presAssocID="{66555C7F-4BE4-48A0-B6E2-CDD0CA755B3C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0FC918C2-B181-48DD-94AE-DA48A9F7B51D}" type="pres">
      <dgm:prSet presAssocID="{66555C7F-4BE4-48A0-B6E2-CDD0CA755B3C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11C1D84-04D8-4F76-82D2-D2F72E367B94}" type="pres">
      <dgm:prSet presAssocID="{66555C7F-4BE4-48A0-B6E2-CDD0CA755B3C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67533511-7606-49D2-AEFB-93CB9E26390C}" type="presOf" srcId="{8D506678-0C37-4355-93CE-964B68BA6F8B}" destId="{411C1D84-04D8-4F76-82D2-D2F72E367B94}" srcOrd="1" destOrd="0" presId="urn:microsoft.com/office/officeart/2009/3/layout/OpposingIdeas"/>
    <dgm:cxn modelId="{B4D218C3-FA5A-4084-A50D-0343D03F7410}" srcId="{66555C7F-4BE4-48A0-B6E2-CDD0CA755B3C}" destId="{8D506678-0C37-4355-93CE-964B68BA6F8B}" srcOrd="1" destOrd="0" parTransId="{25DF534B-11C9-4863-BFE2-C580B033078E}" sibTransId="{D87E0D63-AED5-4B0C-AD2A-C9E8A7F52405}"/>
    <dgm:cxn modelId="{D2888E87-B2A4-4F75-8310-3D138324040F}" srcId="{66555C7F-4BE4-48A0-B6E2-CDD0CA755B3C}" destId="{AF100BD0-9F08-4195-905A-663985789385}" srcOrd="0" destOrd="0" parTransId="{A5BC21EB-DFD4-4524-8C4F-C7EF495EF4BD}" sibTransId="{509C0B3B-0BDA-4B22-AB14-7527D7E1E736}"/>
    <dgm:cxn modelId="{CF656E4D-0271-41EB-B9E5-F6182620B5B6}" srcId="{8D506678-0C37-4355-93CE-964B68BA6F8B}" destId="{0311C78E-7923-4463-B782-69E28733DFCE}" srcOrd="0" destOrd="0" parTransId="{E0D29F5A-F93E-418F-9E78-1438901B5B1B}" sibTransId="{59891C58-577F-40D2-8CB0-3C10B5CF4EB1}"/>
    <dgm:cxn modelId="{BA9EF560-DF60-4864-9F1C-B9B185AF6024}" type="presOf" srcId="{AF100BD0-9F08-4195-905A-663985789385}" destId="{01E19515-AB76-4F1B-8F78-0C6DC3F4F041}" srcOrd="1" destOrd="0" presId="urn:microsoft.com/office/officeart/2009/3/layout/OpposingIdeas"/>
    <dgm:cxn modelId="{4E423D5C-19CD-4D3C-9109-C8C32CCEFDB9}" srcId="{AF100BD0-9F08-4195-905A-663985789385}" destId="{09BC1D58-B89B-4B45-A96B-C6BD655765D6}" srcOrd="0" destOrd="0" parTransId="{1806260E-D05B-4357-8240-79D1B3ACCD9B}" sibTransId="{6FFA5341-3345-452B-A229-ACD283DACFF3}"/>
    <dgm:cxn modelId="{7107CB50-0BE3-408F-B7F9-23372F1E368B}" type="presOf" srcId="{09BC1D58-B89B-4B45-A96B-C6BD655765D6}" destId="{1588F972-E87B-4B80-9AE5-5E0107B87162}" srcOrd="0" destOrd="0" presId="urn:microsoft.com/office/officeart/2009/3/layout/OpposingIdeas"/>
    <dgm:cxn modelId="{9C259E7B-D5D6-4316-BBF1-ECDD0F23F4EF}" type="presOf" srcId="{0311C78E-7923-4463-B782-69E28733DFCE}" destId="{EED9B9CF-68AE-481B-B58F-B55BCECC19FC}" srcOrd="0" destOrd="0" presId="urn:microsoft.com/office/officeart/2009/3/layout/OpposingIdeas"/>
    <dgm:cxn modelId="{7096E006-44D4-44BE-B077-20A935B5FD28}" type="presOf" srcId="{66555C7F-4BE4-48A0-B6E2-CDD0CA755B3C}" destId="{CD78A3E8-C762-43E7-B771-1885382DD5EC}" srcOrd="0" destOrd="0" presId="urn:microsoft.com/office/officeart/2009/3/layout/OpposingIdeas"/>
    <dgm:cxn modelId="{E95CED78-4C70-49E7-BBD2-0CF2D71F1FDF}" type="presOf" srcId="{AF100BD0-9F08-4195-905A-663985789385}" destId="{96934534-3980-4D0C-A3CB-56A79670AF03}" srcOrd="0" destOrd="0" presId="urn:microsoft.com/office/officeart/2009/3/layout/OpposingIdeas"/>
    <dgm:cxn modelId="{B44FBA94-2061-4D91-B5B9-4324BE539C8B}" type="presOf" srcId="{8D506678-0C37-4355-93CE-964B68BA6F8B}" destId="{0FC918C2-B181-48DD-94AE-DA48A9F7B51D}" srcOrd="0" destOrd="0" presId="urn:microsoft.com/office/officeart/2009/3/layout/OpposingIdeas"/>
    <dgm:cxn modelId="{599A2B53-2392-4B89-9371-FECBD97CA351}" type="presParOf" srcId="{CD78A3E8-C762-43E7-B771-1885382DD5EC}" destId="{A376F12F-6629-4F81-9877-173C2DCE59FD}" srcOrd="0" destOrd="0" presId="urn:microsoft.com/office/officeart/2009/3/layout/OpposingIdeas"/>
    <dgm:cxn modelId="{B073AAF9-6FF4-49EA-A5CA-6A4826D7C0ED}" type="presParOf" srcId="{CD78A3E8-C762-43E7-B771-1885382DD5EC}" destId="{C7954CF2-AD80-4288-A4D1-4871F28B6A3C}" srcOrd="1" destOrd="0" presId="urn:microsoft.com/office/officeart/2009/3/layout/OpposingIdeas"/>
    <dgm:cxn modelId="{36BCE54B-6C8C-42E2-978E-943CE9298555}" type="presParOf" srcId="{CD78A3E8-C762-43E7-B771-1885382DD5EC}" destId="{1588F972-E87B-4B80-9AE5-5E0107B87162}" srcOrd="2" destOrd="0" presId="urn:microsoft.com/office/officeart/2009/3/layout/OpposingIdeas"/>
    <dgm:cxn modelId="{82FDAB9E-7391-4E32-B6CB-B4F51A7B50FE}" type="presParOf" srcId="{CD78A3E8-C762-43E7-B771-1885382DD5EC}" destId="{EED9B9CF-68AE-481B-B58F-B55BCECC19FC}" srcOrd="3" destOrd="0" presId="urn:microsoft.com/office/officeart/2009/3/layout/OpposingIdeas"/>
    <dgm:cxn modelId="{D60C26E4-187A-4133-84C7-A9431E6455F7}" type="presParOf" srcId="{CD78A3E8-C762-43E7-B771-1885382DD5EC}" destId="{96934534-3980-4D0C-A3CB-56A79670AF03}" srcOrd="4" destOrd="0" presId="urn:microsoft.com/office/officeart/2009/3/layout/OpposingIdeas"/>
    <dgm:cxn modelId="{F8BAD820-6BE0-49F5-9F5F-04E331426267}" type="presParOf" srcId="{CD78A3E8-C762-43E7-B771-1885382DD5EC}" destId="{01E19515-AB76-4F1B-8F78-0C6DC3F4F041}" srcOrd="5" destOrd="0" presId="urn:microsoft.com/office/officeart/2009/3/layout/OpposingIdeas"/>
    <dgm:cxn modelId="{8E6F42BA-EB25-4CCD-B23B-2E6E3BD572BC}" type="presParOf" srcId="{CD78A3E8-C762-43E7-B771-1885382DD5EC}" destId="{0FC918C2-B181-48DD-94AE-DA48A9F7B51D}" srcOrd="6" destOrd="0" presId="urn:microsoft.com/office/officeart/2009/3/layout/OpposingIdeas"/>
    <dgm:cxn modelId="{E2B6F989-9FA0-4E35-9901-FAFEB8E4E507}" type="presParOf" srcId="{CD78A3E8-C762-43E7-B771-1885382DD5EC}" destId="{411C1D84-04D8-4F76-82D2-D2F72E367B9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CF76EA9-3FB2-46E7-BACF-71C8BA17BE4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C58871B-3C5F-4C9E-B750-61CCDBE11D6F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слова, </a:t>
          </a:r>
          <a:r>
            <a:rPr lang="ru-RU" b="1" dirty="0" err="1" smtClean="0">
              <a:solidFill>
                <a:schemeClr val="bg1"/>
              </a:solidFill>
            </a:rPr>
            <a:t>що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співвідносяться</a:t>
          </a:r>
          <a:r>
            <a:rPr lang="ru-RU" b="1" dirty="0" smtClean="0">
              <a:solidFill>
                <a:schemeClr val="bg1"/>
              </a:solidFill>
            </a:rPr>
            <a:t> з іменниками без </a:t>
          </a:r>
          <a:r>
            <a:rPr lang="ru-RU" b="1" dirty="0" err="1" smtClean="0">
              <a:solidFill>
                <a:schemeClr val="bg1"/>
              </a:solidFill>
            </a:rPr>
            <a:t>збірного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значення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DA1336C8-F3D6-4BB6-A014-BC9FE8C131B0}" type="parTrans" cxnId="{E7D609F4-4369-48EE-B539-7E578F4D906C}">
      <dgm:prSet/>
      <dgm:spPr/>
      <dgm:t>
        <a:bodyPr/>
        <a:lstStyle/>
        <a:p>
          <a:endParaRPr lang="ru-RU"/>
        </a:p>
      </dgm:t>
    </dgm:pt>
    <dgm:pt modelId="{D8E3CB18-F2CE-43AD-BF55-E7D342A5B55C}" type="sibTrans" cxnId="{E7D609F4-4369-48EE-B539-7E578F4D906C}">
      <dgm:prSet/>
      <dgm:spPr/>
      <dgm:t>
        <a:bodyPr/>
        <a:lstStyle/>
        <a:p>
          <a:endParaRPr lang="ru-RU"/>
        </a:p>
      </dgm:t>
    </dgm:pt>
    <dgm:pt modelId="{79C54C06-7BB1-4187-A37E-7385B5EDEC0B}">
      <dgm:prSet phldrT="[Текст]"/>
      <dgm:spPr/>
      <dgm:t>
        <a:bodyPr/>
        <a:lstStyle/>
        <a:p>
          <a:r>
            <a:rPr lang="ru-RU" b="1" i="1" dirty="0" err="1" smtClean="0">
              <a:solidFill>
                <a:srgbClr val="002060"/>
              </a:solidFill>
            </a:rPr>
            <a:t>студентство</a:t>
          </a:r>
          <a:r>
            <a:rPr lang="ru-RU" b="1" i="1" dirty="0" smtClean="0">
              <a:solidFill>
                <a:srgbClr val="002060"/>
              </a:solidFill>
            </a:rPr>
            <a:t> – студент,  </a:t>
          </a:r>
          <a:r>
            <a:rPr lang="ru-RU" b="1" i="1" dirty="0" err="1" smtClean="0">
              <a:solidFill>
                <a:srgbClr val="002060"/>
              </a:solidFill>
            </a:rPr>
            <a:t>старостат</a:t>
          </a:r>
          <a:r>
            <a:rPr lang="ru-RU" b="1" i="1" dirty="0" smtClean="0">
              <a:solidFill>
                <a:srgbClr val="002060"/>
              </a:solidFill>
            </a:rPr>
            <a:t> – староста, </a:t>
          </a:r>
          <a:r>
            <a:rPr lang="ru-RU" b="1" i="1" dirty="0" err="1" smtClean="0">
              <a:solidFill>
                <a:srgbClr val="002060"/>
              </a:solidFill>
            </a:rPr>
            <a:t>генералітет</a:t>
          </a:r>
          <a:r>
            <a:rPr lang="ru-RU" b="1" i="1" dirty="0" smtClean="0">
              <a:solidFill>
                <a:srgbClr val="002060"/>
              </a:solidFill>
            </a:rPr>
            <a:t>-генерал, ректорат-ректор</a:t>
          </a:r>
          <a:endParaRPr lang="ru-RU" b="1" dirty="0">
            <a:solidFill>
              <a:srgbClr val="002060"/>
            </a:solidFill>
          </a:endParaRPr>
        </a:p>
      </dgm:t>
    </dgm:pt>
    <dgm:pt modelId="{9BC97F20-BBEA-429E-87C7-D404A4BF87D3}" type="parTrans" cxnId="{4D6A950F-3281-4811-BCA1-F813657831CA}">
      <dgm:prSet/>
      <dgm:spPr/>
      <dgm:t>
        <a:bodyPr/>
        <a:lstStyle/>
        <a:p>
          <a:endParaRPr lang="ru-RU"/>
        </a:p>
      </dgm:t>
    </dgm:pt>
    <dgm:pt modelId="{4BE66144-39EB-41EE-ACD5-5769EB72F4CA}" type="sibTrans" cxnId="{4D6A950F-3281-4811-BCA1-F813657831CA}">
      <dgm:prSet/>
      <dgm:spPr/>
      <dgm:t>
        <a:bodyPr/>
        <a:lstStyle/>
        <a:p>
          <a:endParaRPr lang="ru-RU"/>
        </a:p>
      </dgm:t>
    </dgm:pt>
    <dgm:pt modelId="{BF7C7524-E76B-4E93-AA5D-B1530EF02A22}">
      <dgm:prSet phldrT="[Текст]"/>
      <dgm:spPr/>
      <dgm:t>
        <a:bodyPr/>
        <a:lstStyle/>
        <a:p>
          <a:r>
            <a:rPr lang="ru-RU" b="1" dirty="0" err="1" smtClean="0"/>
            <a:t>називають</a:t>
          </a:r>
          <a:r>
            <a:rPr lang="ru-RU" b="1" dirty="0" smtClean="0"/>
            <a:t> </a:t>
          </a:r>
          <a:r>
            <a:rPr lang="ru-RU" b="1" dirty="0" err="1" smtClean="0"/>
            <a:t>сукупність</a:t>
          </a:r>
          <a:r>
            <a:rPr lang="ru-RU" b="1" dirty="0" smtClean="0"/>
            <a:t>, до </a:t>
          </a:r>
          <a:r>
            <a:rPr lang="ru-RU" b="1" dirty="0" err="1" smtClean="0"/>
            <a:t>якої</a:t>
          </a:r>
          <a:r>
            <a:rPr lang="ru-RU" b="1" dirty="0" smtClean="0"/>
            <a:t> </a:t>
          </a:r>
          <a:r>
            <a:rPr lang="ru-RU" b="1" dirty="0" err="1" smtClean="0"/>
            <a:t>відійшли</a:t>
          </a:r>
          <a:r>
            <a:rPr lang="ru-RU" b="1" dirty="0" smtClean="0"/>
            <a:t> </a:t>
          </a:r>
          <a:r>
            <a:rPr lang="ru-RU" b="1" dirty="0" err="1" smtClean="0"/>
            <a:t>предмети</a:t>
          </a:r>
          <a:r>
            <a:rPr lang="ru-RU" b="1" dirty="0" smtClean="0"/>
            <a:t> за </a:t>
          </a:r>
          <a:r>
            <a:rPr lang="ru-RU" b="1" dirty="0" err="1" smtClean="0"/>
            <a:t>істотною</a:t>
          </a:r>
          <a:r>
            <a:rPr lang="ru-RU" b="1" dirty="0" smtClean="0"/>
            <a:t> </a:t>
          </a:r>
          <a:r>
            <a:rPr lang="ru-RU" b="1" dirty="0" err="1" smtClean="0"/>
            <a:t>ознакою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означає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природу. </a:t>
          </a:r>
          <a:r>
            <a:rPr lang="ru-RU" b="1" dirty="0" err="1" smtClean="0"/>
            <a:t>Іменники</a:t>
          </a:r>
          <a:r>
            <a:rPr lang="ru-RU" b="1" dirty="0" smtClean="0"/>
            <a:t> </a:t>
          </a:r>
          <a:r>
            <a:rPr lang="ru-RU" b="1" dirty="0" err="1" smtClean="0"/>
            <a:t>цього</a:t>
          </a:r>
          <a:r>
            <a:rPr lang="ru-RU" b="1" dirty="0" smtClean="0"/>
            <a:t> типу </a:t>
          </a:r>
          <a:r>
            <a:rPr lang="ru-RU" b="1" dirty="0" err="1" smtClean="0"/>
            <a:t>утворюються</a:t>
          </a:r>
          <a:r>
            <a:rPr lang="ru-RU" b="1" dirty="0" smtClean="0"/>
            <a:t> за </a:t>
          </a:r>
          <a:r>
            <a:rPr lang="ru-RU" b="1" dirty="0" err="1" smtClean="0"/>
            <a:t>допомогою</a:t>
          </a:r>
          <a:r>
            <a:rPr lang="ru-RU" b="1" dirty="0" smtClean="0"/>
            <a:t> </a:t>
          </a:r>
          <a:r>
            <a:rPr lang="ru-RU" b="1" dirty="0" err="1" smtClean="0"/>
            <a:t>суфіксів</a:t>
          </a:r>
          <a:endParaRPr lang="ru-RU" b="1" dirty="0"/>
        </a:p>
      </dgm:t>
    </dgm:pt>
    <dgm:pt modelId="{63EECF09-343A-4D01-BCFA-AD3076490503}" type="parTrans" cxnId="{88804BA2-8449-478C-8EF4-81C2E35D13FC}">
      <dgm:prSet/>
      <dgm:spPr/>
      <dgm:t>
        <a:bodyPr/>
        <a:lstStyle/>
        <a:p>
          <a:endParaRPr lang="ru-RU"/>
        </a:p>
      </dgm:t>
    </dgm:pt>
    <dgm:pt modelId="{5999869B-C4A5-4458-AB91-E47288DAC6CC}" type="sibTrans" cxnId="{88804BA2-8449-478C-8EF4-81C2E35D13FC}">
      <dgm:prSet/>
      <dgm:spPr/>
      <dgm:t>
        <a:bodyPr/>
        <a:lstStyle/>
        <a:p>
          <a:endParaRPr lang="ru-RU"/>
        </a:p>
      </dgm:t>
    </dgm:pt>
    <dgm:pt modelId="{8DAE76DE-1214-47B6-AFD3-364495D4F25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слова, </a:t>
          </a:r>
          <a:r>
            <a:rPr lang="ru-RU" b="1" dirty="0" err="1" smtClean="0">
              <a:solidFill>
                <a:schemeClr val="bg1"/>
              </a:solidFill>
            </a:rPr>
            <a:t>що</a:t>
          </a:r>
          <a:r>
            <a:rPr lang="ru-RU" b="1" dirty="0" smtClean="0">
              <a:solidFill>
                <a:schemeClr val="bg1"/>
              </a:solidFill>
            </a:rPr>
            <a:t> не </a:t>
          </a:r>
          <a:r>
            <a:rPr lang="ru-RU" b="1" dirty="0" err="1" smtClean="0">
              <a:solidFill>
                <a:schemeClr val="bg1"/>
              </a:solidFill>
            </a:rPr>
            <a:t>мають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співвідносних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серед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незбірних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іменників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1439961C-1958-4D8E-9032-0D6E26DCD594}" type="parTrans" cxnId="{26B47B91-1C81-4FA6-A2C7-C69CC9C1F709}">
      <dgm:prSet/>
      <dgm:spPr/>
      <dgm:t>
        <a:bodyPr/>
        <a:lstStyle/>
        <a:p>
          <a:endParaRPr lang="ru-RU"/>
        </a:p>
      </dgm:t>
    </dgm:pt>
    <dgm:pt modelId="{080F6455-2606-4401-BD7D-A4441FB7FBFE}" type="sibTrans" cxnId="{26B47B91-1C81-4FA6-A2C7-C69CC9C1F709}">
      <dgm:prSet/>
      <dgm:spPr/>
      <dgm:t>
        <a:bodyPr/>
        <a:lstStyle/>
        <a:p>
          <a:endParaRPr lang="ru-RU"/>
        </a:p>
      </dgm:t>
    </dgm:pt>
    <dgm:pt modelId="{C4DF4D0F-36FA-4D7D-BF16-DA809D468704}">
      <dgm:prSet phldrT="[Текст]"/>
      <dgm:spPr/>
      <dgm:t>
        <a:bodyPr/>
        <a:lstStyle/>
        <a:p>
          <a:r>
            <a:rPr lang="ru-RU" b="1" i="1" dirty="0" err="1" smtClean="0">
              <a:solidFill>
                <a:srgbClr val="002060"/>
              </a:solidFill>
            </a:rPr>
            <a:t>хмиз</a:t>
          </a:r>
          <a:r>
            <a:rPr lang="ru-RU" b="1" i="1" dirty="0" smtClean="0">
              <a:solidFill>
                <a:srgbClr val="002060"/>
              </a:solidFill>
            </a:rPr>
            <a:t>, золото, </a:t>
          </a:r>
          <a:r>
            <a:rPr lang="ru-RU" b="1" i="1" dirty="0" err="1" smtClean="0">
              <a:solidFill>
                <a:srgbClr val="002060"/>
              </a:solidFill>
            </a:rPr>
            <a:t>нафта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брухт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бурячиння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садовина</a:t>
          </a:r>
          <a:endParaRPr lang="ru-RU" b="1" dirty="0">
            <a:solidFill>
              <a:srgbClr val="002060"/>
            </a:solidFill>
          </a:endParaRPr>
        </a:p>
      </dgm:t>
    </dgm:pt>
    <dgm:pt modelId="{53DD90A0-6E31-4859-B699-1025EC739FEE}" type="parTrans" cxnId="{013ADFD1-BA9D-4FDC-829F-62D495AE620F}">
      <dgm:prSet/>
      <dgm:spPr/>
      <dgm:t>
        <a:bodyPr/>
        <a:lstStyle/>
        <a:p>
          <a:endParaRPr lang="ru-RU"/>
        </a:p>
      </dgm:t>
    </dgm:pt>
    <dgm:pt modelId="{4CBBA348-5FDE-44C5-A6C6-61A4A3ACB5F0}" type="sibTrans" cxnId="{013ADFD1-BA9D-4FDC-829F-62D495AE620F}">
      <dgm:prSet/>
      <dgm:spPr/>
      <dgm:t>
        <a:bodyPr/>
        <a:lstStyle/>
        <a:p>
          <a:endParaRPr lang="ru-RU"/>
        </a:p>
      </dgm:t>
    </dgm:pt>
    <dgm:pt modelId="{DB3A3288-6472-4B35-B7F7-F45D86E954A3}">
      <dgm:prSet phldrT="[Текст]"/>
      <dgm:spPr/>
      <dgm:t>
        <a:bodyPr/>
        <a:lstStyle/>
        <a:p>
          <a:r>
            <a:rPr lang="ru-RU" b="1" dirty="0" err="1" smtClean="0"/>
            <a:t>називають</a:t>
          </a:r>
          <a:r>
            <a:rPr lang="ru-RU" b="1" dirty="0" smtClean="0"/>
            <a:t> </a:t>
          </a:r>
          <a:r>
            <a:rPr lang="ru-RU" b="1" dirty="0" err="1" smtClean="0"/>
            <a:t>сукупність</a:t>
          </a:r>
          <a:r>
            <a:rPr lang="ru-RU" b="1" dirty="0" smtClean="0"/>
            <a:t>, </a:t>
          </a:r>
          <a:r>
            <a:rPr lang="ru-RU" b="1" dirty="0" err="1" smtClean="0"/>
            <a:t>утворену</a:t>
          </a:r>
          <a:r>
            <a:rPr lang="ru-RU" b="1" dirty="0" smtClean="0"/>
            <a:t> з </a:t>
          </a:r>
          <a:r>
            <a:rPr lang="ru-RU" b="1" dirty="0" err="1" smtClean="0"/>
            <a:t>предметів</a:t>
          </a:r>
          <a:r>
            <a:rPr lang="ru-RU" b="1" dirty="0" smtClean="0"/>
            <a:t> за </a:t>
          </a:r>
          <a:r>
            <a:rPr lang="ru-RU" b="1" dirty="0" err="1" smtClean="0"/>
            <a:t>неістотною</a:t>
          </a:r>
          <a:r>
            <a:rPr lang="ru-RU" b="1" dirty="0" smtClean="0"/>
            <a:t> </a:t>
          </a:r>
          <a:r>
            <a:rPr lang="ru-RU" b="1" dirty="0" err="1" smtClean="0"/>
            <a:t>ознакою</a:t>
          </a:r>
          <a:r>
            <a:rPr lang="ru-RU" b="1" dirty="0" smtClean="0"/>
            <a:t>. Для </a:t>
          </a:r>
          <a:r>
            <a:rPr lang="ru-RU" b="1" dirty="0" err="1" smtClean="0"/>
            <a:t>називання</a:t>
          </a:r>
          <a:r>
            <a:rPr lang="ru-RU" b="1" dirty="0" smtClean="0"/>
            <a:t> </a:t>
          </a:r>
          <a:r>
            <a:rPr lang="ru-RU" b="1" dirty="0" err="1" smtClean="0"/>
            <a:t>такої</a:t>
          </a:r>
          <a:r>
            <a:rPr lang="ru-RU" b="1" dirty="0" smtClean="0"/>
            <a:t> </a:t>
          </a:r>
          <a:r>
            <a:rPr lang="ru-RU" b="1" dirty="0" err="1" smtClean="0"/>
            <a:t>сукупності</a:t>
          </a:r>
          <a:r>
            <a:rPr lang="ru-RU" b="1" dirty="0" smtClean="0"/>
            <a:t> </a:t>
          </a:r>
          <a:r>
            <a:rPr lang="ru-RU" b="1" dirty="0" err="1" smtClean="0"/>
            <a:t>використовується</a:t>
          </a:r>
          <a:r>
            <a:rPr lang="ru-RU" b="1" dirty="0" smtClean="0"/>
            <a:t> </a:t>
          </a:r>
          <a:r>
            <a:rPr lang="ru-RU" b="1" dirty="0" err="1" smtClean="0"/>
            <a:t>інше</a:t>
          </a:r>
          <a:r>
            <a:rPr lang="ru-RU" b="1" dirty="0" smtClean="0"/>
            <a:t> слово: </a:t>
          </a:r>
          <a:r>
            <a:rPr lang="ru-RU" b="1" i="1" dirty="0" smtClean="0"/>
            <a:t>град</a:t>
          </a:r>
          <a:r>
            <a:rPr lang="ru-RU" b="1" dirty="0" smtClean="0"/>
            <a:t> – </a:t>
          </a:r>
          <a:r>
            <a:rPr lang="ru-RU" b="1" dirty="0" err="1" smtClean="0"/>
            <a:t>атмосферні</a:t>
          </a:r>
          <a:r>
            <a:rPr lang="ru-RU" b="1" dirty="0" smtClean="0"/>
            <a:t> опади у </a:t>
          </a:r>
          <a:r>
            <a:rPr lang="ru-RU" b="1" dirty="0" err="1" smtClean="0"/>
            <a:t>вигляді</a:t>
          </a:r>
          <a:r>
            <a:rPr lang="ru-RU" b="1" dirty="0" smtClean="0"/>
            <a:t> сухого </a:t>
          </a:r>
          <a:r>
            <a:rPr lang="ru-RU" b="1" dirty="0" err="1" smtClean="0"/>
            <a:t>льоду</a:t>
          </a:r>
          <a:r>
            <a:rPr lang="ru-RU" b="1" dirty="0" smtClean="0"/>
            <a:t>; </a:t>
          </a:r>
          <a:r>
            <a:rPr lang="ru-RU" b="1" i="1" dirty="0" err="1" smtClean="0"/>
            <a:t>хмиз</a:t>
          </a:r>
          <a:r>
            <a:rPr lang="ru-RU" b="1" dirty="0" smtClean="0"/>
            <a:t> – </a:t>
          </a:r>
          <a:r>
            <a:rPr lang="ru-RU" b="1" dirty="0" err="1" smtClean="0"/>
            <a:t>сухі</a:t>
          </a:r>
          <a:r>
            <a:rPr lang="ru-RU" b="1" dirty="0" smtClean="0"/>
            <a:t> </a:t>
          </a:r>
          <a:r>
            <a:rPr lang="ru-RU" b="1" dirty="0" err="1" smtClean="0"/>
            <a:t>гілки</a:t>
          </a:r>
          <a:endParaRPr lang="ru-RU" b="1" dirty="0"/>
        </a:p>
      </dgm:t>
    </dgm:pt>
    <dgm:pt modelId="{22A781F4-F225-4605-B534-F56ADA912F47}" type="parTrans" cxnId="{E7E825E4-10EC-4BCA-92BB-FE06172DE253}">
      <dgm:prSet/>
      <dgm:spPr/>
      <dgm:t>
        <a:bodyPr/>
        <a:lstStyle/>
        <a:p>
          <a:endParaRPr lang="ru-RU"/>
        </a:p>
      </dgm:t>
    </dgm:pt>
    <dgm:pt modelId="{B6D4A606-0235-4BE4-97B2-2618BD690EC9}" type="sibTrans" cxnId="{E7E825E4-10EC-4BCA-92BB-FE06172DE253}">
      <dgm:prSet/>
      <dgm:spPr/>
      <dgm:t>
        <a:bodyPr/>
        <a:lstStyle/>
        <a:p>
          <a:endParaRPr lang="ru-RU"/>
        </a:p>
      </dgm:t>
    </dgm:pt>
    <dgm:pt modelId="{EFFC249D-48E9-43C4-B432-8EF8DEB2E9BD}" type="pres">
      <dgm:prSet presAssocID="{DCF76EA9-3FB2-46E7-BACF-71C8BA17BE41}" presName="linearFlow" presStyleCnt="0">
        <dgm:presLayoutVars>
          <dgm:dir/>
          <dgm:animLvl val="lvl"/>
          <dgm:resizeHandles val="exact"/>
        </dgm:presLayoutVars>
      </dgm:prSet>
      <dgm:spPr/>
    </dgm:pt>
    <dgm:pt modelId="{3C710216-84FE-4B98-B220-C64C11855D1F}" type="pres">
      <dgm:prSet presAssocID="{0C58871B-3C5F-4C9E-B750-61CCDBE11D6F}" presName="composite" presStyleCnt="0"/>
      <dgm:spPr/>
    </dgm:pt>
    <dgm:pt modelId="{C8C659C5-6316-4DEE-9CFB-6D9F55D44E42}" type="pres">
      <dgm:prSet presAssocID="{0C58871B-3C5F-4C9E-B750-61CCDBE11D6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DC9C6-4700-44CD-8577-D30D49BDB89C}" type="pres">
      <dgm:prSet presAssocID="{0C58871B-3C5F-4C9E-B750-61CCDBE11D6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998D0-5623-4CFD-AB80-BA1BE647B229}" type="pres">
      <dgm:prSet presAssocID="{D8E3CB18-F2CE-43AD-BF55-E7D342A5B55C}" presName="sp" presStyleCnt="0"/>
      <dgm:spPr/>
    </dgm:pt>
    <dgm:pt modelId="{261C12A3-AA8E-4150-9583-0E19D00B5605}" type="pres">
      <dgm:prSet presAssocID="{8DAE76DE-1214-47B6-AFD3-364495D4F259}" presName="composite" presStyleCnt="0"/>
      <dgm:spPr/>
    </dgm:pt>
    <dgm:pt modelId="{EF27A8BA-FC25-4CB0-A0C9-2C2E10C0F176}" type="pres">
      <dgm:prSet presAssocID="{8DAE76DE-1214-47B6-AFD3-364495D4F25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2D5B7-9F90-4FA3-97D4-8B24FD6F57A8}" type="pres">
      <dgm:prSet presAssocID="{8DAE76DE-1214-47B6-AFD3-364495D4F25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609F4-4369-48EE-B539-7E578F4D906C}" srcId="{DCF76EA9-3FB2-46E7-BACF-71C8BA17BE41}" destId="{0C58871B-3C5F-4C9E-B750-61CCDBE11D6F}" srcOrd="0" destOrd="0" parTransId="{DA1336C8-F3D6-4BB6-A014-BC9FE8C131B0}" sibTransId="{D8E3CB18-F2CE-43AD-BF55-E7D342A5B55C}"/>
    <dgm:cxn modelId="{E7E825E4-10EC-4BCA-92BB-FE06172DE253}" srcId="{8DAE76DE-1214-47B6-AFD3-364495D4F259}" destId="{DB3A3288-6472-4B35-B7F7-F45D86E954A3}" srcOrd="1" destOrd="0" parTransId="{22A781F4-F225-4605-B534-F56ADA912F47}" sibTransId="{B6D4A606-0235-4BE4-97B2-2618BD690EC9}"/>
    <dgm:cxn modelId="{26B47B91-1C81-4FA6-A2C7-C69CC9C1F709}" srcId="{DCF76EA9-3FB2-46E7-BACF-71C8BA17BE41}" destId="{8DAE76DE-1214-47B6-AFD3-364495D4F259}" srcOrd="1" destOrd="0" parTransId="{1439961C-1958-4D8E-9032-0D6E26DCD594}" sibTransId="{080F6455-2606-4401-BD7D-A4441FB7FBFE}"/>
    <dgm:cxn modelId="{48B0C440-1835-485D-BE58-80B972C7F02A}" type="presOf" srcId="{C4DF4D0F-36FA-4D7D-BF16-DA809D468704}" destId="{6BA2D5B7-9F90-4FA3-97D4-8B24FD6F57A8}" srcOrd="0" destOrd="0" presId="urn:microsoft.com/office/officeart/2005/8/layout/chevron2"/>
    <dgm:cxn modelId="{8EA6DC72-68B7-46E7-B38F-DB4D4BBB97DD}" type="presOf" srcId="{8DAE76DE-1214-47B6-AFD3-364495D4F259}" destId="{EF27A8BA-FC25-4CB0-A0C9-2C2E10C0F176}" srcOrd="0" destOrd="0" presId="urn:microsoft.com/office/officeart/2005/8/layout/chevron2"/>
    <dgm:cxn modelId="{DD511EBF-4242-45FF-BAEB-9263A5E185B5}" type="presOf" srcId="{0C58871B-3C5F-4C9E-B750-61CCDBE11D6F}" destId="{C8C659C5-6316-4DEE-9CFB-6D9F55D44E42}" srcOrd="0" destOrd="0" presId="urn:microsoft.com/office/officeart/2005/8/layout/chevron2"/>
    <dgm:cxn modelId="{048CAEB8-B4FE-4462-AC00-91613CF6A23D}" type="presOf" srcId="{BF7C7524-E76B-4E93-AA5D-B1530EF02A22}" destId="{E73DC9C6-4700-44CD-8577-D30D49BDB89C}" srcOrd="0" destOrd="1" presId="urn:microsoft.com/office/officeart/2005/8/layout/chevron2"/>
    <dgm:cxn modelId="{6E1564CA-9A1B-4BF8-AEAA-0E10227165D6}" type="presOf" srcId="{DCF76EA9-3FB2-46E7-BACF-71C8BA17BE41}" destId="{EFFC249D-48E9-43C4-B432-8EF8DEB2E9BD}" srcOrd="0" destOrd="0" presId="urn:microsoft.com/office/officeart/2005/8/layout/chevron2"/>
    <dgm:cxn modelId="{00AE8314-1936-40B0-809F-4BB891C83F3A}" type="presOf" srcId="{DB3A3288-6472-4B35-B7F7-F45D86E954A3}" destId="{6BA2D5B7-9F90-4FA3-97D4-8B24FD6F57A8}" srcOrd="0" destOrd="1" presId="urn:microsoft.com/office/officeart/2005/8/layout/chevron2"/>
    <dgm:cxn modelId="{013ADFD1-BA9D-4FDC-829F-62D495AE620F}" srcId="{8DAE76DE-1214-47B6-AFD3-364495D4F259}" destId="{C4DF4D0F-36FA-4D7D-BF16-DA809D468704}" srcOrd="0" destOrd="0" parTransId="{53DD90A0-6E31-4859-B699-1025EC739FEE}" sibTransId="{4CBBA348-5FDE-44C5-A6C6-61A4A3ACB5F0}"/>
    <dgm:cxn modelId="{88804BA2-8449-478C-8EF4-81C2E35D13FC}" srcId="{0C58871B-3C5F-4C9E-B750-61CCDBE11D6F}" destId="{BF7C7524-E76B-4E93-AA5D-B1530EF02A22}" srcOrd="1" destOrd="0" parTransId="{63EECF09-343A-4D01-BCFA-AD3076490503}" sibTransId="{5999869B-C4A5-4458-AB91-E47288DAC6CC}"/>
    <dgm:cxn modelId="{B38243B6-0DEA-4AB7-A05C-054D07B7D066}" type="presOf" srcId="{79C54C06-7BB1-4187-A37E-7385B5EDEC0B}" destId="{E73DC9C6-4700-44CD-8577-D30D49BDB89C}" srcOrd="0" destOrd="0" presId="urn:microsoft.com/office/officeart/2005/8/layout/chevron2"/>
    <dgm:cxn modelId="{4D6A950F-3281-4811-BCA1-F813657831CA}" srcId="{0C58871B-3C5F-4C9E-B750-61CCDBE11D6F}" destId="{79C54C06-7BB1-4187-A37E-7385B5EDEC0B}" srcOrd="0" destOrd="0" parTransId="{9BC97F20-BBEA-429E-87C7-D404A4BF87D3}" sibTransId="{4BE66144-39EB-41EE-ACD5-5769EB72F4CA}"/>
    <dgm:cxn modelId="{5BFE1198-C22D-4534-BBD6-07741401205F}" type="presParOf" srcId="{EFFC249D-48E9-43C4-B432-8EF8DEB2E9BD}" destId="{3C710216-84FE-4B98-B220-C64C11855D1F}" srcOrd="0" destOrd="0" presId="urn:microsoft.com/office/officeart/2005/8/layout/chevron2"/>
    <dgm:cxn modelId="{98501C69-2322-408D-80D2-9D98BB0DC15F}" type="presParOf" srcId="{3C710216-84FE-4B98-B220-C64C11855D1F}" destId="{C8C659C5-6316-4DEE-9CFB-6D9F55D44E42}" srcOrd="0" destOrd="0" presId="urn:microsoft.com/office/officeart/2005/8/layout/chevron2"/>
    <dgm:cxn modelId="{EF47AF4E-6299-47AC-BFBE-A3FFBA44A46F}" type="presParOf" srcId="{3C710216-84FE-4B98-B220-C64C11855D1F}" destId="{E73DC9C6-4700-44CD-8577-D30D49BDB89C}" srcOrd="1" destOrd="0" presId="urn:microsoft.com/office/officeart/2005/8/layout/chevron2"/>
    <dgm:cxn modelId="{47C1271A-A734-434A-B7FC-C9EE4EA8236B}" type="presParOf" srcId="{EFFC249D-48E9-43C4-B432-8EF8DEB2E9BD}" destId="{B20998D0-5623-4CFD-AB80-BA1BE647B229}" srcOrd="1" destOrd="0" presId="urn:microsoft.com/office/officeart/2005/8/layout/chevron2"/>
    <dgm:cxn modelId="{44ED5CD1-551C-4A4E-9406-1DFF8FE98C4D}" type="presParOf" srcId="{EFFC249D-48E9-43C4-B432-8EF8DEB2E9BD}" destId="{261C12A3-AA8E-4150-9583-0E19D00B5605}" srcOrd="2" destOrd="0" presId="urn:microsoft.com/office/officeart/2005/8/layout/chevron2"/>
    <dgm:cxn modelId="{8E29E34E-FA5A-46F9-A77F-F7132FD86E0D}" type="presParOf" srcId="{261C12A3-AA8E-4150-9583-0E19D00B5605}" destId="{EF27A8BA-FC25-4CB0-A0C9-2C2E10C0F176}" srcOrd="0" destOrd="0" presId="urn:microsoft.com/office/officeart/2005/8/layout/chevron2"/>
    <dgm:cxn modelId="{3381C7D8-E3A6-4423-990C-6DDE29FAB281}" type="presParOf" srcId="{261C12A3-AA8E-4150-9583-0E19D00B5605}" destId="{6BA2D5B7-9F90-4FA3-97D4-8B24FD6F57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37993E7-BA33-403C-BFCF-636C78BA430D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B42894F-35F4-4ABF-B868-148408EFC11E}">
      <dgm:prSet phldrT="[Текст]"/>
      <dgm:spPr/>
      <dgm:t>
        <a:bodyPr/>
        <a:lstStyle/>
        <a:p>
          <a:r>
            <a:rPr lang="ru-RU" b="1" i="0" dirty="0" smtClean="0">
              <a:solidFill>
                <a:srgbClr val="0070C0"/>
              </a:solidFill>
            </a:rPr>
            <a:t>не </a:t>
          </a:r>
          <a:r>
            <a:rPr lang="ru-RU" b="1" i="0" dirty="0" err="1" smtClean="0">
              <a:solidFill>
                <a:srgbClr val="0070C0"/>
              </a:solidFill>
            </a:rPr>
            <a:t>мають</a:t>
          </a:r>
          <a:r>
            <a:rPr lang="ru-RU" b="1" i="0" dirty="0" smtClean="0">
              <a:solidFill>
                <a:srgbClr val="0070C0"/>
              </a:solidFill>
            </a:rPr>
            <a:t> форм </a:t>
          </a:r>
          <a:r>
            <a:rPr lang="ru-RU" b="1" i="0" dirty="0" err="1" smtClean="0">
              <a:solidFill>
                <a:srgbClr val="0070C0"/>
              </a:solidFill>
            </a:rPr>
            <a:t>множини</a:t>
          </a:r>
          <a:endParaRPr lang="ru-RU" b="1" i="0" dirty="0">
            <a:solidFill>
              <a:srgbClr val="0070C0"/>
            </a:solidFill>
          </a:endParaRPr>
        </a:p>
      </dgm:t>
    </dgm:pt>
    <dgm:pt modelId="{33FCE90B-F053-4E36-B4A0-20AC00EC0D86}" type="parTrans" cxnId="{11AA9CD7-B503-4D8A-9B6C-68DB515C0201}">
      <dgm:prSet/>
      <dgm:spPr/>
      <dgm:t>
        <a:bodyPr/>
        <a:lstStyle/>
        <a:p>
          <a:endParaRPr lang="ru-RU"/>
        </a:p>
      </dgm:t>
    </dgm:pt>
    <dgm:pt modelId="{730270B9-E25F-4383-8121-B68498E1DC0B}" type="sibTrans" cxnId="{11AA9CD7-B503-4D8A-9B6C-68DB515C0201}">
      <dgm:prSet/>
      <dgm:spPr/>
      <dgm:t>
        <a:bodyPr/>
        <a:lstStyle/>
        <a:p>
          <a:endParaRPr lang="ru-RU"/>
        </a:p>
      </dgm:t>
    </dgm:pt>
    <dgm:pt modelId="{F8E7735C-1376-4FD1-B9B3-CB02021FA6A0}">
      <dgm:prSet phldrT="[Текст]"/>
      <dgm:spPr/>
      <dgm:t>
        <a:bodyPr/>
        <a:lstStyle/>
        <a:p>
          <a:r>
            <a:rPr lang="ru-RU" b="1" i="0" dirty="0" smtClean="0">
              <a:solidFill>
                <a:srgbClr val="FF0000"/>
              </a:solidFill>
            </a:rPr>
            <a:t>не </a:t>
          </a:r>
          <a:r>
            <a:rPr lang="ru-RU" b="1" i="0" dirty="0" err="1" smtClean="0">
              <a:solidFill>
                <a:srgbClr val="FF0000"/>
              </a:solidFill>
            </a:rPr>
            <a:t>можуть</a:t>
          </a:r>
          <a:r>
            <a:rPr lang="ru-RU" b="1" i="0" dirty="0" smtClean="0">
              <a:solidFill>
                <a:srgbClr val="FF0000"/>
              </a:solidFill>
            </a:rPr>
            <a:t> </a:t>
          </a:r>
          <a:r>
            <a:rPr lang="ru-RU" b="1" i="0" dirty="0" err="1" smtClean="0">
              <a:solidFill>
                <a:srgbClr val="FF0000"/>
              </a:solidFill>
            </a:rPr>
            <a:t>сполучатися</a:t>
          </a:r>
          <a:r>
            <a:rPr lang="ru-RU" b="1" i="0" dirty="0" smtClean="0">
              <a:solidFill>
                <a:srgbClr val="FF0000"/>
              </a:solidFill>
            </a:rPr>
            <a:t> з </a:t>
          </a:r>
          <a:r>
            <a:rPr lang="ru-RU" b="1" i="0" dirty="0" err="1" smtClean="0">
              <a:solidFill>
                <a:srgbClr val="FF0000"/>
              </a:solidFill>
            </a:rPr>
            <a:t>кількісними</a:t>
          </a:r>
          <a:r>
            <a:rPr lang="ru-RU" b="1" i="0" dirty="0" smtClean="0">
              <a:solidFill>
                <a:srgbClr val="FF0000"/>
              </a:solidFill>
            </a:rPr>
            <a:t> </a:t>
          </a:r>
          <a:r>
            <a:rPr lang="ru-RU" b="1" i="0" dirty="0" err="1" smtClean="0">
              <a:solidFill>
                <a:srgbClr val="FF0000"/>
              </a:solidFill>
            </a:rPr>
            <a:t>числівниками</a:t>
          </a:r>
          <a:r>
            <a:rPr lang="ru-RU" b="1" i="0" dirty="0" smtClean="0">
              <a:solidFill>
                <a:srgbClr val="FF0000"/>
              </a:solidFill>
            </a:rPr>
            <a:t> </a:t>
          </a:r>
          <a:endParaRPr lang="ru-RU" b="1" i="0" dirty="0">
            <a:solidFill>
              <a:srgbClr val="FF0000"/>
            </a:solidFill>
          </a:endParaRPr>
        </a:p>
      </dgm:t>
    </dgm:pt>
    <dgm:pt modelId="{2D412B1F-D0AD-4353-BF64-158EB2D9BE58}" type="parTrans" cxnId="{8B6CC354-688A-463F-BEE6-03DBA68EADE1}">
      <dgm:prSet/>
      <dgm:spPr/>
      <dgm:t>
        <a:bodyPr/>
        <a:lstStyle/>
        <a:p>
          <a:endParaRPr lang="ru-RU"/>
        </a:p>
      </dgm:t>
    </dgm:pt>
    <dgm:pt modelId="{7785CEDF-249D-4C26-80DA-AF0541D53BF4}" type="sibTrans" cxnId="{8B6CC354-688A-463F-BEE6-03DBA68EADE1}">
      <dgm:prSet/>
      <dgm:spPr/>
      <dgm:t>
        <a:bodyPr/>
        <a:lstStyle/>
        <a:p>
          <a:endParaRPr lang="ru-RU"/>
        </a:p>
      </dgm:t>
    </dgm:pt>
    <dgm:pt modelId="{2D8A7083-F1C5-484E-8D32-073D591773DA}" type="pres">
      <dgm:prSet presAssocID="{737993E7-BA33-403C-BFCF-636C78BA430D}" presName="diagram" presStyleCnt="0">
        <dgm:presLayoutVars>
          <dgm:dir/>
          <dgm:resizeHandles val="exact"/>
        </dgm:presLayoutVars>
      </dgm:prSet>
      <dgm:spPr/>
    </dgm:pt>
    <dgm:pt modelId="{AED4DFAD-A3B4-4274-9E05-D33111201C35}" type="pres">
      <dgm:prSet presAssocID="{DB42894F-35F4-4ABF-B868-148408EFC11E}" presName="arrow" presStyleLbl="node1" presStyleIdx="0" presStyleCnt="2" custRadScaleRad="100047" custRadScaleInc="-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909C1-7D62-4D68-BFAF-33174B5734CE}" type="pres">
      <dgm:prSet presAssocID="{F8E7735C-1376-4FD1-B9B3-CB02021FA6A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9520B-158B-460E-897A-EAA23A3FA4E9}" type="presOf" srcId="{DB42894F-35F4-4ABF-B868-148408EFC11E}" destId="{AED4DFAD-A3B4-4274-9E05-D33111201C35}" srcOrd="0" destOrd="0" presId="urn:microsoft.com/office/officeart/2005/8/layout/arrow5"/>
    <dgm:cxn modelId="{8B6CC354-688A-463F-BEE6-03DBA68EADE1}" srcId="{737993E7-BA33-403C-BFCF-636C78BA430D}" destId="{F8E7735C-1376-4FD1-B9B3-CB02021FA6A0}" srcOrd="1" destOrd="0" parTransId="{2D412B1F-D0AD-4353-BF64-158EB2D9BE58}" sibTransId="{7785CEDF-249D-4C26-80DA-AF0541D53BF4}"/>
    <dgm:cxn modelId="{6C24AC6D-08E6-4ABF-AA80-51BE9127965E}" type="presOf" srcId="{737993E7-BA33-403C-BFCF-636C78BA430D}" destId="{2D8A7083-F1C5-484E-8D32-073D591773DA}" srcOrd="0" destOrd="0" presId="urn:microsoft.com/office/officeart/2005/8/layout/arrow5"/>
    <dgm:cxn modelId="{F23B8858-116F-4315-B1F7-84A3510C0640}" type="presOf" srcId="{F8E7735C-1376-4FD1-B9B3-CB02021FA6A0}" destId="{5CD909C1-7D62-4D68-BFAF-33174B5734CE}" srcOrd="0" destOrd="0" presId="urn:microsoft.com/office/officeart/2005/8/layout/arrow5"/>
    <dgm:cxn modelId="{11AA9CD7-B503-4D8A-9B6C-68DB515C0201}" srcId="{737993E7-BA33-403C-BFCF-636C78BA430D}" destId="{DB42894F-35F4-4ABF-B868-148408EFC11E}" srcOrd="0" destOrd="0" parTransId="{33FCE90B-F053-4E36-B4A0-20AC00EC0D86}" sibTransId="{730270B9-E25F-4383-8121-B68498E1DC0B}"/>
    <dgm:cxn modelId="{F0AFD9EE-E349-4FD6-B490-5F890A3E81B5}" type="presParOf" srcId="{2D8A7083-F1C5-484E-8D32-073D591773DA}" destId="{AED4DFAD-A3B4-4274-9E05-D33111201C35}" srcOrd="0" destOrd="0" presId="urn:microsoft.com/office/officeart/2005/8/layout/arrow5"/>
    <dgm:cxn modelId="{8FF0679D-BE54-4385-9607-56767B1F20C0}" type="presParOf" srcId="{2D8A7083-F1C5-484E-8D32-073D591773DA}" destId="{5CD909C1-7D62-4D68-BFAF-33174B5734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B6217-9DEC-4FE9-AF2F-F23D21D828A6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4FC2AF-8EA8-42B2-A431-DBDC6B35205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FF0000"/>
              </a:solidFill>
            </a:rPr>
            <a:t>ПРЕДМЕТНІСТЬ </a:t>
          </a:r>
          <a:endParaRPr lang="ru-RU" sz="1400" b="1" dirty="0">
            <a:solidFill>
              <a:srgbClr val="FF0000"/>
            </a:solidFill>
          </a:endParaRPr>
        </a:p>
      </dgm:t>
    </dgm:pt>
    <dgm:pt modelId="{62F0D6BB-A761-4CA0-A929-3F4CAA0B50E1}" type="parTrans" cxnId="{F02C1E96-EDF1-4E30-AD2A-6C8D6D7CBA4E}">
      <dgm:prSet/>
      <dgm:spPr/>
      <dgm:t>
        <a:bodyPr/>
        <a:lstStyle/>
        <a:p>
          <a:endParaRPr lang="ru-RU"/>
        </a:p>
      </dgm:t>
    </dgm:pt>
    <dgm:pt modelId="{57365903-B42A-4E97-A352-B3C51756219F}" type="sibTrans" cxnId="{F02C1E96-EDF1-4E30-AD2A-6C8D6D7CBA4E}">
      <dgm:prSet/>
      <dgm:spPr/>
      <dgm:t>
        <a:bodyPr/>
        <a:lstStyle/>
        <a:p>
          <a:endParaRPr lang="ru-RU"/>
        </a:p>
      </dgm:t>
    </dgm:pt>
    <dgm:pt modelId="{587A95F7-BDA6-47FB-A8E6-31ECD72081F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70C0"/>
              </a:solidFill>
            </a:rPr>
            <a:t>Лексичне значення іменників </a:t>
          </a:r>
          <a:endParaRPr lang="ru-RU" sz="1400" b="1" dirty="0">
            <a:solidFill>
              <a:srgbClr val="0070C0"/>
            </a:solidFill>
          </a:endParaRPr>
        </a:p>
      </dgm:t>
    </dgm:pt>
    <dgm:pt modelId="{DE764F2D-A115-4044-8068-5C06EA931C7E}" type="parTrans" cxnId="{50A4E63E-4729-4796-ACE9-D60F80B3D078}">
      <dgm:prSet/>
      <dgm:spPr/>
      <dgm:t>
        <a:bodyPr/>
        <a:lstStyle/>
        <a:p>
          <a:endParaRPr lang="ru-RU"/>
        </a:p>
      </dgm:t>
    </dgm:pt>
    <dgm:pt modelId="{445A7B2B-1722-4BC5-B626-7A7E18C94E75}" type="sibTrans" cxnId="{50A4E63E-4729-4796-ACE9-D60F80B3D078}">
      <dgm:prSet/>
      <dgm:spPr/>
      <dgm:t>
        <a:bodyPr/>
        <a:lstStyle/>
        <a:p>
          <a:endParaRPr lang="ru-RU"/>
        </a:p>
      </dgm:t>
    </dgm:pt>
    <dgm:pt modelId="{FDDF984E-65B4-4904-9A66-6C6098D6FA12}">
      <dgm:prSet phldrT="[Текст]"/>
      <dgm:spPr/>
      <dgm:t>
        <a:bodyPr/>
        <a:lstStyle/>
        <a:p>
          <a:r>
            <a:rPr lang="uk-UA" b="1" dirty="0" smtClean="0"/>
            <a:t>назви конкретних предметів, істот, речей (</a:t>
          </a:r>
          <a:r>
            <a:rPr lang="uk-UA" b="1" i="1" dirty="0" smtClean="0"/>
            <a:t>сестра, дерево, сорочка</a:t>
          </a:r>
          <a:r>
            <a:rPr lang="uk-UA" b="1" dirty="0" smtClean="0"/>
            <a:t>);</a:t>
          </a:r>
          <a:endParaRPr lang="ru-RU" b="1" dirty="0"/>
        </a:p>
      </dgm:t>
    </dgm:pt>
    <dgm:pt modelId="{7983A7C0-F188-4008-97E1-7723F1132ED4}" type="parTrans" cxnId="{B7CE21EC-269A-4057-90EC-016F6E85FF5B}">
      <dgm:prSet/>
      <dgm:spPr/>
      <dgm:t>
        <a:bodyPr/>
        <a:lstStyle/>
        <a:p>
          <a:endParaRPr lang="ru-RU"/>
        </a:p>
      </dgm:t>
    </dgm:pt>
    <dgm:pt modelId="{83BC1737-135D-4513-9090-4BA79AB8BD31}" type="sibTrans" cxnId="{B7CE21EC-269A-4057-90EC-016F6E85FF5B}">
      <dgm:prSet/>
      <dgm:spPr/>
      <dgm:t>
        <a:bodyPr/>
        <a:lstStyle/>
        <a:p>
          <a:endParaRPr lang="ru-RU"/>
        </a:p>
      </dgm:t>
    </dgm:pt>
    <dgm:pt modelId="{2A1B2D27-D5FC-46BE-B3B4-26A1E025839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7030A0"/>
              </a:solidFill>
            </a:rPr>
            <a:t>граматичні категорії </a:t>
          </a:r>
          <a:endParaRPr lang="ru-RU" sz="1400" b="1" dirty="0">
            <a:solidFill>
              <a:srgbClr val="7030A0"/>
            </a:solidFill>
          </a:endParaRPr>
        </a:p>
      </dgm:t>
    </dgm:pt>
    <dgm:pt modelId="{3A08FC58-5D93-4FA1-8352-281B225806F9}" type="parTrans" cxnId="{E1C91573-5EC2-4886-8117-BEA7521A939A}">
      <dgm:prSet/>
      <dgm:spPr/>
      <dgm:t>
        <a:bodyPr/>
        <a:lstStyle/>
        <a:p>
          <a:endParaRPr lang="ru-RU"/>
        </a:p>
      </dgm:t>
    </dgm:pt>
    <dgm:pt modelId="{2D466228-187C-41BE-B214-41B75B72D796}" type="sibTrans" cxnId="{E1C91573-5EC2-4886-8117-BEA7521A939A}">
      <dgm:prSet/>
      <dgm:spPr/>
      <dgm:t>
        <a:bodyPr/>
        <a:lstStyle/>
        <a:p>
          <a:endParaRPr lang="ru-RU"/>
        </a:p>
      </dgm:t>
    </dgm:pt>
    <dgm:pt modelId="{8FE12FAF-407F-402E-AA1E-6E1DE53EBD1F}">
      <dgm:prSet/>
      <dgm:spPr/>
      <dgm:t>
        <a:bodyPr/>
        <a:lstStyle/>
        <a:p>
          <a:r>
            <a:rPr lang="uk-UA" b="1" dirty="0" smtClean="0"/>
            <a:t>назви явищ природи (</a:t>
          </a:r>
          <a:r>
            <a:rPr lang="uk-UA" b="1" i="1" dirty="0" smtClean="0"/>
            <a:t>дощ, вітер, грім</a:t>
          </a:r>
          <a:r>
            <a:rPr lang="uk-UA" b="1" dirty="0" smtClean="0"/>
            <a:t>);</a:t>
          </a:r>
          <a:endParaRPr lang="ru-RU" b="1" dirty="0"/>
        </a:p>
      </dgm:t>
    </dgm:pt>
    <dgm:pt modelId="{405CF29D-E45C-4ADD-AB0D-D879B245C34E}" type="parTrans" cxnId="{187803B8-9201-4A04-B13D-16A95E40ECB8}">
      <dgm:prSet/>
      <dgm:spPr/>
      <dgm:t>
        <a:bodyPr/>
        <a:lstStyle/>
        <a:p>
          <a:endParaRPr lang="ru-RU"/>
        </a:p>
      </dgm:t>
    </dgm:pt>
    <dgm:pt modelId="{1FF925A9-4219-481A-B607-477F1188CB65}" type="sibTrans" cxnId="{187803B8-9201-4A04-B13D-16A95E40ECB8}">
      <dgm:prSet/>
      <dgm:spPr/>
      <dgm:t>
        <a:bodyPr/>
        <a:lstStyle/>
        <a:p>
          <a:endParaRPr lang="ru-RU"/>
        </a:p>
      </dgm:t>
    </dgm:pt>
    <dgm:pt modelId="{1CD6009D-6834-42EE-A0D2-1E4F727CC183}">
      <dgm:prSet/>
      <dgm:spPr/>
      <dgm:t>
        <a:bodyPr/>
        <a:lstStyle/>
        <a:p>
          <a:r>
            <a:rPr lang="uk-UA" b="1" dirty="0" smtClean="0"/>
            <a:t>назви абстрактних понять (</a:t>
          </a:r>
          <a:r>
            <a:rPr lang="uk-UA" b="1" i="1" dirty="0" smtClean="0"/>
            <a:t>ніжність, радість</a:t>
          </a:r>
          <a:r>
            <a:rPr lang="uk-UA" b="1" dirty="0" smtClean="0"/>
            <a:t>);</a:t>
          </a:r>
          <a:endParaRPr lang="ru-RU" b="1" dirty="0"/>
        </a:p>
      </dgm:t>
    </dgm:pt>
    <dgm:pt modelId="{AFE34BAE-7F0E-4975-BCE7-2FCECE5B4B6D}" type="parTrans" cxnId="{2320F36C-A100-4E19-AB46-3A274C361ACE}">
      <dgm:prSet/>
      <dgm:spPr/>
      <dgm:t>
        <a:bodyPr/>
        <a:lstStyle/>
        <a:p>
          <a:endParaRPr lang="ru-RU"/>
        </a:p>
      </dgm:t>
    </dgm:pt>
    <dgm:pt modelId="{9B8F49F9-3A1E-4C00-88CB-C3F41EEEE3C0}" type="sibTrans" cxnId="{2320F36C-A100-4E19-AB46-3A274C361ACE}">
      <dgm:prSet/>
      <dgm:spPr/>
      <dgm:t>
        <a:bodyPr/>
        <a:lstStyle/>
        <a:p>
          <a:endParaRPr lang="ru-RU"/>
        </a:p>
      </dgm:t>
    </dgm:pt>
    <dgm:pt modelId="{F644F945-A6BA-4F3B-B58D-17184674C677}">
      <dgm:prSet/>
      <dgm:spPr/>
      <dgm:t>
        <a:bodyPr/>
        <a:lstStyle/>
        <a:p>
          <a:r>
            <a:rPr lang="uk-UA" b="1" dirty="0" smtClean="0"/>
            <a:t>якостей (</a:t>
          </a:r>
          <a:r>
            <a:rPr lang="uk-UA" b="1" i="1" dirty="0" smtClean="0"/>
            <a:t>блакить, височінь, далечінь</a:t>
          </a:r>
          <a:r>
            <a:rPr lang="uk-UA" b="1" dirty="0" smtClean="0"/>
            <a:t>);</a:t>
          </a:r>
          <a:endParaRPr lang="ru-RU" b="1" dirty="0"/>
        </a:p>
      </dgm:t>
    </dgm:pt>
    <dgm:pt modelId="{588A8A0E-94BA-4FFC-883B-8BE288A97FF0}" type="parTrans" cxnId="{42990686-77BE-49CA-86F9-3372EE739B51}">
      <dgm:prSet/>
      <dgm:spPr/>
      <dgm:t>
        <a:bodyPr/>
        <a:lstStyle/>
        <a:p>
          <a:endParaRPr lang="ru-RU"/>
        </a:p>
      </dgm:t>
    </dgm:pt>
    <dgm:pt modelId="{597A0316-2F1C-4C37-A0F5-2C170A689F4C}" type="sibTrans" cxnId="{42990686-77BE-49CA-86F9-3372EE739B51}">
      <dgm:prSet/>
      <dgm:spPr/>
      <dgm:t>
        <a:bodyPr/>
        <a:lstStyle/>
        <a:p>
          <a:endParaRPr lang="ru-RU"/>
        </a:p>
      </dgm:t>
    </dgm:pt>
    <dgm:pt modelId="{1847BC2D-F349-4848-A63B-D944F8239EFF}">
      <dgm:prSet/>
      <dgm:spPr/>
      <dgm:t>
        <a:bodyPr/>
        <a:lstStyle/>
        <a:p>
          <a:r>
            <a:rPr lang="uk-UA" b="1" dirty="0" smtClean="0"/>
            <a:t>властивостей (</a:t>
          </a:r>
          <a:r>
            <a:rPr lang="uk-UA" b="1" i="1" dirty="0" smtClean="0"/>
            <a:t>доброта, щедрість, щирість, глиб</a:t>
          </a:r>
          <a:r>
            <a:rPr lang="uk-UA" b="1" dirty="0" smtClean="0"/>
            <a:t>інь);</a:t>
          </a:r>
          <a:endParaRPr lang="ru-RU" b="1" dirty="0"/>
        </a:p>
      </dgm:t>
    </dgm:pt>
    <dgm:pt modelId="{8DEF5141-A016-4B28-95DB-B74F109E4679}" type="parTrans" cxnId="{1174F808-F5FB-4E66-8E3D-06C3EBDF6A7C}">
      <dgm:prSet/>
      <dgm:spPr/>
      <dgm:t>
        <a:bodyPr/>
        <a:lstStyle/>
        <a:p>
          <a:endParaRPr lang="ru-RU"/>
        </a:p>
      </dgm:t>
    </dgm:pt>
    <dgm:pt modelId="{7068F669-5524-4F69-802E-32E888A56B13}" type="sibTrans" cxnId="{1174F808-F5FB-4E66-8E3D-06C3EBDF6A7C}">
      <dgm:prSet/>
      <dgm:spPr/>
      <dgm:t>
        <a:bodyPr/>
        <a:lstStyle/>
        <a:p>
          <a:endParaRPr lang="ru-RU"/>
        </a:p>
      </dgm:t>
    </dgm:pt>
    <dgm:pt modelId="{A5106B90-BDD6-43B1-97B2-00FC913D90F7}">
      <dgm:prSet/>
      <dgm:spPr/>
      <dgm:t>
        <a:bodyPr/>
        <a:lstStyle/>
        <a:p>
          <a:r>
            <a:rPr lang="uk-UA" b="1" dirty="0" smtClean="0"/>
            <a:t>дій (</a:t>
          </a:r>
          <a:r>
            <a:rPr lang="uk-UA" b="1" i="1" dirty="0" smtClean="0"/>
            <a:t>боротьба, читання, ходіння, горіння</a:t>
          </a:r>
          <a:r>
            <a:rPr lang="uk-UA" b="1" dirty="0" smtClean="0"/>
            <a:t>);</a:t>
          </a:r>
          <a:endParaRPr lang="ru-RU" b="1" dirty="0"/>
        </a:p>
      </dgm:t>
    </dgm:pt>
    <dgm:pt modelId="{9BB670C2-A532-4E43-847F-F0C77A70836A}" type="parTrans" cxnId="{44B37017-C459-4A0D-9B64-258861C31DB7}">
      <dgm:prSet/>
      <dgm:spPr/>
      <dgm:t>
        <a:bodyPr/>
        <a:lstStyle/>
        <a:p>
          <a:endParaRPr lang="ru-RU"/>
        </a:p>
      </dgm:t>
    </dgm:pt>
    <dgm:pt modelId="{DEB19E88-AF28-46CB-9095-E551D673B73B}" type="sibTrans" cxnId="{44B37017-C459-4A0D-9B64-258861C31DB7}">
      <dgm:prSet/>
      <dgm:spPr/>
      <dgm:t>
        <a:bodyPr/>
        <a:lstStyle/>
        <a:p>
          <a:endParaRPr lang="ru-RU"/>
        </a:p>
      </dgm:t>
    </dgm:pt>
    <dgm:pt modelId="{DF90BA82-9D26-4ABD-8218-BC6329F51535}">
      <dgm:prSet/>
      <dgm:spPr/>
      <dgm:t>
        <a:bodyPr/>
        <a:lstStyle/>
        <a:p>
          <a:r>
            <a:rPr lang="uk-UA" b="1" dirty="0" smtClean="0"/>
            <a:t>стану (</a:t>
          </a:r>
          <a:r>
            <a:rPr lang="uk-UA" b="1" i="1" dirty="0" smtClean="0"/>
            <a:t>любов, марення</a:t>
          </a:r>
          <a:r>
            <a:rPr lang="uk-UA" b="1" dirty="0" smtClean="0"/>
            <a:t>).</a:t>
          </a:r>
          <a:endParaRPr lang="ru-RU" b="1" dirty="0"/>
        </a:p>
      </dgm:t>
    </dgm:pt>
    <dgm:pt modelId="{D67F6B75-E66C-487C-9F44-42507AC9A31C}" type="parTrans" cxnId="{3B7C0DCC-8963-4213-81A0-C9B627DB1721}">
      <dgm:prSet/>
      <dgm:spPr/>
      <dgm:t>
        <a:bodyPr/>
        <a:lstStyle/>
        <a:p>
          <a:endParaRPr lang="ru-RU"/>
        </a:p>
      </dgm:t>
    </dgm:pt>
    <dgm:pt modelId="{64FF2336-3766-4695-A6F2-6C26EA001DB5}" type="sibTrans" cxnId="{3B7C0DCC-8963-4213-81A0-C9B627DB1721}">
      <dgm:prSet/>
      <dgm:spPr/>
      <dgm:t>
        <a:bodyPr/>
        <a:lstStyle/>
        <a:p>
          <a:endParaRPr lang="ru-RU"/>
        </a:p>
      </dgm:t>
    </dgm:pt>
    <dgm:pt modelId="{CF1097EC-3CE8-4E41-B76F-DDABDD080DB0}">
      <dgm:prSet phldrT="[Текст]" custT="1"/>
      <dgm:spPr/>
      <dgm:t>
        <a:bodyPr/>
        <a:lstStyle/>
        <a:p>
          <a:r>
            <a:rPr lang="uk-UA" sz="1200" b="1" dirty="0" smtClean="0">
              <a:solidFill>
                <a:srgbClr val="002060"/>
              </a:solidFill>
            </a:rPr>
            <a:t>рід,                     число,                 відмінок</a:t>
          </a:r>
          <a:endParaRPr lang="ru-RU" sz="1200" b="1" dirty="0">
            <a:solidFill>
              <a:srgbClr val="002060"/>
            </a:solidFill>
          </a:endParaRPr>
        </a:p>
      </dgm:t>
    </dgm:pt>
    <dgm:pt modelId="{D2AB341A-3E45-406E-83A8-89CCB04081D6}" type="parTrans" cxnId="{2BC30785-0A08-459F-A304-BF135BFBC603}">
      <dgm:prSet/>
      <dgm:spPr/>
      <dgm:t>
        <a:bodyPr/>
        <a:lstStyle/>
        <a:p>
          <a:endParaRPr lang="ru-RU"/>
        </a:p>
      </dgm:t>
    </dgm:pt>
    <dgm:pt modelId="{C58F95B0-59F4-43FE-B40B-F7CBDF741F57}" type="sibTrans" cxnId="{2BC30785-0A08-459F-A304-BF135BFBC603}">
      <dgm:prSet/>
      <dgm:spPr/>
      <dgm:t>
        <a:bodyPr/>
        <a:lstStyle/>
        <a:p>
          <a:endParaRPr lang="ru-RU"/>
        </a:p>
      </dgm:t>
    </dgm:pt>
    <dgm:pt modelId="{6AFC515E-7B90-4A2B-9E2F-18CB11177179}" type="pres">
      <dgm:prSet presAssocID="{F19B6217-9DEC-4FE9-AF2F-F23D21D828A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1A7B3B-7C93-4D8F-934D-62F8B0D8794E}" type="pres">
      <dgm:prSet presAssocID="{054FC2AF-8EA8-42B2-A431-DBDC6B352056}" presName="hierRoot1" presStyleCnt="0"/>
      <dgm:spPr/>
    </dgm:pt>
    <dgm:pt modelId="{1FE35FD2-F01D-4C76-AC16-BDC769691B94}" type="pres">
      <dgm:prSet presAssocID="{054FC2AF-8EA8-42B2-A431-DBDC6B352056}" presName="composite" presStyleCnt="0"/>
      <dgm:spPr/>
    </dgm:pt>
    <dgm:pt modelId="{3CFEEE5C-5CD2-46A7-80B6-07F512CA44CD}" type="pres">
      <dgm:prSet presAssocID="{054FC2AF-8EA8-42B2-A431-DBDC6B352056}" presName="background" presStyleLbl="node0" presStyleIdx="0" presStyleCnt="1"/>
      <dgm:spPr/>
    </dgm:pt>
    <dgm:pt modelId="{5179AD39-8E45-40E0-92F1-8A5A6326350B}" type="pres">
      <dgm:prSet presAssocID="{054FC2AF-8EA8-42B2-A431-DBDC6B352056}" presName="text" presStyleLbl="fgAcc0" presStyleIdx="0" presStyleCnt="1" custScaleX="139793" custLinFactNeighborX="-67173" custLinFactNeighborY="3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664649-B62F-4D2C-928B-E5DC064835F8}" type="pres">
      <dgm:prSet presAssocID="{054FC2AF-8EA8-42B2-A431-DBDC6B352056}" presName="hierChild2" presStyleCnt="0"/>
      <dgm:spPr/>
    </dgm:pt>
    <dgm:pt modelId="{02A7946F-CFF6-43F3-9D12-E2A0F2C961AA}" type="pres">
      <dgm:prSet presAssocID="{DE764F2D-A115-4044-8068-5C06EA931C7E}" presName="Name10" presStyleLbl="parChTrans1D2" presStyleIdx="0" presStyleCnt="2"/>
      <dgm:spPr/>
    </dgm:pt>
    <dgm:pt modelId="{A38FFA85-13B1-4E94-8C61-9001AEC62786}" type="pres">
      <dgm:prSet presAssocID="{587A95F7-BDA6-47FB-A8E6-31ECD72081FF}" presName="hierRoot2" presStyleCnt="0"/>
      <dgm:spPr/>
    </dgm:pt>
    <dgm:pt modelId="{3534BFDC-B130-4F6F-A25B-3693CDA06010}" type="pres">
      <dgm:prSet presAssocID="{587A95F7-BDA6-47FB-A8E6-31ECD72081FF}" presName="composite2" presStyleCnt="0"/>
      <dgm:spPr/>
    </dgm:pt>
    <dgm:pt modelId="{4D8134B7-5495-4000-8E21-56997A35C849}" type="pres">
      <dgm:prSet presAssocID="{587A95F7-BDA6-47FB-A8E6-31ECD72081FF}" presName="background2" presStyleLbl="node2" presStyleIdx="0" presStyleCnt="2"/>
      <dgm:spPr/>
    </dgm:pt>
    <dgm:pt modelId="{D0E9AB2A-0177-4617-9BC9-A490E66C1F94}" type="pres">
      <dgm:prSet presAssocID="{587A95F7-BDA6-47FB-A8E6-31ECD72081F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B4D87-9FC2-4E79-B191-E2D2E91009E2}" type="pres">
      <dgm:prSet presAssocID="{587A95F7-BDA6-47FB-A8E6-31ECD72081FF}" presName="hierChild3" presStyleCnt="0"/>
      <dgm:spPr/>
    </dgm:pt>
    <dgm:pt modelId="{63BBE763-EEB4-4348-880F-4A45D61C90C8}" type="pres">
      <dgm:prSet presAssocID="{7983A7C0-F188-4008-97E1-7723F1132ED4}" presName="Name17" presStyleLbl="parChTrans1D3" presStyleIdx="0" presStyleCnt="8"/>
      <dgm:spPr/>
    </dgm:pt>
    <dgm:pt modelId="{1211537E-BD6A-45ED-89B2-88A8CF8B07AF}" type="pres">
      <dgm:prSet presAssocID="{FDDF984E-65B4-4904-9A66-6C6098D6FA12}" presName="hierRoot3" presStyleCnt="0"/>
      <dgm:spPr/>
    </dgm:pt>
    <dgm:pt modelId="{523FC92D-5FAC-44E7-AFC5-C92429C5AC29}" type="pres">
      <dgm:prSet presAssocID="{FDDF984E-65B4-4904-9A66-6C6098D6FA12}" presName="composite3" presStyleCnt="0"/>
      <dgm:spPr/>
    </dgm:pt>
    <dgm:pt modelId="{03936D11-6E05-4411-953E-8304B677F358}" type="pres">
      <dgm:prSet presAssocID="{FDDF984E-65B4-4904-9A66-6C6098D6FA12}" presName="background3" presStyleLbl="node3" presStyleIdx="0" presStyleCnt="8"/>
      <dgm:spPr/>
    </dgm:pt>
    <dgm:pt modelId="{7916BEEB-181B-40F6-88A6-CEB3AD628CB8}" type="pres">
      <dgm:prSet presAssocID="{FDDF984E-65B4-4904-9A66-6C6098D6FA12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8E9CE-A960-4E88-8DCD-322CDD2052D1}" type="pres">
      <dgm:prSet presAssocID="{FDDF984E-65B4-4904-9A66-6C6098D6FA12}" presName="hierChild4" presStyleCnt="0"/>
      <dgm:spPr/>
    </dgm:pt>
    <dgm:pt modelId="{2DFA5582-1525-4113-BE0C-AF2078021126}" type="pres">
      <dgm:prSet presAssocID="{405CF29D-E45C-4ADD-AB0D-D879B245C34E}" presName="Name17" presStyleLbl="parChTrans1D3" presStyleIdx="1" presStyleCnt="8"/>
      <dgm:spPr/>
    </dgm:pt>
    <dgm:pt modelId="{134AFD34-6ED0-49A4-9CE1-2F92E74BCA94}" type="pres">
      <dgm:prSet presAssocID="{8FE12FAF-407F-402E-AA1E-6E1DE53EBD1F}" presName="hierRoot3" presStyleCnt="0"/>
      <dgm:spPr/>
    </dgm:pt>
    <dgm:pt modelId="{B20BAAD4-4C3E-4043-91FB-818994A0458C}" type="pres">
      <dgm:prSet presAssocID="{8FE12FAF-407F-402E-AA1E-6E1DE53EBD1F}" presName="composite3" presStyleCnt="0"/>
      <dgm:spPr/>
    </dgm:pt>
    <dgm:pt modelId="{858A48AE-63EE-4D06-8B0C-059BB0C1B57D}" type="pres">
      <dgm:prSet presAssocID="{8FE12FAF-407F-402E-AA1E-6E1DE53EBD1F}" presName="background3" presStyleLbl="node3" presStyleIdx="1" presStyleCnt="8"/>
      <dgm:spPr/>
    </dgm:pt>
    <dgm:pt modelId="{4724A99B-0ED8-4FFB-87A1-943D5ABE5A9F}" type="pres">
      <dgm:prSet presAssocID="{8FE12FAF-407F-402E-AA1E-6E1DE53EBD1F}" presName="text3" presStyleLbl="fgAcc3" presStyleIdx="1" presStyleCnt="8">
        <dgm:presLayoutVars>
          <dgm:chPref val="3"/>
        </dgm:presLayoutVars>
      </dgm:prSet>
      <dgm:spPr/>
    </dgm:pt>
    <dgm:pt modelId="{C8F07E07-8FAD-4E10-B857-59AE28240A52}" type="pres">
      <dgm:prSet presAssocID="{8FE12FAF-407F-402E-AA1E-6E1DE53EBD1F}" presName="hierChild4" presStyleCnt="0"/>
      <dgm:spPr/>
    </dgm:pt>
    <dgm:pt modelId="{875A2057-C707-444E-ABE9-3AA7EB21DE37}" type="pres">
      <dgm:prSet presAssocID="{AFE34BAE-7F0E-4975-BCE7-2FCECE5B4B6D}" presName="Name17" presStyleLbl="parChTrans1D3" presStyleIdx="2" presStyleCnt="8"/>
      <dgm:spPr/>
    </dgm:pt>
    <dgm:pt modelId="{5C7573FB-AB70-4F2B-BAD3-9AA37FB4D6FC}" type="pres">
      <dgm:prSet presAssocID="{1CD6009D-6834-42EE-A0D2-1E4F727CC183}" presName="hierRoot3" presStyleCnt="0"/>
      <dgm:spPr/>
    </dgm:pt>
    <dgm:pt modelId="{D8C1861B-EE44-4F51-A603-6F0275B4AA15}" type="pres">
      <dgm:prSet presAssocID="{1CD6009D-6834-42EE-A0D2-1E4F727CC183}" presName="composite3" presStyleCnt="0"/>
      <dgm:spPr/>
    </dgm:pt>
    <dgm:pt modelId="{8C3C9E99-C9F7-4F3A-8356-97E5C49919DC}" type="pres">
      <dgm:prSet presAssocID="{1CD6009D-6834-42EE-A0D2-1E4F727CC183}" presName="background3" presStyleLbl="node3" presStyleIdx="2" presStyleCnt="8"/>
      <dgm:spPr/>
    </dgm:pt>
    <dgm:pt modelId="{188896E2-9E62-4E32-B906-80E3CD6C3043}" type="pres">
      <dgm:prSet presAssocID="{1CD6009D-6834-42EE-A0D2-1E4F727CC183}" presName="text3" presStyleLbl="fgAcc3" presStyleIdx="2" presStyleCnt="8">
        <dgm:presLayoutVars>
          <dgm:chPref val="3"/>
        </dgm:presLayoutVars>
      </dgm:prSet>
      <dgm:spPr/>
    </dgm:pt>
    <dgm:pt modelId="{FBD4198B-274E-41C4-9ADF-470EB6691533}" type="pres">
      <dgm:prSet presAssocID="{1CD6009D-6834-42EE-A0D2-1E4F727CC183}" presName="hierChild4" presStyleCnt="0"/>
      <dgm:spPr/>
    </dgm:pt>
    <dgm:pt modelId="{2CB3AAFF-3B19-4212-8190-D04D8A504195}" type="pres">
      <dgm:prSet presAssocID="{588A8A0E-94BA-4FFC-883B-8BE288A97FF0}" presName="Name17" presStyleLbl="parChTrans1D3" presStyleIdx="3" presStyleCnt="8"/>
      <dgm:spPr/>
    </dgm:pt>
    <dgm:pt modelId="{7FA5E16F-27CC-4312-8C1F-3ABF4EFF06C6}" type="pres">
      <dgm:prSet presAssocID="{F644F945-A6BA-4F3B-B58D-17184674C677}" presName="hierRoot3" presStyleCnt="0"/>
      <dgm:spPr/>
    </dgm:pt>
    <dgm:pt modelId="{36602CD9-4857-4A65-B705-4985F52B3902}" type="pres">
      <dgm:prSet presAssocID="{F644F945-A6BA-4F3B-B58D-17184674C677}" presName="composite3" presStyleCnt="0"/>
      <dgm:spPr/>
    </dgm:pt>
    <dgm:pt modelId="{FAEB37CE-028C-4343-BBC4-62E5D04D0EC6}" type="pres">
      <dgm:prSet presAssocID="{F644F945-A6BA-4F3B-B58D-17184674C677}" presName="background3" presStyleLbl="node3" presStyleIdx="3" presStyleCnt="8"/>
      <dgm:spPr/>
    </dgm:pt>
    <dgm:pt modelId="{AF680F6E-9005-4C75-A35E-E56B79023963}" type="pres">
      <dgm:prSet presAssocID="{F644F945-A6BA-4F3B-B58D-17184674C677}" presName="text3" presStyleLbl="fgAcc3" presStyleIdx="3" presStyleCnt="8">
        <dgm:presLayoutVars>
          <dgm:chPref val="3"/>
        </dgm:presLayoutVars>
      </dgm:prSet>
      <dgm:spPr/>
    </dgm:pt>
    <dgm:pt modelId="{D2D97D4C-30C7-4D5C-BDDB-93171619C174}" type="pres">
      <dgm:prSet presAssocID="{F644F945-A6BA-4F3B-B58D-17184674C677}" presName="hierChild4" presStyleCnt="0"/>
      <dgm:spPr/>
    </dgm:pt>
    <dgm:pt modelId="{7DD66787-0487-4F8E-9A13-F2AB4CFFB4EE}" type="pres">
      <dgm:prSet presAssocID="{8DEF5141-A016-4B28-95DB-B74F109E4679}" presName="Name17" presStyleLbl="parChTrans1D3" presStyleIdx="4" presStyleCnt="8"/>
      <dgm:spPr/>
    </dgm:pt>
    <dgm:pt modelId="{2867E749-F6B8-44DE-AC9D-FC8CFB3978A7}" type="pres">
      <dgm:prSet presAssocID="{1847BC2D-F349-4848-A63B-D944F8239EFF}" presName="hierRoot3" presStyleCnt="0"/>
      <dgm:spPr/>
    </dgm:pt>
    <dgm:pt modelId="{3F8ECF65-EF96-402B-88D6-21D19A281952}" type="pres">
      <dgm:prSet presAssocID="{1847BC2D-F349-4848-A63B-D944F8239EFF}" presName="composite3" presStyleCnt="0"/>
      <dgm:spPr/>
    </dgm:pt>
    <dgm:pt modelId="{1EDFF633-CF10-419F-949E-7331D1A9E87E}" type="pres">
      <dgm:prSet presAssocID="{1847BC2D-F349-4848-A63B-D944F8239EFF}" presName="background3" presStyleLbl="node3" presStyleIdx="4" presStyleCnt="8"/>
      <dgm:spPr/>
    </dgm:pt>
    <dgm:pt modelId="{AAECD973-A4B5-451E-8A9D-65DC3A91CF71}" type="pres">
      <dgm:prSet presAssocID="{1847BC2D-F349-4848-A63B-D944F8239EFF}" presName="text3" presStyleLbl="fgAcc3" presStyleIdx="4" presStyleCnt="8">
        <dgm:presLayoutVars>
          <dgm:chPref val="3"/>
        </dgm:presLayoutVars>
      </dgm:prSet>
      <dgm:spPr/>
    </dgm:pt>
    <dgm:pt modelId="{FBAB0E5C-49BC-4900-BF81-B077BEACE8A6}" type="pres">
      <dgm:prSet presAssocID="{1847BC2D-F349-4848-A63B-D944F8239EFF}" presName="hierChild4" presStyleCnt="0"/>
      <dgm:spPr/>
    </dgm:pt>
    <dgm:pt modelId="{2801BE84-0E31-4B3D-8841-116D02522A2D}" type="pres">
      <dgm:prSet presAssocID="{9BB670C2-A532-4E43-847F-F0C77A70836A}" presName="Name17" presStyleLbl="parChTrans1D3" presStyleIdx="5" presStyleCnt="8"/>
      <dgm:spPr/>
    </dgm:pt>
    <dgm:pt modelId="{59845A14-EA05-48A1-9B5E-A281FE61A7CF}" type="pres">
      <dgm:prSet presAssocID="{A5106B90-BDD6-43B1-97B2-00FC913D90F7}" presName="hierRoot3" presStyleCnt="0"/>
      <dgm:spPr/>
    </dgm:pt>
    <dgm:pt modelId="{68DCE311-E531-4A43-9E15-F8DFCEB11CE6}" type="pres">
      <dgm:prSet presAssocID="{A5106B90-BDD6-43B1-97B2-00FC913D90F7}" presName="composite3" presStyleCnt="0"/>
      <dgm:spPr/>
    </dgm:pt>
    <dgm:pt modelId="{64CBF178-9CD6-472C-874E-FC3F429FF1D0}" type="pres">
      <dgm:prSet presAssocID="{A5106B90-BDD6-43B1-97B2-00FC913D90F7}" presName="background3" presStyleLbl="node3" presStyleIdx="5" presStyleCnt="8"/>
      <dgm:spPr/>
    </dgm:pt>
    <dgm:pt modelId="{53614F55-C78F-41D5-B605-94C7C6398E89}" type="pres">
      <dgm:prSet presAssocID="{A5106B90-BDD6-43B1-97B2-00FC913D90F7}" presName="text3" presStyleLbl="fgAcc3" presStyleIdx="5" presStyleCnt="8">
        <dgm:presLayoutVars>
          <dgm:chPref val="3"/>
        </dgm:presLayoutVars>
      </dgm:prSet>
      <dgm:spPr/>
    </dgm:pt>
    <dgm:pt modelId="{7B138CF4-F494-4CDB-9F29-D625C42A8A08}" type="pres">
      <dgm:prSet presAssocID="{A5106B90-BDD6-43B1-97B2-00FC913D90F7}" presName="hierChild4" presStyleCnt="0"/>
      <dgm:spPr/>
    </dgm:pt>
    <dgm:pt modelId="{AEF92BA7-4069-4419-BF69-25D69954210F}" type="pres">
      <dgm:prSet presAssocID="{D67F6B75-E66C-487C-9F44-42507AC9A31C}" presName="Name17" presStyleLbl="parChTrans1D3" presStyleIdx="6" presStyleCnt="8"/>
      <dgm:spPr/>
    </dgm:pt>
    <dgm:pt modelId="{3DB78078-1620-40B9-96BF-B5BE51BC4388}" type="pres">
      <dgm:prSet presAssocID="{DF90BA82-9D26-4ABD-8218-BC6329F51535}" presName="hierRoot3" presStyleCnt="0"/>
      <dgm:spPr/>
    </dgm:pt>
    <dgm:pt modelId="{F50E057C-49C3-4BB0-B0EF-32A586E8F70A}" type="pres">
      <dgm:prSet presAssocID="{DF90BA82-9D26-4ABD-8218-BC6329F51535}" presName="composite3" presStyleCnt="0"/>
      <dgm:spPr/>
    </dgm:pt>
    <dgm:pt modelId="{8046E489-1F5B-4854-AC8D-8A616CB2EEC9}" type="pres">
      <dgm:prSet presAssocID="{DF90BA82-9D26-4ABD-8218-BC6329F51535}" presName="background3" presStyleLbl="node3" presStyleIdx="6" presStyleCnt="8"/>
      <dgm:spPr/>
    </dgm:pt>
    <dgm:pt modelId="{00CC0307-A553-4D31-BCCF-79E1A4D04BF9}" type="pres">
      <dgm:prSet presAssocID="{DF90BA82-9D26-4ABD-8218-BC6329F51535}" presName="text3" presStyleLbl="fgAcc3" presStyleIdx="6" presStyleCnt="8">
        <dgm:presLayoutVars>
          <dgm:chPref val="3"/>
        </dgm:presLayoutVars>
      </dgm:prSet>
      <dgm:spPr/>
    </dgm:pt>
    <dgm:pt modelId="{0F876242-8404-4D7E-A6E0-FC1CA4992CF9}" type="pres">
      <dgm:prSet presAssocID="{DF90BA82-9D26-4ABD-8218-BC6329F51535}" presName="hierChild4" presStyleCnt="0"/>
      <dgm:spPr/>
    </dgm:pt>
    <dgm:pt modelId="{C7E75C89-7CC6-4610-B56D-8B62A7F6A631}" type="pres">
      <dgm:prSet presAssocID="{3A08FC58-5D93-4FA1-8352-281B225806F9}" presName="Name10" presStyleLbl="parChTrans1D2" presStyleIdx="1" presStyleCnt="2"/>
      <dgm:spPr/>
    </dgm:pt>
    <dgm:pt modelId="{BC65183E-3167-4EB0-A90B-BFC8D89E3748}" type="pres">
      <dgm:prSet presAssocID="{2A1B2D27-D5FC-46BE-B3B4-26A1E0258397}" presName="hierRoot2" presStyleCnt="0"/>
      <dgm:spPr/>
    </dgm:pt>
    <dgm:pt modelId="{08C53556-7BEF-4F53-BC7B-EA59B90EB29D}" type="pres">
      <dgm:prSet presAssocID="{2A1B2D27-D5FC-46BE-B3B4-26A1E0258397}" presName="composite2" presStyleCnt="0"/>
      <dgm:spPr/>
    </dgm:pt>
    <dgm:pt modelId="{2A9DAFCC-43AA-47FB-99D4-92A0EE5001E3}" type="pres">
      <dgm:prSet presAssocID="{2A1B2D27-D5FC-46BE-B3B4-26A1E0258397}" presName="background2" presStyleLbl="node2" presStyleIdx="1" presStyleCnt="2"/>
      <dgm:spPr/>
    </dgm:pt>
    <dgm:pt modelId="{A627FC21-8446-4377-BBD8-E0BD79C2E37C}" type="pres">
      <dgm:prSet presAssocID="{2A1B2D27-D5FC-46BE-B3B4-26A1E0258397}" presName="text2" presStyleLbl="fgAcc2" presStyleIdx="1" presStyleCnt="2">
        <dgm:presLayoutVars>
          <dgm:chPref val="3"/>
        </dgm:presLayoutVars>
      </dgm:prSet>
      <dgm:spPr/>
    </dgm:pt>
    <dgm:pt modelId="{1E8A7F19-B8FD-4FBD-999B-AA670A51AE92}" type="pres">
      <dgm:prSet presAssocID="{2A1B2D27-D5FC-46BE-B3B4-26A1E0258397}" presName="hierChild3" presStyleCnt="0"/>
      <dgm:spPr/>
    </dgm:pt>
    <dgm:pt modelId="{BF2E22EA-A0A9-4A1B-A57E-91AA381815B0}" type="pres">
      <dgm:prSet presAssocID="{D2AB341A-3E45-406E-83A8-89CCB04081D6}" presName="Name17" presStyleLbl="parChTrans1D3" presStyleIdx="7" presStyleCnt="8"/>
      <dgm:spPr/>
    </dgm:pt>
    <dgm:pt modelId="{DA8D6FE4-07D8-45FD-9D29-4FF54AF9A3A5}" type="pres">
      <dgm:prSet presAssocID="{CF1097EC-3CE8-4E41-B76F-DDABDD080DB0}" presName="hierRoot3" presStyleCnt="0"/>
      <dgm:spPr/>
    </dgm:pt>
    <dgm:pt modelId="{71C0D92D-BDEE-43D7-B33E-58308D75AA9D}" type="pres">
      <dgm:prSet presAssocID="{CF1097EC-3CE8-4E41-B76F-DDABDD080DB0}" presName="composite3" presStyleCnt="0"/>
      <dgm:spPr/>
    </dgm:pt>
    <dgm:pt modelId="{5886D20A-D773-40DC-8C56-0FDC8CBF9807}" type="pres">
      <dgm:prSet presAssocID="{CF1097EC-3CE8-4E41-B76F-DDABDD080DB0}" presName="background3" presStyleLbl="node3" presStyleIdx="7" presStyleCnt="8"/>
      <dgm:spPr/>
    </dgm:pt>
    <dgm:pt modelId="{40185528-BFB0-4EC7-B5AB-82C8520B604D}" type="pres">
      <dgm:prSet presAssocID="{CF1097EC-3CE8-4E41-B76F-DDABDD080DB0}" presName="text3" presStyleLbl="fgAcc3" presStyleIdx="7" presStyleCnt="8">
        <dgm:presLayoutVars>
          <dgm:chPref val="3"/>
        </dgm:presLayoutVars>
      </dgm:prSet>
      <dgm:spPr/>
    </dgm:pt>
    <dgm:pt modelId="{0BFAD8BA-5F7F-439B-80CD-3A0853F74AF7}" type="pres">
      <dgm:prSet presAssocID="{CF1097EC-3CE8-4E41-B76F-DDABDD080DB0}" presName="hierChild4" presStyleCnt="0"/>
      <dgm:spPr/>
    </dgm:pt>
  </dgm:ptLst>
  <dgm:cxnLst>
    <dgm:cxn modelId="{3B7C0DCC-8963-4213-81A0-C9B627DB1721}" srcId="{587A95F7-BDA6-47FB-A8E6-31ECD72081FF}" destId="{DF90BA82-9D26-4ABD-8218-BC6329F51535}" srcOrd="6" destOrd="0" parTransId="{D67F6B75-E66C-487C-9F44-42507AC9A31C}" sibTransId="{64FF2336-3766-4695-A6F2-6C26EA001DB5}"/>
    <dgm:cxn modelId="{338B83B9-B443-4C7F-9216-894B64B8E106}" type="presOf" srcId="{587A95F7-BDA6-47FB-A8E6-31ECD72081FF}" destId="{D0E9AB2A-0177-4617-9BC9-A490E66C1F94}" srcOrd="0" destOrd="0" presId="urn:microsoft.com/office/officeart/2005/8/layout/hierarchy1"/>
    <dgm:cxn modelId="{0A00E9B0-ED31-488F-9788-7E5F74E995A1}" type="presOf" srcId="{3A08FC58-5D93-4FA1-8352-281B225806F9}" destId="{C7E75C89-7CC6-4610-B56D-8B62A7F6A631}" srcOrd="0" destOrd="0" presId="urn:microsoft.com/office/officeart/2005/8/layout/hierarchy1"/>
    <dgm:cxn modelId="{87F01559-80F3-4791-BA16-45E2CFBEC86F}" type="presOf" srcId="{1847BC2D-F349-4848-A63B-D944F8239EFF}" destId="{AAECD973-A4B5-451E-8A9D-65DC3A91CF71}" srcOrd="0" destOrd="0" presId="urn:microsoft.com/office/officeart/2005/8/layout/hierarchy1"/>
    <dgm:cxn modelId="{2BC30785-0A08-459F-A304-BF135BFBC603}" srcId="{2A1B2D27-D5FC-46BE-B3B4-26A1E0258397}" destId="{CF1097EC-3CE8-4E41-B76F-DDABDD080DB0}" srcOrd="0" destOrd="0" parTransId="{D2AB341A-3E45-406E-83A8-89CCB04081D6}" sibTransId="{C58F95B0-59F4-43FE-B40B-F7CBDF741F57}"/>
    <dgm:cxn modelId="{F5A1353F-E774-4D2A-9A55-7569DF6F47AC}" type="presOf" srcId="{A5106B90-BDD6-43B1-97B2-00FC913D90F7}" destId="{53614F55-C78F-41D5-B605-94C7C6398E89}" srcOrd="0" destOrd="0" presId="urn:microsoft.com/office/officeart/2005/8/layout/hierarchy1"/>
    <dgm:cxn modelId="{F02C1E96-EDF1-4E30-AD2A-6C8D6D7CBA4E}" srcId="{F19B6217-9DEC-4FE9-AF2F-F23D21D828A6}" destId="{054FC2AF-8EA8-42B2-A431-DBDC6B352056}" srcOrd="0" destOrd="0" parTransId="{62F0D6BB-A761-4CA0-A929-3F4CAA0B50E1}" sibTransId="{57365903-B42A-4E97-A352-B3C51756219F}"/>
    <dgm:cxn modelId="{362E4AA0-3200-41FC-8046-C07D804E25DB}" type="presOf" srcId="{F644F945-A6BA-4F3B-B58D-17184674C677}" destId="{AF680F6E-9005-4C75-A35E-E56B79023963}" srcOrd="0" destOrd="0" presId="urn:microsoft.com/office/officeart/2005/8/layout/hierarchy1"/>
    <dgm:cxn modelId="{187803B8-9201-4A04-B13D-16A95E40ECB8}" srcId="{587A95F7-BDA6-47FB-A8E6-31ECD72081FF}" destId="{8FE12FAF-407F-402E-AA1E-6E1DE53EBD1F}" srcOrd="1" destOrd="0" parTransId="{405CF29D-E45C-4ADD-AB0D-D879B245C34E}" sibTransId="{1FF925A9-4219-481A-B607-477F1188CB65}"/>
    <dgm:cxn modelId="{27BD24EB-818A-47EF-971C-DEBD3377738F}" type="presOf" srcId="{2A1B2D27-D5FC-46BE-B3B4-26A1E0258397}" destId="{A627FC21-8446-4377-BBD8-E0BD79C2E37C}" srcOrd="0" destOrd="0" presId="urn:microsoft.com/office/officeart/2005/8/layout/hierarchy1"/>
    <dgm:cxn modelId="{6FE6E312-8E17-4B17-BEB9-4CD717F238BC}" type="presOf" srcId="{D2AB341A-3E45-406E-83A8-89CCB04081D6}" destId="{BF2E22EA-A0A9-4A1B-A57E-91AA381815B0}" srcOrd="0" destOrd="0" presId="urn:microsoft.com/office/officeart/2005/8/layout/hierarchy1"/>
    <dgm:cxn modelId="{7AB0FD47-ABB0-46CB-B24E-82E38CE93990}" type="presOf" srcId="{DE764F2D-A115-4044-8068-5C06EA931C7E}" destId="{02A7946F-CFF6-43F3-9D12-E2A0F2C961AA}" srcOrd="0" destOrd="0" presId="urn:microsoft.com/office/officeart/2005/8/layout/hierarchy1"/>
    <dgm:cxn modelId="{A64F9A50-94DA-4C3C-8FB8-C8046AC388A5}" type="presOf" srcId="{F19B6217-9DEC-4FE9-AF2F-F23D21D828A6}" destId="{6AFC515E-7B90-4A2B-9E2F-18CB11177179}" srcOrd="0" destOrd="0" presId="urn:microsoft.com/office/officeart/2005/8/layout/hierarchy1"/>
    <dgm:cxn modelId="{D048BEBB-9119-4583-BC2F-7EF446F5D07E}" type="presOf" srcId="{7983A7C0-F188-4008-97E1-7723F1132ED4}" destId="{63BBE763-EEB4-4348-880F-4A45D61C90C8}" srcOrd="0" destOrd="0" presId="urn:microsoft.com/office/officeart/2005/8/layout/hierarchy1"/>
    <dgm:cxn modelId="{53B1E1D2-E624-4F88-B7DA-E2C52CEBB7AA}" type="presOf" srcId="{DF90BA82-9D26-4ABD-8218-BC6329F51535}" destId="{00CC0307-A553-4D31-BCCF-79E1A4D04BF9}" srcOrd="0" destOrd="0" presId="urn:microsoft.com/office/officeart/2005/8/layout/hierarchy1"/>
    <dgm:cxn modelId="{0A67E0F7-F321-4E27-AD2F-7E031B86E26F}" type="presOf" srcId="{8DEF5141-A016-4B28-95DB-B74F109E4679}" destId="{7DD66787-0487-4F8E-9A13-F2AB4CFFB4EE}" srcOrd="0" destOrd="0" presId="urn:microsoft.com/office/officeart/2005/8/layout/hierarchy1"/>
    <dgm:cxn modelId="{F4064F31-B17E-4EE9-8214-ACDA2CEFBF0D}" type="presOf" srcId="{9BB670C2-A532-4E43-847F-F0C77A70836A}" destId="{2801BE84-0E31-4B3D-8841-116D02522A2D}" srcOrd="0" destOrd="0" presId="urn:microsoft.com/office/officeart/2005/8/layout/hierarchy1"/>
    <dgm:cxn modelId="{1174F808-F5FB-4E66-8E3D-06C3EBDF6A7C}" srcId="{587A95F7-BDA6-47FB-A8E6-31ECD72081FF}" destId="{1847BC2D-F349-4848-A63B-D944F8239EFF}" srcOrd="4" destOrd="0" parTransId="{8DEF5141-A016-4B28-95DB-B74F109E4679}" sibTransId="{7068F669-5524-4F69-802E-32E888A56B13}"/>
    <dgm:cxn modelId="{B6E845E6-24A0-45D0-B496-73D98739B7D4}" type="presOf" srcId="{CF1097EC-3CE8-4E41-B76F-DDABDD080DB0}" destId="{40185528-BFB0-4EC7-B5AB-82C8520B604D}" srcOrd="0" destOrd="0" presId="urn:microsoft.com/office/officeart/2005/8/layout/hierarchy1"/>
    <dgm:cxn modelId="{90576D4D-B79E-43D4-BCFF-5AF212D5AF49}" type="presOf" srcId="{588A8A0E-94BA-4FFC-883B-8BE288A97FF0}" destId="{2CB3AAFF-3B19-4212-8190-D04D8A504195}" srcOrd="0" destOrd="0" presId="urn:microsoft.com/office/officeart/2005/8/layout/hierarchy1"/>
    <dgm:cxn modelId="{266E0CA5-99D2-4FB1-B082-A77B1FB1062B}" type="presOf" srcId="{AFE34BAE-7F0E-4975-BCE7-2FCECE5B4B6D}" destId="{875A2057-C707-444E-ABE9-3AA7EB21DE37}" srcOrd="0" destOrd="0" presId="urn:microsoft.com/office/officeart/2005/8/layout/hierarchy1"/>
    <dgm:cxn modelId="{7DEBAAEE-D153-4DF0-A6F4-AB5F894ACA04}" type="presOf" srcId="{054FC2AF-8EA8-42B2-A431-DBDC6B352056}" destId="{5179AD39-8E45-40E0-92F1-8A5A6326350B}" srcOrd="0" destOrd="0" presId="urn:microsoft.com/office/officeart/2005/8/layout/hierarchy1"/>
    <dgm:cxn modelId="{B7CE21EC-269A-4057-90EC-016F6E85FF5B}" srcId="{587A95F7-BDA6-47FB-A8E6-31ECD72081FF}" destId="{FDDF984E-65B4-4904-9A66-6C6098D6FA12}" srcOrd="0" destOrd="0" parTransId="{7983A7C0-F188-4008-97E1-7723F1132ED4}" sibTransId="{83BC1737-135D-4513-9090-4BA79AB8BD31}"/>
    <dgm:cxn modelId="{25A34B96-8BC0-412A-9E59-01FCA653F9AE}" type="presOf" srcId="{FDDF984E-65B4-4904-9A66-6C6098D6FA12}" destId="{7916BEEB-181B-40F6-88A6-CEB3AD628CB8}" srcOrd="0" destOrd="0" presId="urn:microsoft.com/office/officeart/2005/8/layout/hierarchy1"/>
    <dgm:cxn modelId="{50A4E63E-4729-4796-ACE9-D60F80B3D078}" srcId="{054FC2AF-8EA8-42B2-A431-DBDC6B352056}" destId="{587A95F7-BDA6-47FB-A8E6-31ECD72081FF}" srcOrd="0" destOrd="0" parTransId="{DE764F2D-A115-4044-8068-5C06EA931C7E}" sibTransId="{445A7B2B-1722-4BC5-B626-7A7E18C94E75}"/>
    <dgm:cxn modelId="{2320F36C-A100-4E19-AB46-3A274C361ACE}" srcId="{587A95F7-BDA6-47FB-A8E6-31ECD72081FF}" destId="{1CD6009D-6834-42EE-A0D2-1E4F727CC183}" srcOrd="2" destOrd="0" parTransId="{AFE34BAE-7F0E-4975-BCE7-2FCECE5B4B6D}" sibTransId="{9B8F49F9-3A1E-4C00-88CB-C3F41EEEE3C0}"/>
    <dgm:cxn modelId="{5F41FB2E-04A5-48E7-A960-7916CA60D2C6}" type="presOf" srcId="{D67F6B75-E66C-487C-9F44-42507AC9A31C}" destId="{AEF92BA7-4069-4419-BF69-25D69954210F}" srcOrd="0" destOrd="0" presId="urn:microsoft.com/office/officeart/2005/8/layout/hierarchy1"/>
    <dgm:cxn modelId="{42990686-77BE-49CA-86F9-3372EE739B51}" srcId="{587A95F7-BDA6-47FB-A8E6-31ECD72081FF}" destId="{F644F945-A6BA-4F3B-B58D-17184674C677}" srcOrd="3" destOrd="0" parTransId="{588A8A0E-94BA-4FFC-883B-8BE288A97FF0}" sibTransId="{597A0316-2F1C-4C37-A0F5-2C170A689F4C}"/>
    <dgm:cxn modelId="{A324DDA3-71A3-4598-88E4-6E4DD11E985C}" type="presOf" srcId="{1CD6009D-6834-42EE-A0D2-1E4F727CC183}" destId="{188896E2-9E62-4E32-B906-80E3CD6C3043}" srcOrd="0" destOrd="0" presId="urn:microsoft.com/office/officeart/2005/8/layout/hierarchy1"/>
    <dgm:cxn modelId="{E1C91573-5EC2-4886-8117-BEA7521A939A}" srcId="{054FC2AF-8EA8-42B2-A431-DBDC6B352056}" destId="{2A1B2D27-D5FC-46BE-B3B4-26A1E0258397}" srcOrd="1" destOrd="0" parTransId="{3A08FC58-5D93-4FA1-8352-281B225806F9}" sibTransId="{2D466228-187C-41BE-B214-41B75B72D796}"/>
    <dgm:cxn modelId="{94286FD3-3619-449F-9910-6F5316FA48D4}" type="presOf" srcId="{8FE12FAF-407F-402E-AA1E-6E1DE53EBD1F}" destId="{4724A99B-0ED8-4FFB-87A1-943D5ABE5A9F}" srcOrd="0" destOrd="0" presId="urn:microsoft.com/office/officeart/2005/8/layout/hierarchy1"/>
    <dgm:cxn modelId="{721987B5-0B14-46A3-B749-AC8E3F8AAA86}" type="presOf" srcId="{405CF29D-E45C-4ADD-AB0D-D879B245C34E}" destId="{2DFA5582-1525-4113-BE0C-AF2078021126}" srcOrd="0" destOrd="0" presId="urn:microsoft.com/office/officeart/2005/8/layout/hierarchy1"/>
    <dgm:cxn modelId="{44B37017-C459-4A0D-9B64-258861C31DB7}" srcId="{587A95F7-BDA6-47FB-A8E6-31ECD72081FF}" destId="{A5106B90-BDD6-43B1-97B2-00FC913D90F7}" srcOrd="5" destOrd="0" parTransId="{9BB670C2-A532-4E43-847F-F0C77A70836A}" sibTransId="{DEB19E88-AF28-46CB-9095-E551D673B73B}"/>
    <dgm:cxn modelId="{45A2E94C-F46B-41FA-8070-A5B0D267DE71}" type="presParOf" srcId="{6AFC515E-7B90-4A2B-9E2F-18CB11177179}" destId="{391A7B3B-7C93-4D8F-934D-62F8B0D8794E}" srcOrd="0" destOrd="0" presId="urn:microsoft.com/office/officeart/2005/8/layout/hierarchy1"/>
    <dgm:cxn modelId="{A0E4C260-8205-4CE1-979A-24F15FFC2436}" type="presParOf" srcId="{391A7B3B-7C93-4D8F-934D-62F8B0D8794E}" destId="{1FE35FD2-F01D-4C76-AC16-BDC769691B94}" srcOrd="0" destOrd="0" presId="urn:microsoft.com/office/officeart/2005/8/layout/hierarchy1"/>
    <dgm:cxn modelId="{75145E5B-222E-4E71-9E48-12A404CA7A99}" type="presParOf" srcId="{1FE35FD2-F01D-4C76-AC16-BDC769691B94}" destId="{3CFEEE5C-5CD2-46A7-80B6-07F512CA44CD}" srcOrd="0" destOrd="0" presId="urn:microsoft.com/office/officeart/2005/8/layout/hierarchy1"/>
    <dgm:cxn modelId="{AFAD3699-E817-474E-B6AE-34AE74649BE6}" type="presParOf" srcId="{1FE35FD2-F01D-4C76-AC16-BDC769691B94}" destId="{5179AD39-8E45-40E0-92F1-8A5A6326350B}" srcOrd="1" destOrd="0" presId="urn:microsoft.com/office/officeart/2005/8/layout/hierarchy1"/>
    <dgm:cxn modelId="{00200509-EAEA-4532-86F5-CD28EC668C53}" type="presParOf" srcId="{391A7B3B-7C93-4D8F-934D-62F8B0D8794E}" destId="{B6664649-B62F-4D2C-928B-E5DC064835F8}" srcOrd="1" destOrd="0" presId="urn:microsoft.com/office/officeart/2005/8/layout/hierarchy1"/>
    <dgm:cxn modelId="{41CE3B00-7E78-41D3-B4AA-DB3942806AC4}" type="presParOf" srcId="{B6664649-B62F-4D2C-928B-E5DC064835F8}" destId="{02A7946F-CFF6-43F3-9D12-E2A0F2C961AA}" srcOrd="0" destOrd="0" presId="urn:microsoft.com/office/officeart/2005/8/layout/hierarchy1"/>
    <dgm:cxn modelId="{8B96E82B-8C7E-4783-A499-D0C33D3C76DD}" type="presParOf" srcId="{B6664649-B62F-4D2C-928B-E5DC064835F8}" destId="{A38FFA85-13B1-4E94-8C61-9001AEC62786}" srcOrd="1" destOrd="0" presId="urn:microsoft.com/office/officeart/2005/8/layout/hierarchy1"/>
    <dgm:cxn modelId="{55ACE6C8-55D0-416F-BA10-D03E9CDC06F4}" type="presParOf" srcId="{A38FFA85-13B1-4E94-8C61-9001AEC62786}" destId="{3534BFDC-B130-4F6F-A25B-3693CDA06010}" srcOrd="0" destOrd="0" presId="urn:microsoft.com/office/officeart/2005/8/layout/hierarchy1"/>
    <dgm:cxn modelId="{A9CF7DAA-247F-411A-9AD3-8DC62CDB10F6}" type="presParOf" srcId="{3534BFDC-B130-4F6F-A25B-3693CDA06010}" destId="{4D8134B7-5495-4000-8E21-56997A35C849}" srcOrd="0" destOrd="0" presId="urn:microsoft.com/office/officeart/2005/8/layout/hierarchy1"/>
    <dgm:cxn modelId="{6EAEA7C6-4AF8-44AA-A86F-941AF7CF47B9}" type="presParOf" srcId="{3534BFDC-B130-4F6F-A25B-3693CDA06010}" destId="{D0E9AB2A-0177-4617-9BC9-A490E66C1F94}" srcOrd="1" destOrd="0" presId="urn:microsoft.com/office/officeart/2005/8/layout/hierarchy1"/>
    <dgm:cxn modelId="{84205B87-705B-4FFF-80CF-0EE675851144}" type="presParOf" srcId="{A38FFA85-13B1-4E94-8C61-9001AEC62786}" destId="{AC1B4D87-9FC2-4E79-B191-E2D2E91009E2}" srcOrd="1" destOrd="0" presId="urn:microsoft.com/office/officeart/2005/8/layout/hierarchy1"/>
    <dgm:cxn modelId="{41BF4298-50C8-4C5D-9DDB-9ECCD4917B45}" type="presParOf" srcId="{AC1B4D87-9FC2-4E79-B191-E2D2E91009E2}" destId="{63BBE763-EEB4-4348-880F-4A45D61C90C8}" srcOrd="0" destOrd="0" presId="urn:microsoft.com/office/officeart/2005/8/layout/hierarchy1"/>
    <dgm:cxn modelId="{02B452B6-D029-4225-8F1A-A6240B35A39F}" type="presParOf" srcId="{AC1B4D87-9FC2-4E79-B191-E2D2E91009E2}" destId="{1211537E-BD6A-45ED-89B2-88A8CF8B07AF}" srcOrd="1" destOrd="0" presId="urn:microsoft.com/office/officeart/2005/8/layout/hierarchy1"/>
    <dgm:cxn modelId="{E1383B6F-3CEC-4369-B5C0-38D4F478A598}" type="presParOf" srcId="{1211537E-BD6A-45ED-89B2-88A8CF8B07AF}" destId="{523FC92D-5FAC-44E7-AFC5-C92429C5AC29}" srcOrd="0" destOrd="0" presId="urn:microsoft.com/office/officeart/2005/8/layout/hierarchy1"/>
    <dgm:cxn modelId="{579196BB-3D68-4B4F-8A21-E9FD0B72389A}" type="presParOf" srcId="{523FC92D-5FAC-44E7-AFC5-C92429C5AC29}" destId="{03936D11-6E05-4411-953E-8304B677F358}" srcOrd="0" destOrd="0" presId="urn:microsoft.com/office/officeart/2005/8/layout/hierarchy1"/>
    <dgm:cxn modelId="{2F07E081-D13F-477F-BF5E-AE581757284F}" type="presParOf" srcId="{523FC92D-5FAC-44E7-AFC5-C92429C5AC29}" destId="{7916BEEB-181B-40F6-88A6-CEB3AD628CB8}" srcOrd="1" destOrd="0" presId="urn:microsoft.com/office/officeart/2005/8/layout/hierarchy1"/>
    <dgm:cxn modelId="{B8A88C24-0D41-4B79-9151-3D1F003F9C5A}" type="presParOf" srcId="{1211537E-BD6A-45ED-89B2-88A8CF8B07AF}" destId="{9308E9CE-A960-4E88-8DCD-322CDD2052D1}" srcOrd="1" destOrd="0" presId="urn:microsoft.com/office/officeart/2005/8/layout/hierarchy1"/>
    <dgm:cxn modelId="{DA1DD500-316C-4865-9694-02FA25E1CA9E}" type="presParOf" srcId="{AC1B4D87-9FC2-4E79-B191-E2D2E91009E2}" destId="{2DFA5582-1525-4113-BE0C-AF2078021126}" srcOrd="2" destOrd="0" presId="urn:microsoft.com/office/officeart/2005/8/layout/hierarchy1"/>
    <dgm:cxn modelId="{AC3CABD9-7671-4E2B-B656-8212907D1C67}" type="presParOf" srcId="{AC1B4D87-9FC2-4E79-B191-E2D2E91009E2}" destId="{134AFD34-6ED0-49A4-9CE1-2F92E74BCA94}" srcOrd="3" destOrd="0" presId="urn:microsoft.com/office/officeart/2005/8/layout/hierarchy1"/>
    <dgm:cxn modelId="{F0DB7CD2-E1DF-43A9-969C-54B8DDECD2AC}" type="presParOf" srcId="{134AFD34-6ED0-49A4-9CE1-2F92E74BCA94}" destId="{B20BAAD4-4C3E-4043-91FB-818994A0458C}" srcOrd="0" destOrd="0" presId="urn:microsoft.com/office/officeart/2005/8/layout/hierarchy1"/>
    <dgm:cxn modelId="{A5D0B3FD-8D3A-4D00-8CEC-0B80DED58C57}" type="presParOf" srcId="{B20BAAD4-4C3E-4043-91FB-818994A0458C}" destId="{858A48AE-63EE-4D06-8B0C-059BB0C1B57D}" srcOrd="0" destOrd="0" presId="urn:microsoft.com/office/officeart/2005/8/layout/hierarchy1"/>
    <dgm:cxn modelId="{7A6EFAE9-6F11-4D23-84E8-56863E4E3AAE}" type="presParOf" srcId="{B20BAAD4-4C3E-4043-91FB-818994A0458C}" destId="{4724A99B-0ED8-4FFB-87A1-943D5ABE5A9F}" srcOrd="1" destOrd="0" presId="urn:microsoft.com/office/officeart/2005/8/layout/hierarchy1"/>
    <dgm:cxn modelId="{509470CB-F980-4AFD-9CE1-E0B5572383DF}" type="presParOf" srcId="{134AFD34-6ED0-49A4-9CE1-2F92E74BCA94}" destId="{C8F07E07-8FAD-4E10-B857-59AE28240A52}" srcOrd="1" destOrd="0" presId="urn:microsoft.com/office/officeart/2005/8/layout/hierarchy1"/>
    <dgm:cxn modelId="{B771B38C-9CFD-4110-98B3-6669A1720132}" type="presParOf" srcId="{AC1B4D87-9FC2-4E79-B191-E2D2E91009E2}" destId="{875A2057-C707-444E-ABE9-3AA7EB21DE37}" srcOrd="4" destOrd="0" presId="urn:microsoft.com/office/officeart/2005/8/layout/hierarchy1"/>
    <dgm:cxn modelId="{33AB662F-E638-41D4-ABE2-936ADCF3F836}" type="presParOf" srcId="{AC1B4D87-9FC2-4E79-B191-E2D2E91009E2}" destId="{5C7573FB-AB70-4F2B-BAD3-9AA37FB4D6FC}" srcOrd="5" destOrd="0" presId="urn:microsoft.com/office/officeart/2005/8/layout/hierarchy1"/>
    <dgm:cxn modelId="{6AE4F01B-CD3B-4AF6-85B0-D3CF86C0F2C5}" type="presParOf" srcId="{5C7573FB-AB70-4F2B-BAD3-9AA37FB4D6FC}" destId="{D8C1861B-EE44-4F51-A603-6F0275B4AA15}" srcOrd="0" destOrd="0" presId="urn:microsoft.com/office/officeart/2005/8/layout/hierarchy1"/>
    <dgm:cxn modelId="{AC16B770-7D58-42E4-B019-C36C0CC9DF3F}" type="presParOf" srcId="{D8C1861B-EE44-4F51-A603-6F0275B4AA15}" destId="{8C3C9E99-C9F7-4F3A-8356-97E5C49919DC}" srcOrd="0" destOrd="0" presId="urn:microsoft.com/office/officeart/2005/8/layout/hierarchy1"/>
    <dgm:cxn modelId="{5515A544-009E-49E9-A4D4-340BDAAA8ED5}" type="presParOf" srcId="{D8C1861B-EE44-4F51-A603-6F0275B4AA15}" destId="{188896E2-9E62-4E32-B906-80E3CD6C3043}" srcOrd="1" destOrd="0" presId="urn:microsoft.com/office/officeart/2005/8/layout/hierarchy1"/>
    <dgm:cxn modelId="{81A5C18C-9A05-431F-84E2-72A82B84494F}" type="presParOf" srcId="{5C7573FB-AB70-4F2B-BAD3-9AA37FB4D6FC}" destId="{FBD4198B-274E-41C4-9ADF-470EB6691533}" srcOrd="1" destOrd="0" presId="urn:microsoft.com/office/officeart/2005/8/layout/hierarchy1"/>
    <dgm:cxn modelId="{25962A77-CE15-4FF5-B764-24363DA9897F}" type="presParOf" srcId="{AC1B4D87-9FC2-4E79-B191-E2D2E91009E2}" destId="{2CB3AAFF-3B19-4212-8190-D04D8A504195}" srcOrd="6" destOrd="0" presId="urn:microsoft.com/office/officeart/2005/8/layout/hierarchy1"/>
    <dgm:cxn modelId="{0EE75BA3-BCE5-4192-8A4F-2B47F4206DD5}" type="presParOf" srcId="{AC1B4D87-9FC2-4E79-B191-E2D2E91009E2}" destId="{7FA5E16F-27CC-4312-8C1F-3ABF4EFF06C6}" srcOrd="7" destOrd="0" presId="urn:microsoft.com/office/officeart/2005/8/layout/hierarchy1"/>
    <dgm:cxn modelId="{D65C105B-BE2B-4A34-A35F-804DA56C39C2}" type="presParOf" srcId="{7FA5E16F-27CC-4312-8C1F-3ABF4EFF06C6}" destId="{36602CD9-4857-4A65-B705-4985F52B3902}" srcOrd="0" destOrd="0" presId="urn:microsoft.com/office/officeart/2005/8/layout/hierarchy1"/>
    <dgm:cxn modelId="{5E3983EB-742D-4B5A-BCAC-518820EAD2D3}" type="presParOf" srcId="{36602CD9-4857-4A65-B705-4985F52B3902}" destId="{FAEB37CE-028C-4343-BBC4-62E5D04D0EC6}" srcOrd="0" destOrd="0" presId="urn:microsoft.com/office/officeart/2005/8/layout/hierarchy1"/>
    <dgm:cxn modelId="{F0907191-C1BC-4FDC-A684-FE3D25939EEC}" type="presParOf" srcId="{36602CD9-4857-4A65-B705-4985F52B3902}" destId="{AF680F6E-9005-4C75-A35E-E56B79023963}" srcOrd="1" destOrd="0" presId="urn:microsoft.com/office/officeart/2005/8/layout/hierarchy1"/>
    <dgm:cxn modelId="{7B306986-6722-4166-B0A2-896DB820013C}" type="presParOf" srcId="{7FA5E16F-27CC-4312-8C1F-3ABF4EFF06C6}" destId="{D2D97D4C-30C7-4D5C-BDDB-93171619C174}" srcOrd="1" destOrd="0" presId="urn:microsoft.com/office/officeart/2005/8/layout/hierarchy1"/>
    <dgm:cxn modelId="{BDB96720-45BF-4A75-8718-4BBDF74B31F1}" type="presParOf" srcId="{AC1B4D87-9FC2-4E79-B191-E2D2E91009E2}" destId="{7DD66787-0487-4F8E-9A13-F2AB4CFFB4EE}" srcOrd="8" destOrd="0" presId="urn:microsoft.com/office/officeart/2005/8/layout/hierarchy1"/>
    <dgm:cxn modelId="{3B08F4EB-9DFC-4A15-952A-9C16F2A7FA6B}" type="presParOf" srcId="{AC1B4D87-9FC2-4E79-B191-E2D2E91009E2}" destId="{2867E749-F6B8-44DE-AC9D-FC8CFB3978A7}" srcOrd="9" destOrd="0" presId="urn:microsoft.com/office/officeart/2005/8/layout/hierarchy1"/>
    <dgm:cxn modelId="{E0F550F2-3E0C-4BE3-A9D6-1BE0EEFBB6C3}" type="presParOf" srcId="{2867E749-F6B8-44DE-AC9D-FC8CFB3978A7}" destId="{3F8ECF65-EF96-402B-88D6-21D19A281952}" srcOrd="0" destOrd="0" presId="urn:microsoft.com/office/officeart/2005/8/layout/hierarchy1"/>
    <dgm:cxn modelId="{5CA6C460-E190-4343-A0E6-8689BE41FCA5}" type="presParOf" srcId="{3F8ECF65-EF96-402B-88D6-21D19A281952}" destId="{1EDFF633-CF10-419F-949E-7331D1A9E87E}" srcOrd="0" destOrd="0" presId="urn:microsoft.com/office/officeart/2005/8/layout/hierarchy1"/>
    <dgm:cxn modelId="{77E2F2AA-475C-45B3-A43F-462E792E365F}" type="presParOf" srcId="{3F8ECF65-EF96-402B-88D6-21D19A281952}" destId="{AAECD973-A4B5-451E-8A9D-65DC3A91CF71}" srcOrd="1" destOrd="0" presId="urn:microsoft.com/office/officeart/2005/8/layout/hierarchy1"/>
    <dgm:cxn modelId="{DC07CC41-5B76-4BCA-B221-B2B5B1EF8883}" type="presParOf" srcId="{2867E749-F6B8-44DE-AC9D-FC8CFB3978A7}" destId="{FBAB0E5C-49BC-4900-BF81-B077BEACE8A6}" srcOrd="1" destOrd="0" presId="urn:microsoft.com/office/officeart/2005/8/layout/hierarchy1"/>
    <dgm:cxn modelId="{967964CD-3C7F-49D1-8890-9822E18BA942}" type="presParOf" srcId="{AC1B4D87-9FC2-4E79-B191-E2D2E91009E2}" destId="{2801BE84-0E31-4B3D-8841-116D02522A2D}" srcOrd="10" destOrd="0" presId="urn:microsoft.com/office/officeart/2005/8/layout/hierarchy1"/>
    <dgm:cxn modelId="{C563F2D4-E3EF-44D0-89A5-869CE18336E4}" type="presParOf" srcId="{AC1B4D87-9FC2-4E79-B191-E2D2E91009E2}" destId="{59845A14-EA05-48A1-9B5E-A281FE61A7CF}" srcOrd="11" destOrd="0" presId="urn:microsoft.com/office/officeart/2005/8/layout/hierarchy1"/>
    <dgm:cxn modelId="{1E8376C9-62B7-456A-8F36-099478608818}" type="presParOf" srcId="{59845A14-EA05-48A1-9B5E-A281FE61A7CF}" destId="{68DCE311-E531-4A43-9E15-F8DFCEB11CE6}" srcOrd="0" destOrd="0" presId="urn:microsoft.com/office/officeart/2005/8/layout/hierarchy1"/>
    <dgm:cxn modelId="{B0D481F9-B04A-4728-9C76-D1D88B38EECC}" type="presParOf" srcId="{68DCE311-E531-4A43-9E15-F8DFCEB11CE6}" destId="{64CBF178-9CD6-472C-874E-FC3F429FF1D0}" srcOrd="0" destOrd="0" presId="urn:microsoft.com/office/officeart/2005/8/layout/hierarchy1"/>
    <dgm:cxn modelId="{3D2528E1-7DB3-44FC-A695-E211427989C3}" type="presParOf" srcId="{68DCE311-E531-4A43-9E15-F8DFCEB11CE6}" destId="{53614F55-C78F-41D5-B605-94C7C6398E89}" srcOrd="1" destOrd="0" presId="urn:microsoft.com/office/officeart/2005/8/layout/hierarchy1"/>
    <dgm:cxn modelId="{0A7EEF2A-4023-4234-A9AB-8B9B465A0970}" type="presParOf" srcId="{59845A14-EA05-48A1-9B5E-A281FE61A7CF}" destId="{7B138CF4-F494-4CDB-9F29-D625C42A8A08}" srcOrd="1" destOrd="0" presId="urn:microsoft.com/office/officeart/2005/8/layout/hierarchy1"/>
    <dgm:cxn modelId="{42B30C0E-91F1-4955-98F5-EA012BDCE9B7}" type="presParOf" srcId="{AC1B4D87-9FC2-4E79-B191-E2D2E91009E2}" destId="{AEF92BA7-4069-4419-BF69-25D69954210F}" srcOrd="12" destOrd="0" presId="urn:microsoft.com/office/officeart/2005/8/layout/hierarchy1"/>
    <dgm:cxn modelId="{330348B3-58F5-4ED8-A715-21BB54735231}" type="presParOf" srcId="{AC1B4D87-9FC2-4E79-B191-E2D2E91009E2}" destId="{3DB78078-1620-40B9-96BF-B5BE51BC4388}" srcOrd="13" destOrd="0" presId="urn:microsoft.com/office/officeart/2005/8/layout/hierarchy1"/>
    <dgm:cxn modelId="{6479B0BB-856A-4B21-AA29-F77A1FAB263A}" type="presParOf" srcId="{3DB78078-1620-40B9-96BF-B5BE51BC4388}" destId="{F50E057C-49C3-4BB0-B0EF-32A586E8F70A}" srcOrd="0" destOrd="0" presId="urn:microsoft.com/office/officeart/2005/8/layout/hierarchy1"/>
    <dgm:cxn modelId="{19432A9B-50FB-478F-BB1D-DF9FBA37E62C}" type="presParOf" srcId="{F50E057C-49C3-4BB0-B0EF-32A586E8F70A}" destId="{8046E489-1F5B-4854-AC8D-8A616CB2EEC9}" srcOrd="0" destOrd="0" presId="urn:microsoft.com/office/officeart/2005/8/layout/hierarchy1"/>
    <dgm:cxn modelId="{F39F0084-99AC-4B64-A9E0-12E11A0FE67F}" type="presParOf" srcId="{F50E057C-49C3-4BB0-B0EF-32A586E8F70A}" destId="{00CC0307-A553-4D31-BCCF-79E1A4D04BF9}" srcOrd="1" destOrd="0" presId="urn:microsoft.com/office/officeart/2005/8/layout/hierarchy1"/>
    <dgm:cxn modelId="{FE8366C3-FB13-49DF-A1B7-92C788DEC3D4}" type="presParOf" srcId="{3DB78078-1620-40B9-96BF-B5BE51BC4388}" destId="{0F876242-8404-4D7E-A6E0-FC1CA4992CF9}" srcOrd="1" destOrd="0" presId="urn:microsoft.com/office/officeart/2005/8/layout/hierarchy1"/>
    <dgm:cxn modelId="{FC9BB6D5-1655-4B6C-AE5F-CD41959A7D9A}" type="presParOf" srcId="{B6664649-B62F-4D2C-928B-E5DC064835F8}" destId="{C7E75C89-7CC6-4610-B56D-8B62A7F6A631}" srcOrd="2" destOrd="0" presId="urn:microsoft.com/office/officeart/2005/8/layout/hierarchy1"/>
    <dgm:cxn modelId="{38CA2974-6CF4-4BCB-B65C-68549CAD2027}" type="presParOf" srcId="{B6664649-B62F-4D2C-928B-E5DC064835F8}" destId="{BC65183E-3167-4EB0-A90B-BFC8D89E3748}" srcOrd="3" destOrd="0" presId="urn:microsoft.com/office/officeart/2005/8/layout/hierarchy1"/>
    <dgm:cxn modelId="{D0ECE834-0368-4ED5-AF11-A3747B81EA05}" type="presParOf" srcId="{BC65183E-3167-4EB0-A90B-BFC8D89E3748}" destId="{08C53556-7BEF-4F53-BC7B-EA59B90EB29D}" srcOrd="0" destOrd="0" presId="urn:microsoft.com/office/officeart/2005/8/layout/hierarchy1"/>
    <dgm:cxn modelId="{952A2CBE-E0FE-4C71-A024-C92B5FFBFB43}" type="presParOf" srcId="{08C53556-7BEF-4F53-BC7B-EA59B90EB29D}" destId="{2A9DAFCC-43AA-47FB-99D4-92A0EE5001E3}" srcOrd="0" destOrd="0" presId="urn:microsoft.com/office/officeart/2005/8/layout/hierarchy1"/>
    <dgm:cxn modelId="{F70813AE-E3FA-4A76-9C86-2AB4A5635D6B}" type="presParOf" srcId="{08C53556-7BEF-4F53-BC7B-EA59B90EB29D}" destId="{A627FC21-8446-4377-BBD8-E0BD79C2E37C}" srcOrd="1" destOrd="0" presId="urn:microsoft.com/office/officeart/2005/8/layout/hierarchy1"/>
    <dgm:cxn modelId="{027F62C2-EE8C-4B23-8199-8515990AED09}" type="presParOf" srcId="{BC65183E-3167-4EB0-A90B-BFC8D89E3748}" destId="{1E8A7F19-B8FD-4FBD-999B-AA670A51AE92}" srcOrd="1" destOrd="0" presId="urn:microsoft.com/office/officeart/2005/8/layout/hierarchy1"/>
    <dgm:cxn modelId="{44FC8219-68FB-44EC-9E2D-2B85AF171341}" type="presParOf" srcId="{1E8A7F19-B8FD-4FBD-999B-AA670A51AE92}" destId="{BF2E22EA-A0A9-4A1B-A57E-91AA381815B0}" srcOrd="0" destOrd="0" presId="urn:microsoft.com/office/officeart/2005/8/layout/hierarchy1"/>
    <dgm:cxn modelId="{D5706B18-2604-4BC6-A720-831812A12616}" type="presParOf" srcId="{1E8A7F19-B8FD-4FBD-999B-AA670A51AE92}" destId="{DA8D6FE4-07D8-45FD-9D29-4FF54AF9A3A5}" srcOrd="1" destOrd="0" presId="urn:microsoft.com/office/officeart/2005/8/layout/hierarchy1"/>
    <dgm:cxn modelId="{B8A78B8F-3C7F-4D09-A245-56757F84C29C}" type="presParOf" srcId="{DA8D6FE4-07D8-45FD-9D29-4FF54AF9A3A5}" destId="{71C0D92D-BDEE-43D7-B33E-58308D75AA9D}" srcOrd="0" destOrd="0" presId="urn:microsoft.com/office/officeart/2005/8/layout/hierarchy1"/>
    <dgm:cxn modelId="{6C86E870-2279-49AA-B775-011EE1480A87}" type="presParOf" srcId="{71C0D92D-BDEE-43D7-B33E-58308D75AA9D}" destId="{5886D20A-D773-40DC-8C56-0FDC8CBF9807}" srcOrd="0" destOrd="0" presId="urn:microsoft.com/office/officeart/2005/8/layout/hierarchy1"/>
    <dgm:cxn modelId="{7B1EFE3F-9356-4DCE-B7DE-E043F5283071}" type="presParOf" srcId="{71C0D92D-BDEE-43D7-B33E-58308D75AA9D}" destId="{40185528-BFB0-4EC7-B5AB-82C8520B604D}" srcOrd="1" destOrd="0" presId="urn:microsoft.com/office/officeart/2005/8/layout/hierarchy1"/>
    <dgm:cxn modelId="{BCD3FBA8-7759-4FA8-ACC5-99BCCBE9644F}" type="presParOf" srcId="{DA8D6FE4-07D8-45FD-9D29-4FF54AF9A3A5}" destId="{0BFAD8BA-5F7F-439B-80CD-3A0853F74A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8F02CA9-53B2-4389-8D1E-E6CEC0A2F989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6DEF18A-5C8D-4C95-8D70-927A432D9D0C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1"/>
              </a:solidFill>
            </a:rPr>
            <a:t>група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дивізія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ліс</a:t>
          </a:r>
          <a:r>
            <a:rPr lang="ru-RU" b="1" i="1" dirty="0" smtClean="0">
              <a:solidFill>
                <a:schemeClr val="bg1"/>
              </a:solidFill>
            </a:rPr>
            <a:t>, полк, табун, оркестр, виноградник, народ, команда- </a:t>
          </a:r>
          <a:r>
            <a:rPr lang="ru-RU" b="1" i="1" dirty="0" err="1" smtClean="0">
              <a:solidFill>
                <a:schemeClr val="bg1"/>
              </a:solidFill>
            </a:rPr>
            <a:t>це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smtClean="0">
              <a:solidFill>
                <a:srgbClr val="00B0F0"/>
              </a:solidFill>
            </a:rPr>
            <a:t>ЗБІРНІ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strike="sngStrike" dirty="0" smtClean="0">
              <a:solidFill>
                <a:srgbClr val="FF0000"/>
              </a:solidFill>
            </a:rPr>
            <a:t>а не </a:t>
          </a:r>
          <a:r>
            <a:rPr lang="ru-RU" b="1" i="1" strike="sngStrike" dirty="0" err="1" smtClean="0">
              <a:solidFill>
                <a:srgbClr val="FF0000"/>
              </a:solidFill>
            </a:rPr>
            <a:t>сукупні</a:t>
          </a:r>
          <a:endParaRPr lang="ru-RU" b="1" strike="sngStrike" dirty="0">
            <a:solidFill>
              <a:srgbClr val="FF0000"/>
            </a:solidFill>
          </a:endParaRPr>
        </a:p>
      </dgm:t>
    </dgm:pt>
    <dgm:pt modelId="{0147D342-DE6F-401E-92FA-BCB376E4F063}" type="parTrans" cxnId="{EA82E70D-26CF-487C-8139-99C7012F57E0}">
      <dgm:prSet/>
      <dgm:spPr/>
      <dgm:t>
        <a:bodyPr/>
        <a:lstStyle/>
        <a:p>
          <a:endParaRPr lang="ru-RU"/>
        </a:p>
      </dgm:t>
    </dgm:pt>
    <dgm:pt modelId="{AD66DC7A-EDD8-4CCC-8E9B-8C811D09C580}" type="sibTrans" cxnId="{EA82E70D-26CF-487C-8139-99C7012F57E0}">
      <dgm:prSet/>
      <dgm:spPr/>
      <dgm:t>
        <a:bodyPr/>
        <a:lstStyle/>
        <a:p>
          <a:endParaRPr lang="ru-RU"/>
        </a:p>
      </dgm:t>
    </dgm:pt>
    <dgm:pt modelId="{1F56B87F-A426-4033-9994-0FE339B0793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Вони (збірні) сполучаються з кількісними числівниками, мають корелятивні форми одними і множини.</a:t>
          </a:r>
          <a:endParaRPr lang="ru-RU" b="1" dirty="0">
            <a:solidFill>
              <a:schemeClr val="bg1"/>
            </a:solidFill>
          </a:endParaRPr>
        </a:p>
      </dgm:t>
    </dgm:pt>
    <dgm:pt modelId="{95BB448F-13D8-4B9D-B0DD-DCDC07B9C5F8}" type="parTrans" cxnId="{68BECAA1-0E40-4D59-A0C2-20930A8EFC90}">
      <dgm:prSet/>
      <dgm:spPr/>
      <dgm:t>
        <a:bodyPr/>
        <a:lstStyle/>
        <a:p>
          <a:endParaRPr lang="ru-RU"/>
        </a:p>
      </dgm:t>
    </dgm:pt>
    <dgm:pt modelId="{532F6EF6-5A7E-46C3-B4C3-197E2B93D4A9}" type="sibTrans" cxnId="{68BECAA1-0E40-4D59-A0C2-20930A8EFC90}">
      <dgm:prSet/>
      <dgm:spPr/>
      <dgm:t>
        <a:bodyPr/>
        <a:lstStyle/>
        <a:p>
          <a:endParaRPr lang="ru-RU"/>
        </a:p>
      </dgm:t>
    </dgm:pt>
    <dgm:pt modelId="{8DBA3A36-A1E9-4AFB-9194-7F7FA3D4E7A9}" type="pres">
      <dgm:prSet presAssocID="{68F02CA9-53B2-4389-8D1E-E6CEC0A2F98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7BE126DF-EAF7-415E-9950-D1C4DA5EAC6D}" type="pres">
      <dgm:prSet presAssocID="{68F02CA9-53B2-4389-8D1E-E6CEC0A2F989}" presName="Background" presStyleLbl="bgImgPlace1" presStyleIdx="0" presStyleCnt="1"/>
      <dgm:spPr/>
    </dgm:pt>
    <dgm:pt modelId="{19E92BB4-DAC0-4714-AC4C-715A7347A619}" type="pres">
      <dgm:prSet presAssocID="{68F02CA9-53B2-4389-8D1E-E6CEC0A2F98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50538-D9FB-4E99-B6E5-F438442B4CE8}" type="pres">
      <dgm:prSet presAssocID="{68F02CA9-53B2-4389-8D1E-E6CEC0A2F98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0AF87-1100-4435-B126-54919853684C}" type="pres">
      <dgm:prSet presAssocID="{68F02CA9-53B2-4389-8D1E-E6CEC0A2F989}" presName="Plus" presStyleLbl="alignNode1" presStyleIdx="0" presStyleCnt="2"/>
      <dgm:spPr/>
    </dgm:pt>
    <dgm:pt modelId="{227B25D1-8E53-44EA-845B-B65E9ECE0289}" type="pres">
      <dgm:prSet presAssocID="{68F02CA9-53B2-4389-8D1E-E6CEC0A2F989}" presName="Minus" presStyleLbl="alignNode1" presStyleIdx="1" presStyleCnt="2"/>
      <dgm:spPr/>
    </dgm:pt>
    <dgm:pt modelId="{D22AECCC-2778-43E3-B08B-7838937D21F9}" type="pres">
      <dgm:prSet presAssocID="{68F02CA9-53B2-4389-8D1E-E6CEC0A2F989}" presName="Divider" presStyleLbl="parChTrans1D1" presStyleIdx="0" presStyleCnt="1"/>
      <dgm:spPr/>
    </dgm:pt>
  </dgm:ptLst>
  <dgm:cxnLst>
    <dgm:cxn modelId="{8211131B-566B-4184-8603-F8787128B163}" type="presOf" srcId="{E6DEF18A-5C8D-4C95-8D70-927A432D9D0C}" destId="{19E92BB4-DAC0-4714-AC4C-715A7347A619}" srcOrd="0" destOrd="0" presId="urn:microsoft.com/office/officeart/2009/3/layout/PlusandMinus"/>
    <dgm:cxn modelId="{EA82E70D-26CF-487C-8139-99C7012F57E0}" srcId="{68F02CA9-53B2-4389-8D1E-E6CEC0A2F989}" destId="{E6DEF18A-5C8D-4C95-8D70-927A432D9D0C}" srcOrd="0" destOrd="0" parTransId="{0147D342-DE6F-401E-92FA-BCB376E4F063}" sibTransId="{AD66DC7A-EDD8-4CCC-8E9B-8C811D09C580}"/>
    <dgm:cxn modelId="{68BECAA1-0E40-4D59-A0C2-20930A8EFC90}" srcId="{68F02CA9-53B2-4389-8D1E-E6CEC0A2F989}" destId="{1F56B87F-A426-4033-9994-0FE339B07939}" srcOrd="1" destOrd="0" parTransId="{95BB448F-13D8-4B9D-B0DD-DCDC07B9C5F8}" sibTransId="{532F6EF6-5A7E-46C3-B4C3-197E2B93D4A9}"/>
    <dgm:cxn modelId="{5C4D83BB-528B-49FE-B4EF-1B720FACF088}" type="presOf" srcId="{1F56B87F-A426-4033-9994-0FE339B07939}" destId="{A4C50538-D9FB-4E99-B6E5-F438442B4CE8}" srcOrd="0" destOrd="0" presId="urn:microsoft.com/office/officeart/2009/3/layout/PlusandMinus"/>
    <dgm:cxn modelId="{39EFEF37-3D45-422A-B8FA-CDABBA0C584C}" type="presOf" srcId="{68F02CA9-53B2-4389-8D1E-E6CEC0A2F989}" destId="{8DBA3A36-A1E9-4AFB-9194-7F7FA3D4E7A9}" srcOrd="0" destOrd="0" presId="urn:microsoft.com/office/officeart/2009/3/layout/PlusandMinus"/>
    <dgm:cxn modelId="{99141AAE-95F0-450A-A41D-2E1EFBBEB34C}" type="presParOf" srcId="{8DBA3A36-A1E9-4AFB-9194-7F7FA3D4E7A9}" destId="{7BE126DF-EAF7-415E-9950-D1C4DA5EAC6D}" srcOrd="0" destOrd="0" presId="urn:microsoft.com/office/officeart/2009/3/layout/PlusandMinus"/>
    <dgm:cxn modelId="{F39BF1A0-A717-4ED2-83A6-C740C55ED62C}" type="presParOf" srcId="{8DBA3A36-A1E9-4AFB-9194-7F7FA3D4E7A9}" destId="{19E92BB4-DAC0-4714-AC4C-715A7347A619}" srcOrd="1" destOrd="0" presId="urn:microsoft.com/office/officeart/2009/3/layout/PlusandMinus"/>
    <dgm:cxn modelId="{4D56FCB9-8080-4137-9CAA-FF3EF132A755}" type="presParOf" srcId="{8DBA3A36-A1E9-4AFB-9194-7F7FA3D4E7A9}" destId="{A4C50538-D9FB-4E99-B6E5-F438442B4CE8}" srcOrd="2" destOrd="0" presId="urn:microsoft.com/office/officeart/2009/3/layout/PlusandMinus"/>
    <dgm:cxn modelId="{A5C6C178-10B9-4460-A7DE-F9D81CC0B101}" type="presParOf" srcId="{8DBA3A36-A1E9-4AFB-9194-7F7FA3D4E7A9}" destId="{6490AF87-1100-4435-B126-54919853684C}" srcOrd="3" destOrd="0" presId="urn:microsoft.com/office/officeart/2009/3/layout/PlusandMinus"/>
    <dgm:cxn modelId="{53AF2929-8349-4A84-97BF-B230D314E56A}" type="presParOf" srcId="{8DBA3A36-A1E9-4AFB-9194-7F7FA3D4E7A9}" destId="{227B25D1-8E53-44EA-845B-B65E9ECE0289}" srcOrd="4" destOrd="0" presId="urn:microsoft.com/office/officeart/2009/3/layout/PlusandMinus"/>
    <dgm:cxn modelId="{1E91538D-D9F7-4CEF-8DC1-C9E3E9440801}" type="presParOf" srcId="{8DBA3A36-A1E9-4AFB-9194-7F7FA3D4E7A9}" destId="{D22AECCC-2778-43E3-B08B-7838937D21F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3D7D09-9B7E-49B8-8D6A-502A2ACA0CA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69F04561-9684-4F25-859F-422F68F195F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іменники</a:t>
          </a:r>
          <a:r>
            <a:rPr lang="ru-RU" b="1" dirty="0" smtClean="0">
              <a:solidFill>
                <a:schemeClr val="bg1"/>
              </a:solidFill>
            </a:rPr>
            <a:t> з </a:t>
          </a:r>
          <a:r>
            <a:rPr lang="ru-RU" b="1" dirty="0" err="1" smtClean="0">
              <a:solidFill>
                <a:schemeClr val="bg1"/>
              </a:solidFill>
            </a:rPr>
            <a:t>конкретним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значенням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730B868C-F484-4EDC-BD64-1582EB765621}" type="parTrans" cxnId="{9CDA6E0B-169A-4348-848D-C51F67B0EB95}">
      <dgm:prSet/>
      <dgm:spPr/>
      <dgm:t>
        <a:bodyPr/>
        <a:lstStyle/>
        <a:p>
          <a:endParaRPr lang="ru-RU"/>
        </a:p>
      </dgm:t>
    </dgm:pt>
    <dgm:pt modelId="{9567A80E-2D41-438F-A7C8-B598BF64CFA6}" type="sibTrans" cxnId="{9CDA6E0B-169A-4348-848D-C51F67B0EB95}">
      <dgm:prSet/>
      <dgm:spPr/>
      <dgm:t>
        <a:bodyPr/>
        <a:lstStyle/>
        <a:p>
          <a:endParaRPr lang="ru-RU"/>
        </a:p>
      </dgm:t>
    </dgm:pt>
    <dgm:pt modelId="{4FECBDA3-4579-4B61-9B18-E68D5E3CD50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лексико-</a:t>
          </a:r>
          <a:r>
            <a:rPr lang="ru-RU" b="1" dirty="0" err="1" smtClean="0">
              <a:solidFill>
                <a:schemeClr val="bg1"/>
              </a:solidFill>
            </a:rPr>
            <a:t>граматична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категорія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іменників</a:t>
          </a:r>
          <a:r>
            <a:rPr lang="ru-RU" b="1" dirty="0" smtClean="0">
              <a:solidFill>
                <a:schemeClr val="bg1"/>
              </a:solidFill>
            </a:rPr>
            <a:t> з </a:t>
          </a:r>
          <a:r>
            <a:rPr lang="ru-RU" b="1" dirty="0" err="1" smtClean="0">
              <a:solidFill>
                <a:schemeClr val="bg1"/>
              </a:solidFill>
            </a:rPr>
            <a:t>речовинним</a:t>
          </a:r>
          <a:r>
            <a:rPr lang="ru-RU" b="1" dirty="0" smtClean="0">
              <a:solidFill>
                <a:schemeClr val="bg1"/>
              </a:solidFill>
            </a:rPr>
            <a:t> (</a:t>
          </a:r>
          <a:r>
            <a:rPr lang="ru-RU" b="1" dirty="0" err="1" smtClean="0">
              <a:solidFill>
                <a:schemeClr val="bg1"/>
              </a:solidFill>
            </a:rPr>
            <a:t>матеріальним</a:t>
          </a:r>
          <a:r>
            <a:rPr lang="ru-RU" b="1" dirty="0" smtClean="0">
              <a:solidFill>
                <a:schemeClr val="bg1"/>
              </a:solidFill>
            </a:rPr>
            <a:t>) </a:t>
          </a:r>
          <a:r>
            <a:rPr lang="ru-RU" b="1" dirty="0" err="1" smtClean="0">
              <a:solidFill>
                <a:schemeClr val="bg1"/>
              </a:solidFill>
            </a:rPr>
            <a:t>значенням</a:t>
          </a:r>
          <a:endParaRPr lang="ru-RU" b="1" dirty="0">
            <a:solidFill>
              <a:schemeClr val="bg1"/>
            </a:solidFill>
          </a:endParaRPr>
        </a:p>
      </dgm:t>
    </dgm:pt>
    <dgm:pt modelId="{97BCDBF7-B143-4B8D-B014-8CF2075B8395}" type="parTrans" cxnId="{412E1468-2C72-489B-8A5A-1E509B33D6BF}">
      <dgm:prSet/>
      <dgm:spPr/>
      <dgm:t>
        <a:bodyPr/>
        <a:lstStyle/>
        <a:p>
          <a:endParaRPr lang="ru-RU"/>
        </a:p>
      </dgm:t>
    </dgm:pt>
    <dgm:pt modelId="{ECE6BD23-34D6-4C89-8365-B866C3187532}" type="sibTrans" cxnId="{412E1468-2C72-489B-8A5A-1E509B33D6BF}">
      <dgm:prSet/>
      <dgm:spPr/>
      <dgm:t>
        <a:bodyPr/>
        <a:lstStyle/>
        <a:p>
          <a:endParaRPr lang="ru-RU"/>
        </a:p>
      </dgm:t>
    </dgm:pt>
    <dgm:pt modelId="{CA6F3DF8-C1DE-4FDE-9B3C-77048D5F9ED7}" type="pres">
      <dgm:prSet presAssocID="{673D7D09-9B7E-49B8-8D6A-502A2ACA0CA2}" presName="CompostProcess" presStyleCnt="0">
        <dgm:presLayoutVars>
          <dgm:dir/>
          <dgm:resizeHandles val="exact"/>
        </dgm:presLayoutVars>
      </dgm:prSet>
      <dgm:spPr/>
    </dgm:pt>
    <dgm:pt modelId="{11875C95-5502-4C9E-8B06-52BA5C394A8E}" type="pres">
      <dgm:prSet presAssocID="{673D7D09-9B7E-49B8-8D6A-502A2ACA0CA2}" presName="arrow" presStyleLbl="bgShp" presStyleIdx="0" presStyleCnt="1" custScaleX="31341" custScaleY="34417" custLinFactNeighborX="-6107" custLinFactNeighborY="2272"/>
      <dgm:spPr/>
    </dgm:pt>
    <dgm:pt modelId="{8E1E24F3-73D8-40AD-B033-2DD692179234}" type="pres">
      <dgm:prSet presAssocID="{673D7D09-9B7E-49B8-8D6A-502A2ACA0CA2}" presName="linearProcess" presStyleCnt="0"/>
      <dgm:spPr/>
    </dgm:pt>
    <dgm:pt modelId="{64AE2C38-D771-49B7-A37A-00A89D616956}" type="pres">
      <dgm:prSet presAssocID="{69F04561-9684-4F25-859F-422F68F195F1}" presName="textNode" presStyleLbl="node1" presStyleIdx="0" presStyleCnt="2" custScaleX="104826" custLinFactX="-58033" custLinFactNeighborX="-100000" custLinFactNeighborY="-2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401C-D22B-4A2F-9605-A35C248F4672}" type="pres">
      <dgm:prSet presAssocID="{9567A80E-2D41-438F-A7C8-B598BF64CFA6}" presName="sibTrans" presStyleCnt="0"/>
      <dgm:spPr/>
    </dgm:pt>
    <dgm:pt modelId="{9B29BBB6-11D1-4070-892B-9EC7A90A7176}" type="pres">
      <dgm:prSet presAssocID="{4FECBDA3-4579-4B61-9B18-E68D5E3CD508}" presName="textNode" presStyleLbl="node1" presStyleIdx="1" presStyleCnt="2" custScaleX="117365" custLinFactX="27066" custLinFactNeighborX="100000" custLinFactNeighborY="-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03205-67F0-42A0-823E-BA68F121F401}" type="presOf" srcId="{69F04561-9684-4F25-859F-422F68F195F1}" destId="{64AE2C38-D771-49B7-A37A-00A89D616956}" srcOrd="0" destOrd="0" presId="urn:microsoft.com/office/officeart/2005/8/layout/hProcess9"/>
    <dgm:cxn modelId="{9CDA6E0B-169A-4348-848D-C51F67B0EB95}" srcId="{673D7D09-9B7E-49B8-8D6A-502A2ACA0CA2}" destId="{69F04561-9684-4F25-859F-422F68F195F1}" srcOrd="0" destOrd="0" parTransId="{730B868C-F484-4EDC-BD64-1582EB765621}" sibTransId="{9567A80E-2D41-438F-A7C8-B598BF64CFA6}"/>
    <dgm:cxn modelId="{412E1468-2C72-489B-8A5A-1E509B33D6BF}" srcId="{673D7D09-9B7E-49B8-8D6A-502A2ACA0CA2}" destId="{4FECBDA3-4579-4B61-9B18-E68D5E3CD508}" srcOrd="1" destOrd="0" parTransId="{97BCDBF7-B143-4B8D-B014-8CF2075B8395}" sibTransId="{ECE6BD23-34D6-4C89-8365-B866C3187532}"/>
    <dgm:cxn modelId="{69E218CE-949E-407A-B661-AB72723F0930}" type="presOf" srcId="{4FECBDA3-4579-4B61-9B18-E68D5E3CD508}" destId="{9B29BBB6-11D1-4070-892B-9EC7A90A7176}" srcOrd="0" destOrd="0" presId="urn:microsoft.com/office/officeart/2005/8/layout/hProcess9"/>
    <dgm:cxn modelId="{5FDAD862-08D0-417D-8179-218890BC2248}" type="presOf" srcId="{673D7D09-9B7E-49B8-8D6A-502A2ACA0CA2}" destId="{CA6F3DF8-C1DE-4FDE-9B3C-77048D5F9ED7}" srcOrd="0" destOrd="0" presId="urn:microsoft.com/office/officeart/2005/8/layout/hProcess9"/>
    <dgm:cxn modelId="{40EF8881-FBC1-4247-B073-0EA154975F00}" type="presParOf" srcId="{CA6F3DF8-C1DE-4FDE-9B3C-77048D5F9ED7}" destId="{11875C95-5502-4C9E-8B06-52BA5C394A8E}" srcOrd="0" destOrd="0" presId="urn:microsoft.com/office/officeart/2005/8/layout/hProcess9"/>
    <dgm:cxn modelId="{95A1076E-D6FD-4F2E-834F-6FD60DCB57F4}" type="presParOf" srcId="{CA6F3DF8-C1DE-4FDE-9B3C-77048D5F9ED7}" destId="{8E1E24F3-73D8-40AD-B033-2DD692179234}" srcOrd="1" destOrd="0" presId="urn:microsoft.com/office/officeart/2005/8/layout/hProcess9"/>
    <dgm:cxn modelId="{66F46B05-4377-48EF-9E81-7FBB85A7CDAD}" type="presParOf" srcId="{8E1E24F3-73D8-40AD-B033-2DD692179234}" destId="{64AE2C38-D771-49B7-A37A-00A89D616956}" srcOrd="0" destOrd="0" presId="urn:microsoft.com/office/officeart/2005/8/layout/hProcess9"/>
    <dgm:cxn modelId="{17FF97BC-8B4F-4312-8D49-36A31C9775AB}" type="presParOf" srcId="{8E1E24F3-73D8-40AD-B033-2DD692179234}" destId="{EC1A401C-D22B-4A2F-9605-A35C248F4672}" srcOrd="1" destOrd="0" presId="urn:microsoft.com/office/officeart/2005/8/layout/hProcess9"/>
    <dgm:cxn modelId="{05A997D9-1056-47B3-88C7-3D9961B124C2}" type="presParOf" srcId="{8E1E24F3-73D8-40AD-B033-2DD692179234}" destId="{9B29BBB6-11D1-4070-892B-9EC7A90A717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2B00333-D13F-49AE-A98B-BB61AF9EC2A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523F7A-70B9-4342-BA4C-6371BA332350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bg1"/>
              </a:solidFill>
            </a:rPr>
            <a:t>переважна</a:t>
          </a:r>
          <a:r>
            <a:rPr lang="ru-RU" sz="2400" b="1" dirty="0" smtClean="0">
              <a:solidFill>
                <a:schemeClr val="bg1"/>
              </a:solidFill>
            </a:rPr>
            <a:t> форма </a:t>
          </a:r>
          <a:r>
            <a:rPr lang="ru-RU" sz="2400" b="1" dirty="0" err="1" smtClean="0">
              <a:solidFill>
                <a:schemeClr val="bg1"/>
              </a:solidFill>
            </a:rPr>
            <a:t>однини:сік</a:t>
          </a:r>
          <a:r>
            <a:rPr lang="ru-RU" sz="2400" b="1" dirty="0" smtClean="0">
              <a:solidFill>
                <a:schemeClr val="bg1"/>
              </a:solidFill>
            </a:rPr>
            <a:t>, вода,  просо</a:t>
          </a:r>
          <a:endParaRPr lang="ru-RU" sz="2400" b="1" dirty="0">
            <a:solidFill>
              <a:schemeClr val="bg1"/>
            </a:solidFill>
          </a:endParaRPr>
        </a:p>
      </dgm:t>
    </dgm:pt>
    <dgm:pt modelId="{0CF83EE6-89AE-4826-B639-76A327FD7E4C}" type="parTrans" cxnId="{CAFB5DE1-C4BC-4453-9342-09AE9BD3C926}">
      <dgm:prSet/>
      <dgm:spPr/>
      <dgm:t>
        <a:bodyPr/>
        <a:lstStyle/>
        <a:p>
          <a:endParaRPr lang="ru-RU"/>
        </a:p>
      </dgm:t>
    </dgm:pt>
    <dgm:pt modelId="{27D7662F-2291-4F7A-9578-A191EF92F6B0}" type="sibTrans" cxnId="{CAFB5DE1-C4BC-4453-9342-09AE9BD3C926}">
      <dgm:prSet/>
      <dgm:spPr/>
      <dgm:t>
        <a:bodyPr/>
        <a:lstStyle/>
        <a:p>
          <a:endParaRPr lang="ru-RU"/>
        </a:p>
      </dgm:t>
    </dgm:pt>
    <dgm:pt modelId="{2AFA76D8-362B-42AD-ACEE-9741E8945F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незначна </a:t>
          </a:r>
          <a:r>
            <a:rPr lang="ru-RU" sz="2400" b="1" dirty="0" err="1" smtClean="0">
              <a:solidFill>
                <a:schemeClr val="bg1"/>
              </a:solidFill>
            </a:rPr>
            <a:t>частина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їх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має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множинну</a:t>
          </a:r>
          <a:r>
            <a:rPr lang="ru-RU" sz="2400" b="1" dirty="0" smtClean="0">
              <a:solidFill>
                <a:schemeClr val="bg1"/>
              </a:solidFill>
            </a:rPr>
            <a:t> форму : </a:t>
          </a:r>
          <a:r>
            <a:rPr lang="ru-RU" sz="2400" b="1" i="1" dirty="0" err="1" smtClean="0">
              <a:solidFill>
                <a:schemeClr val="bg1"/>
              </a:solidFill>
            </a:rPr>
            <a:t>парфуми</a:t>
          </a:r>
          <a:r>
            <a:rPr lang="ru-RU" sz="2400" b="1" i="1" dirty="0" smtClean="0">
              <a:solidFill>
                <a:schemeClr val="bg1"/>
              </a:solidFill>
            </a:rPr>
            <a:t>, вершки, </a:t>
          </a:r>
          <a:r>
            <a:rPr lang="ru-RU" sz="2400" b="1" i="1" dirty="0" err="1" smtClean="0">
              <a:solidFill>
                <a:schemeClr val="bg1"/>
              </a:solidFill>
            </a:rPr>
            <a:t>солодощі</a:t>
          </a:r>
          <a:r>
            <a:rPr lang="ru-RU" sz="2400" b="1" i="1" dirty="0" smtClean="0">
              <a:solidFill>
                <a:schemeClr val="bg1"/>
              </a:solidFill>
            </a:rPr>
            <a:t>, </a:t>
          </a:r>
          <a:r>
            <a:rPr lang="ru-RU" sz="2400" b="1" i="1" dirty="0" err="1" smtClean="0">
              <a:solidFill>
                <a:schemeClr val="bg1"/>
              </a:solidFill>
            </a:rPr>
            <a:t>дріжджі</a:t>
          </a:r>
          <a:endParaRPr lang="ru-RU" sz="2400" b="1" dirty="0">
            <a:solidFill>
              <a:schemeClr val="bg1"/>
            </a:solidFill>
          </a:endParaRPr>
        </a:p>
      </dgm:t>
    </dgm:pt>
    <dgm:pt modelId="{5C41BB8F-C503-4704-9055-C12B3E825018}" type="parTrans" cxnId="{4474FFFC-E170-49B7-BDC6-F51D43895301}">
      <dgm:prSet/>
      <dgm:spPr/>
      <dgm:t>
        <a:bodyPr/>
        <a:lstStyle/>
        <a:p>
          <a:endParaRPr lang="ru-RU"/>
        </a:p>
      </dgm:t>
    </dgm:pt>
    <dgm:pt modelId="{A6A3C52B-7D0D-40A6-B76A-8BE64704D13A}" type="sibTrans" cxnId="{4474FFFC-E170-49B7-BDC6-F51D43895301}">
      <dgm:prSet/>
      <dgm:spPr/>
      <dgm:t>
        <a:bodyPr/>
        <a:lstStyle/>
        <a:p>
          <a:endParaRPr lang="ru-RU"/>
        </a:p>
      </dgm:t>
    </dgm:pt>
    <dgm:pt modelId="{B81AF550-E4B1-4549-BFE9-525461FCBCAA}" type="pres">
      <dgm:prSet presAssocID="{12B00333-D13F-49AE-A98B-BB61AF9EC2A7}" presName="linear" presStyleCnt="0">
        <dgm:presLayoutVars>
          <dgm:dir/>
          <dgm:animLvl val="lvl"/>
          <dgm:resizeHandles val="exact"/>
        </dgm:presLayoutVars>
      </dgm:prSet>
      <dgm:spPr/>
    </dgm:pt>
    <dgm:pt modelId="{988EFC4A-DD55-47E4-87C0-6C7C06912A00}" type="pres">
      <dgm:prSet presAssocID="{46523F7A-70B9-4342-BA4C-6371BA332350}" presName="parentLin" presStyleCnt="0"/>
      <dgm:spPr/>
    </dgm:pt>
    <dgm:pt modelId="{4C540D7A-7DCA-46E0-80B0-4E71E773DEA3}" type="pres">
      <dgm:prSet presAssocID="{46523F7A-70B9-4342-BA4C-6371BA332350}" presName="parentLeftMargin" presStyleLbl="node1" presStyleIdx="0" presStyleCnt="2"/>
      <dgm:spPr/>
    </dgm:pt>
    <dgm:pt modelId="{AAF2FFD6-F681-47BF-944A-D4F3532C425B}" type="pres">
      <dgm:prSet presAssocID="{46523F7A-70B9-4342-BA4C-6371BA3323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9C723-124C-47E6-94FA-47B28A13AA82}" type="pres">
      <dgm:prSet presAssocID="{46523F7A-70B9-4342-BA4C-6371BA332350}" presName="negativeSpace" presStyleCnt="0"/>
      <dgm:spPr/>
    </dgm:pt>
    <dgm:pt modelId="{5C2DC20B-BEC3-4E61-9FB5-AE7A07A4E475}" type="pres">
      <dgm:prSet presAssocID="{46523F7A-70B9-4342-BA4C-6371BA332350}" presName="childText" presStyleLbl="conFgAcc1" presStyleIdx="0" presStyleCnt="2">
        <dgm:presLayoutVars>
          <dgm:bulletEnabled val="1"/>
        </dgm:presLayoutVars>
      </dgm:prSet>
      <dgm:spPr/>
    </dgm:pt>
    <dgm:pt modelId="{6E3AD0AC-FD8F-4C28-AE42-85EF0F889274}" type="pres">
      <dgm:prSet presAssocID="{27D7662F-2291-4F7A-9578-A191EF92F6B0}" presName="spaceBetweenRectangles" presStyleCnt="0"/>
      <dgm:spPr/>
    </dgm:pt>
    <dgm:pt modelId="{05722FA8-6F7A-4A40-BDCF-D37B2703D177}" type="pres">
      <dgm:prSet presAssocID="{2AFA76D8-362B-42AD-ACEE-9741E8945F42}" presName="parentLin" presStyleCnt="0"/>
      <dgm:spPr/>
    </dgm:pt>
    <dgm:pt modelId="{DD357EA1-6A20-4A5E-9EAD-38799731610C}" type="pres">
      <dgm:prSet presAssocID="{2AFA76D8-362B-42AD-ACEE-9741E8945F42}" presName="parentLeftMargin" presStyleLbl="node1" presStyleIdx="0" presStyleCnt="2"/>
      <dgm:spPr/>
    </dgm:pt>
    <dgm:pt modelId="{F8EDF494-949B-4277-A896-DF63BB3AEA15}" type="pres">
      <dgm:prSet presAssocID="{2AFA76D8-362B-42AD-ACEE-9741E8945F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D935A-89BA-4EA6-9563-B0A223B4776C}" type="pres">
      <dgm:prSet presAssocID="{2AFA76D8-362B-42AD-ACEE-9741E8945F42}" presName="negativeSpace" presStyleCnt="0"/>
      <dgm:spPr/>
    </dgm:pt>
    <dgm:pt modelId="{E68AB32A-D3E8-4FBE-B5DC-80508B0EA1A2}" type="pres">
      <dgm:prSet presAssocID="{2AFA76D8-362B-42AD-ACEE-9741E8945F4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86C272E-39CE-4F52-8381-855ED00EE958}" type="presOf" srcId="{2AFA76D8-362B-42AD-ACEE-9741E8945F42}" destId="{F8EDF494-949B-4277-A896-DF63BB3AEA15}" srcOrd="1" destOrd="0" presId="urn:microsoft.com/office/officeart/2005/8/layout/list1"/>
    <dgm:cxn modelId="{CAFB5DE1-C4BC-4453-9342-09AE9BD3C926}" srcId="{12B00333-D13F-49AE-A98B-BB61AF9EC2A7}" destId="{46523F7A-70B9-4342-BA4C-6371BA332350}" srcOrd="0" destOrd="0" parTransId="{0CF83EE6-89AE-4826-B639-76A327FD7E4C}" sibTransId="{27D7662F-2291-4F7A-9578-A191EF92F6B0}"/>
    <dgm:cxn modelId="{415667FE-4287-4D7A-8A48-94F8352E4CEE}" type="presOf" srcId="{2AFA76D8-362B-42AD-ACEE-9741E8945F42}" destId="{DD357EA1-6A20-4A5E-9EAD-38799731610C}" srcOrd="0" destOrd="0" presId="urn:microsoft.com/office/officeart/2005/8/layout/list1"/>
    <dgm:cxn modelId="{4474FFFC-E170-49B7-BDC6-F51D43895301}" srcId="{12B00333-D13F-49AE-A98B-BB61AF9EC2A7}" destId="{2AFA76D8-362B-42AD-ACEE-9741E8945F42}" srcOrd="1" destOrd="0" parTransId="{5C41BB8F-C503-4704-9055-C12B3E825018}" sibTransId="{A6A3C52B-7D0D-40A6-B76A-8BE64704D13A}"/>
    <dgm:cxn modelId="{F28F84A8-5EB8-4E1D-9482-A6D63F1B194A}" type="presOf" srcId="{12B00333-D13F-49AE-A98B-BB61AF9EC2A7}" destId="{B81AF550-E4B1-4549-BFE9-525461FCBCAA}" srcOrd="0" destOrd="0" presId="urn:microsoft.com/office/officeart/2005/8/layout/list1"/>
    <dgm:cxn modelId="{1C1B167E-D38A-46C9-9349-DB35F6942B78}" type="presOf" srcId="{46523F7A-70B9-4342-BA4C-6371BA332350}" destId="{4C540D7A-7DCA-46E0-80B0-4E71E773DEA3}" srcOrd="0" destOrd="0" presId="urn:microsoft.com/office/officeart/2005/8/layout/list1"/>
    <dgm:cxn modelId="{547EA5C3-A1D6-455C-B901-27698FFDF547}" type="presOf" srcId="{46523F7A-70B9-4342-BA4C-6371BA332350}" destId="{AAF2FFD6-F681-47BF-944A-D4F3532C425B}" srcOrd="1" destOrd="0" presId="urn:microsoft.com/office/officeart/2005/8/layout/list1"/>
    <dgm:cxn modelId="{EB7FC5DF-DEC0-41EA-A715-A4B30194F2E3}" type="presParOf" srcId="{B81AF550-E4B1-4549-BFE9-525461FCBCAA}" destId="{988EFC4A-DD55-47E4-87C0-6C7C06912A00}" srcOrd="0" destOrd="0" presId="urn:microsoft.com/office/officeart/2005/8/layout/list1"/>
    <dgm:cxn modelId="{B59CD395-A42F-4986-9DB7-D3E9E2071EC8}" type="presParOf" srcId="{988EFC4A-DD55-47E4-87C0-6C7C06912A00}" destId="{4C540D7A-7DCA-46E0-80B0-4E71E773DEA3}" srcOrd="0" destOrd="0" presId="urn:microsoft.com/office/officeart/2005/8/layout/list1"/>
    <dgm:cxn modelId="{D9ECB053-3996-4C66-910F-CEA85C808DF9}" type="presParOf" srcId="{988EFC4A-DD55-47E4-87C0-6C7C06912A00}" destId="{AAF2FFD6-F681-47BF-944A-D4F3532C425B}" srcOrd="1" destOrd="0" presId="urn:microsoft.com/office/officeart/2005/8/layout/list1"/>
    <dgm:cxn modelId="{FC7F066B-9CDB-4FCC-88C6-ED4BF7E9FFC4}" type="presParOf" srcId="{B81AF550-E4B1-4549-BFE9-525461FCBCAA}" destId="{1149C723-124C-47E6-94FA-47B28A13AA82}" srcOrd="1" destOrd="0" presId="urn:microsoft.com/office/officeart/2005/8/layout/list1"/>
    <dgm:cxn modelId="{C9CB0370-4A21-4C6C-A0F0-93C1A1919247}" type="presParOf" srcId="{B81AF550-E4B1-4549-BFE9-525461FCBCAA}" destId="{5C2DC20B-BEC3-4E61-9FB5-AE7A07A4E475}" srcOrd="2" destOrd="0" presId="urn:microsoft.com/office/officeart/2005/8/layout/list1"/>
    <dgm:cxn modelId="{5DE76037-8313-420A-9D56-270156FD3F15}" type="presParOf" srcId="{B81AF550-E4B1-4549-BFE9-525461FCBCAA}" destId="{6E3AD0AC-FD8F-4C28-AE42-85EF0F889274}" srcOrd="3" destOrd="0" presId="urn:microsoft.com/office/officeart/2005/8/layout/list1"/>
    <dgm:cxn modelId="{5D635936-0BD4-4DAF-8298-C9E7B9896819}" type="presParOf" srcId="{B81AF550-E4B1-4549-BFE9-525461FCBCAA}" destId="{05722FA8-6F7A-4A40-BDCF-D37B2703D177}" srcOrd="4" destOrd="0" presId="urn:microsoft.com/office/officeart/2005/8/layout/list1"/>
    <dgm:cxn modelId="{DB54F801-42DC-4871-9393-6AC1E9BF19C7}" type="presParOf" srcId="{05722FA8-6F7A-4A40-BDCF-D37B2703D177}" destId="{DD357EA1-6A20-4A5E-9EAD-38799731610C}" srcOrd="0" destOrd="0" presId="urn:microsoft.com/office/officeart/2005/8/layout/list1"/>
    <dgm:cxn modelId="{B04DB836-6E6E-4F2D-B4AC-36FE16842192}" type="presParOf" srcId="{05722FA8-6F7A-4A40-BDCF-D37B2703D177}" destId="{F8EDF494-949B-4277-A896-DF63BB3AEA15}" srcOrd="1" destOrd="0" presId="urn:microsoft.com/office/officeart/2005/8/layout/list1"/>
    <dgm:cxn modelId="{B0CC38CE-39D1-4F15-94DE-DC5DDCA6C71D}" type="presParOf" srcId="{B81AF550-E4B1-4549-BFE9-525461FCBCAA}" destId="{865D935A-89BA-4EA6-9563-B0A223B4776C}" srcOrd="5" destOrd="0" presId="urn:microsoft.com/office/officeart/2005/8/layout/list1"/>
    <dgm:cxn modelId="{D0CCDC8D-123E-4CBA-B857-5D5DD11F8D10}" type="presParOf" srcId="{B81AF550-E4B1-4549-BFE9-525461FCBCAA}" destId="{E68AB32A-D3E8-4FBE-B5DC-80508B0EA1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26490A5-9C43-45E2-9FA4-C6CF7633AE71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3C36C287-1FFB-4CAD-83D0-4E762109DBC1}">
      <dgm:prSet phldrT="[Текст]"/>
      <dgm:spPr/>
      <dgm:t>
        <a:bodyPr/>
        <a:lstStyle/>
        <a:p>
          <a:r>
            <a:rPr lang="uk-UA" dirty="0" smtClean="0"/>
            <a:t>Сполучаються з </a:t>
          </a:r>
          <a:r>
            <a:rPr lang="uk-UA" dirty="0" err="1" smtClean="0"/>
            <a:t>неозначено</a:t>
          </a:r>
          <a:r>
            <a:rPr lang="uk-UA" dirty="0" smtClean="0"/>
            <a:t>-кількісними числівниками: </a:t>
          </a:r>
          <a:r>
            <a:rPr lang="uk-UA" i="1" dirty="0" smtClean="0">
              <a:solidFill>
                <a:srgbClr val="00B0F0"/>
              </a:solidFill>
            </a:rPr>
            <a:t>багато води, чимало жита</a:t>
          </a:r>
          <a:r>
            <a:rPr lang="uk-UA" dirty="0" smtClean="0"/>
            <a:t>.</a:t>
          </a:r>
          <a:endParaRPr lang="ru-RU" dirty="0"/>
        </a:p>
      </dgm:t>
    </dgm:pt>
    <dgm:pt modelId="{01C298A7-4DDF-4999-9379-38595B3B0378}" type="parTrans" cxnId="{6313962E-83DD-49DF-A0C4-185CC71CA206}">
      <dgm:prSet/>
      <dgm:spPr/>
      <dgm:t>
        <a:bodyPr/>
        <a:lstStyle/>
        <a:p>
          <a:endParaRPr lang="ru-RU"/>
        </a:p>
      </dgm:t>
    </dgm:pt>
    <dgm:pt modelId="{5593C7FA-29CC-4932-B55E-C98471154A93}" type="sibTrans" cxnId="{6313962E-83DD-49DF-A0C4-185CC71CA206}">
      <dgm:prSet/>
      <dgm:spPr/>
      <dgm:t>
        <a:bodyPr/>
        <a:lstStyle/>
        <a:p>
          <a:endParaRPr lang="ru-RU"/>
        </a:p>
      </dgm:t>
    </dgm:pt>
    <dgm:pt modelId="{74F019B3-EBD0-42C0-9F57-60E0B266AF3D}">
      <dgm:prSet phldrT="[Текст]"/>
      <dgm:spPr/>
      <dgm:t>
        <a:bodyPr/>
        <a:lstStyle/>
        <a:p>
          <a:r>
            <a:rPr lang="ru-RU" dirty="0" smtClean="0"/>
            <a:t>в </a:t>
          </a:r>
          <a:r>
            <a:rPr lang="ru-RU" dirty="0" err="1" smtClean="0"/>
            <a:t>Р.в</a:t>
          </a:r>
          <a:r>
            <a:rPr lang="ru-RU" dirty="0" smtClean="0"/>
            <a:t>. </a:t>
          </a:r>
          <a:r>
            <a:rPr lang="ru-RU" dirty="0" err="1" smtClean="0"/>
            <a:t>однини</a:t>
          </a:r>
          <a:r>
            <a:rPr lang="ru-RU" dirty="0" smtClean="0"/>
            <a:t> </a:t>
          </a:r>
          <a:r>
            <a:rPr lang="ru-RU" dirty="0" err="1" smtClean="0"/>
            <a:t>приймають</a:t>
          </a:r>
          <a:r>
            <a:rPr lang="ru-RU" dirty="0" smtClean="0"/>
            <a:t> </a:t>
          </a:r>
          <a:r>
            <a:rPr lang="ru-RU" dirty="0" err="1" smtClean="0"/>
            <a:t>флексію</a:t>
          </a:r>
          <a:r>
            <a:rPr lang="ru-RU" dirty="0" smtClean="0"/>
            <a:t> </a:t>
          </a:r>
          <a:r>
            <a:rPr lang="ru-RU" b="1" dirty="0" smtClean="0"/>
            <a:t>-у (-ю)</a:t>
          </a:r>
          <a:r>
            <a:rPr lang="ru-RU" dirty="0" smtClean="0"/>
            <a:t> (</a:t>
          </a:r>
          <a:r>
            <a:rPr lang="ru-RU" i="1" dirty="0" err="1" smtClean="0">
              <a:solidFill>
                <a:schemeClr val="bg1"/>
              </a:solidFill>
            </a:rPr>
            <a:t>піску</a:t>
          </a:r>
          <a:r>
            <a:rPr lang="ru-RU" i="1" dirty="0" smtClean="0">
              <a:solidFill>
                <a:schemeClr val="bg1"/>
              </a:solidFill>
            </a:rPr>
            <a:t>, </a:t>
          </a:r>
          <a:r>
            <a:rPr lang="ru-RU" i="1" dirty="0" err="1" smtClean="0">
              <a:solidFill>
                <a:schemeClr val="bg1"/>
              </a:solidFill>
            </a:rPr>
            <a:t>граніту</a:t>
          </a:r>
          <a:r>
            <a:rPr lang="ru-RU" i="1" dirty="0" smtClean="0">
              <a:solidFill>
                <a:schemeClr val="bg1"/>
              </a:solidFill>
            </a:rPr>
            <a:t>, </a:t>
          </a:r>
          <a:r>
            <a:rPr lang="ru-RU" i="1" dirty="0" err="1" smtClean="0">
              <a:solidFill>
                <a:schemeClr val="bg1"/>
              </a:solidFill>
            </a:rPr>
            <a:t>матеріалу</a:t>
          </a:r>
          <a:r>
            <a:rPr lang="ru-RU" i="1" dirty="0" smtClean="0">
              <a:solidFill>
                <a:schemeClr val="bg1"/>
              </a:solidFill>
            </a:rPr>
            <a:t>, </a:t>
          </a:r>
          <a:r>
            <a:rPr lang="ru-RU" i="1" dirty="0" err="1" smtClean="0">
              <a:solidFill>
                <a:schemeClr val="bg1"/>
              </a:solidFill>
            </a:rPr>
            <a:t>цукру</a:t>
          </a:r>
          <a:r>
            <a:rPr lang="ru-RU" i="1" dirty="0" smtClean="0">
              <a:solidFill>
                <a:schemeClr val="bg1"/>
              </a:solidFill>
            </a:rPr>
            <a:t>, чаю, атласу</a:t>
          </a:r>
          <a:endParaRPr lang="ru-RU" dirty="0">
            <a:solidFill>
              <a:schemeClr val="bg1"/>
            </a:solidFill>
          </a:endParaRPr>
        </a:p>
      </dgm:t>
    </dgm:pt>
    <dgm:pt modelId="{F8F04BBC-2D84-47EC-A63E-11E0F1C1B768}" type="parTrans" cxnId="{7F98C4BE-71E6-468D-8005-A0EA98B1410A}">
      <dgm:prSet/>
      <dgm:spPr/>
      <dgm:t>
        <a:bodyPr/>
        <a:lstStyle/>
        <a:p>
          <a:endParaRPr lang="ru-RU"/>
        </a:p>
      </dgm:t>
    </dgm:pt>
    <dgm:pt modelId="{A0F6A7EB-E160-4501-BD24-C9CD07C4589E}" type="sibTrans" cxnId="{7F98C4BE-71E6-468D-8005-A0EA98B1410A}">
      <dgm:prSet/>
      <dgm:spPr/>
      <dgm:t>
        <a:bodyPr/>
        <a:lstStyle/>
        <a:p>
          <a:endParaRPr lang="ru-RU"/>
        </a:p>
      </dgm:t>
    </dgm:pt>
    <dgm:pt modelId="{3B1B15BA-D37B-4220-8787-8EBEB8EE4A05}" type="pres">
      <dgm:prSet presAssocID="{426490A5-9C43-45E2-9FA4-C6CF7633AE71}" presName="Name0" presStyleCnt="0">
        <dgm:presLayoutVars>
          <dgm:dir/>
          <dgm:animLvl val="lvl"/>
          <dgm:resizeHandles val="exact"/>
        </dgm:presLayoutVars>
      </dgm:prSet>
      <dgm:spPr/>
    </dgm:pt>
    <dgm:pt modelId="{FC6D0D30-0592-4F4B-889F-00AA07755C99}" type="pres">
      <dgm:prSet presAssocID="{3C36C287-1FFB-4CAD-83D0-4E762109DBC1}" presName="Name8" presStyleCnt="0"/>
      <dgm:spPr/>
    </dgm:pt>
    <dgm:pt modelId="{866C7856-2B67-485F-9A1A-B632703B07F9}" type="pres">
      <dgm:prSet presAssocID="{3C36C287-1FFB-4CAD-83D0-4E762109DBC1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E3EC5-C918-4DBE-B805-B76743EF8D93}" type="pres">
      <dgm:prSet presAssocID="{3C36C287-1FFB-4CAD-83D0-4E762109DB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FFA7-1AB9-44B6-A486-F100FE6EF6B1}" type="pres">
      <dgm:prSet presAssocID="{74F019B3-EBD0-42C0-9F57-60E0B266AF3D}" presName="Name8" presStyleCnt="0"/>
      <dgm:spPr/>
    </dgm:pt>
    <dgm:pt modelId="{50E1D268-C479-4568-9EC9-914306F510B0}" type="pres">
      <dgm:prSet presAssocID="{74F019B3-EBD0-42C0-9F57-60E0B266AF3D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BD8C3-81A0-40DB-AD27-5185269810BB}" type="pres">
      <dgm:prSet presAssocID="{74F019B3-EBD0-42C0-9F57-60E0B266AF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7FACD-48EC-4B34-9157-F94BD52E9033}" type="presOf" srcId="{74F019B3-EBD0-42C0-9F57-60E0B266AF3D}" destId="{3D9BD8C3-81A0-40DB-AD27-5185269810BB}" srcOrd="1" destOrd="0" presId="urn:microsoft.com/office/officeart/2005/8/layout/pyramid1"/>
    <dgm:cxn modelId="{90C863CF-1EB8-4598-9FE3-D67FB8E238C8}" type="presOf" srcId="{3C36C287-1FFB-4CAD-83D0-4E762109DBC1}" destId="{866C7856-2B67-485F-9A1A-B632703B07F9}" srcOrd="0" destOrd="0" presId="urn:microsoft.com/office/officeart/2005/8/layout/pyramid1"/>
    <dgm:cxn modelId="{6313962E-83DD-49DF-A0C4-185CC71CA206}" srcId="{426490A5-9C43-45E2-9FA4-C6CF7633AE71}" destId="{3C36C287-1FFB-4CAD-83D0-4E762109DBC1}" srcOrd="0" destOrd="0" parTransId="{01C298A7-4DDF-4999-9379-38595B3B0378}" sibTransId="{5593C7FA-29CC-4932-B55E-C98471154A93}"/>
    <dgm:cxn modelId="{621BD9EF-4B59-4715-B0A8-CEFCCE2534B8}" type="presOf" srcId="{74F019B3-EBD0-42C0-9F57-60E0B266AF3D}" destId="{50E1D268-C479-4568-9EC9-914306F510B0}" srcOrd="0" destOrd="0" presId="urn:microsoft.com/office/officeart/2005/8/layout/pyramid1"/>
    <dgm:cxn modelId="{7F98C4BE-71E6-468D-8005-A0EA98B1410A}" srcId="{426490A5-9C43-45E2-9FA4-C6CF7633AE71}" destId="{74F019B3-EBD0-42C0-9F57-60E0B266AF3D}" srcOrd="1" destOrd="0" parTransId="{F8F04BBC-2D84-47EC-A63E-11E0F1C1B768}" sibTransId="{A0F6A7EB-E160-4501-BD24-C9CD07C4589E}"/>
    <dgm:cxn modelId="{E88F3AAE-B1A5-4E6F-9BA2-43723E7A10CA}" type="presOf" srcId="{3C36C287-1FFB-4CAD-83D0-4E762109DBC1}" destId="{6C5E3EC5-C918-4DBE-B805-B76743EF8D93}" srcOrd="1" destOrd="0" presId="urn:microsoft.com/office/officeart/2005/8/layout/pyramid1"/>
    <dgm:cxn modelId="{DB994FC4-BEDD-4B33-9464-631BD038DD36}" type="presOf" srcId="{426490A5-9C43-45E2-9FA4-C6CF7633AE71}" destId="{3B1B15BA-D37B-4220-8787-8EBEB8EE4A05}" srcOrd="0" destOrd="0" presId="urn:microsoft.com/office/officeart/2005/8/layout/pyramid1"/>
    <dgm:cxn modelId="{0ADD9BB3-E42A-4D37-8CD6-7CC2DF6A30B7}" type="presParOf" srcId="{3B1B15BA-D37B-4220-8787-8EBEB8EE4A05}" destId="{FC6D0D30-0592-4F4B-889F-00AA07755C99}" srcOrd="0" destOrd="0" presId="urn:microsoft.com/office/officeart/2005/8/layout/pyramid1"/>
    <dgm:cxn modelId="{2D6C8DCE-915C-43FE-B67E-7D513A13A2E5}" type="presParOf" srcId="{FC6D0D30-0592-4F4B-889F-00AA07755C99}" destId="{866C7856-2B67-485F-9A1A-B632703B07F9}" srcOrd="0" destOrd="0" presId="urn:microsoft.com/office/officeart/2005/8/layout/pyramid1"/>
    <dgm:cxn modelId="{23E707D9-04BD-4793-BCD0-F5C636D0632B}" type="presParOf" srcId="{FC6D0D30-0592-4F4B-889F-00AA07755C99}" destId="{6C5E3EC5-C918-4DBE-B805-B76743EF8D93}" srcOrd="1" destOrd="0" presId="urn:microsoft.com/office/officeart/2005/8/layout/pyramid1"/>
    <dgm:cxn modelId="{BD6C5853-01CE-4442-95AB-57925F1D737E}" type="presParOf" srcId="{3B1B15BA-D37B-4220-8787-8EBEB8EE4A05}" destId="{0A94FFA7-1AB9-44B6-A486-F100FE6EF6B1}" srcOrd="1" destOrd="0" presId="urn:microsoft.com/office/officeart/2005/8/layout/pyramid1"/>
    <dgm:cxn modelId="{BB8C637F-A8A7-4BB3-B62B-24FCC21EFD82}" type="presParOf" srcId="{0A94FFA7-1AB9-44B6-A486-F100FE6EF6B1}" destId="{50E1D268-C479-4568-9EC9-914306F510B0}" srcOrd="0" destOrd="0" presId="urn:microsoft.com/office/officeart/2005/8/layout/pyramid1"/>
    <dgm:cxn modelId="{217A2D86-678F-4643-A9A4-4921CC0F4FEE}" type="presParOf" srcId="{0A94FFA7-1AB9-44B6-A486-F100FE6EF6B1}" destId="{3D9BD8C3-81A0-40DB-AD27-5185269810B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827E88B-EEE2-4CAC-A8A6-E111AA2376D3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EB80CF-2479-4123-91E3-3B9A5EF2CDE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Сингулятивні іменники</a:t>
          </a:r>
          <a:endParaRPr lang="ru-RU" b="1" dirty="0">
            <a:solidFill>
              <a:schemeClr val="bg1"/>
            </a:solidFill>
          </a:endParaRPr>
        </a:p>
      </dgm:t>
    </dgm:pt>
    <dgm:pt modelId="{1CD1A8EB-08CD-4AA7-8F3B-974E72684B27}" type="parTrans" cxnId="{96C7E736-CCB7-4DC3-BA0C-CF958FA4E95E}">
      <dgm:prSet/>
      <dgm:spPr/>
      <dgm:t>
        <a:bodyPr/>
        <a:lstStyle/>
        <a:p>
          <a:endParaRPr lang="ru-RU"/>
        </a:p>
      </dgm:t>
    </dgm:pt>
    <dgm:pt modelId="{F2E90116-CEAF-41B6-B787-0C85C6B3DE15}" type="sibTrans" cxnId="{96C7E736-CCB7-4DC3-BA0C-CF958FA4E95E}">
      <dgm:prSet/>
      <dgm:spPr/>
      <dgm:t>
        <a:bodyPr/>
        <a:lstStyle/>
        <a:p>
          <a:endParaRPr lang="ru-RU"/>
        </a:p>
      </dgm:t>
    </dgm:pt>
    <dgm:pt modelId="{8ED90EF3-56EC-42C3-9B42-FA8E8DA66FC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Для </a:t>
          </a:r>
          <a:r>
            <a:rPr lang="ru-RU" b="1" dirty="0" err="1" smtClean="0">
              <a:solidFill>
                <a:schemeClr val="bg1"/>
              </a:solidFill>
            </a:rPr>
            <a:t>виділення</a:t>
          </a:r>
          <a:r>
            <a:rPr lang="ru-RU" b="1" dirty="0" smtClean="0">
              <a:solidFill>
                <a:schemeClr val="bg1"/>
              </a:solidFill>
            </a:rPr>
            <a:t> одного предмета </a:t>
          </a:r>
          <a:r>
            <a:rPr lang="ru-RU" b="1" dirty="0" err="1" smtClean="0">
              <a:solidFill>
                <a:schemeClr val="bg1"/>
              </a:solidFill>
            </a:rPr>
            <a:t>із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загальної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маси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що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виражається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іменником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категорії</a:t>
          </a:r>
          <a:r>
            <a:rPr lang="ru-RU" b="1" dirty="0" smtClean="0">
              <a:solidFill>
                <a:schemeClr val="bg1"/>
              </a:solidFill>
            </a:rPr>
            <a:t> збірності </a:t>
          </a:r>
          <a:r>
            <a:rPr lang="ru-RU" b="1" dirty="0" err="1" smtClean="0">
              <a:solidFill>
                <a:schemeClr val="bg1"/>
              </a:solidFill>
            </a:rPr>
            <a:t>чи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речовинності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dirty="0" err="1" smtClean="0">
              <a:solidFill>
                <a:schemeClr val="bg1"/>
              </a:solidFill>
            </a:rPr>
            <a:t>існують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одиничні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іменники</a:t>
          </a:r>
          <a:r>
            <a:rPr lang="ru-RU" b="1" dirty="0" smtClean="0">
              <a:solidFill>
                <a:schemeClr val="bg1"/>
              </a:solidFill>
            </a:rPr>
            <a:t> – </a:t>
          </a:r>
          <a:r>
            <a:rPr lang="ru-RU" b="1" i="1" dirty="0" err="1" smtClean="0">
              <a:solidFill>
                <a:schemeClr val="bg1"/>
              </a:solidFill>
            </a:rPr>
            <a:t>сингулятиви</a:t>
          </a:r>
          <a:r>
            <a:rPr lang="ru-RU" b="1" dirty="0" smtClean="0">
              <a:solidFill>
                <a:schemeClr val="bg1"/>
              </a:solidFill>
            </a:rPr>
            <a:t>.</a:t>
          </a:r>
          <a:endParaRPr lang="ru-RU" b="1" dirty="0">
            <a:solidFill>
              <a:schemeClr val="bg1"/>
            </a:solidFill>
          </a:endParaRPr>
        </a:p>
      </dgm:t>
    </dgm:pt>
    <dgm:pt modelId="{77026F6F-E9DB-4E8E-A7CF-4BA04784F927}" type="parTrans" cxnId="{68A0C713-81A4-4845-89A9-C0D878A5E069}">
      <dgm:prSet/>
      <dgm:spPr/>
      <dgm:t>
        <a:bodyPr/>
        <a:lstStyle/>
        <a:p>
          <a:endParaRPr lang="ru-RU"/>
        </a:p>
      </dgm:t>
    </dgm:pt>
    <dgm:pt modelId="{27CF2E6E-BA63-474B-BB26-80AB659F5AD6}" type="sibTrans" cxnId="{68A0C713-81A4-4845-89A9-C0D878A5E069}">
      <dgm:prSet/>
      <dgm:spPr/>
      <dgm:t>
        <a:bodyPr/>
        <a:lstStyle/>
        <a:p>
          <a:endParaRPr lang="ru-RU"/>
        </a:p>
      </dgm:t>
    </dgm:pt>
    <dgm:pt modelId="{85F98E74-BE27-4055-9533-6814D327B85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Сингулятивні іменники</a:t>
          </a:r>
          <a:endParaRPr lang="ru-RU" b="1" dirty="0">
            <a:solidFill>
              <a:schemeClr val="bg1"/>
            </a:solidFill>
          </a:endParaRPr>
        </a:p>
      </dgm:t>
    </dgm:pt>
    <dgm:pt modelId="{C5743DD9-5A4E-4C5B-A4DE-CB49EE5D7953}" type="parTrans" cxnId="{53280D79-6400-4A3F-A765-B77D47731BC2}">
      <dgm:prSet/>
      <dgm:spPr/>
      <dgm:t>
        <a:bodyPr/>
        <a:lstStyle/>
        <a:p>
          <a:endParaRPr lang="ru-RU"/>
        </a:p>
      </dgm:t>
    </dgm:pt>
    <dgm:pt modelId="{FB0F90BC-E714-47DE-A319-0AE242B3F91A}" type="sibTrans" cxnId="{53280D79-6400-4A3F-A765-B77D47731BC2}">
      <dgm:prSet/>
      <dgm:spPr/>
      <dgm:t>
        <a:bodyPr/>
        <a:lstStyle/>
        <a:p>
          <a:endParaRPr lang="ru-RU"/>
        </a:p>
      </dgm:t>
    </dgm:pt>
    <dgm:pt modelId="{410A8C85-9C7C-40E9-A374-13948B7041B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оформляються суфіксом одиничності -</a:t>
          </a:r>
          <a:r>
            <a:rPr lang="uk-UA" b="1" dirty="0" err="1" smtClean="0">
              <a:solidFill>
                <a:schemeClr val="bg1"/>
              </a:solidFill>
            </a:rPr>
            <a:t>ин</a:t>
          </a:r>
          <a:r>
            <a:rPr lang="uk-UA" b="1" dirty="0" smtClean="0">
              <a:solidFill>
                <a:schemeClr val="bg1"/>
              </a:solidFill>
            </a:rPr>
            <a:t>: </a:t>
          </a:r>
          <a:r>
            <a:rPr lang="uk-UA" b="1" i="1" dirty="0" smtClean="0">
              <a:solidFill>
                <a:schemeClr val="bg1"/>
              </a:solidFill>
            </a:rPr>
            <a:t>солома -  соломина, волосина, картоплина, горошина, порошина</a:t>
          </a:r>
          <a:r>
            <a:rPr lang="uk-UA" b="1" dirty="0" smtClean="0">
              <a:solidFill>
                <a:schemeClr val="bg1"/>
              </a:solidFill>
            </a:rPr>
            <a:t>.</a:t>
          </a:r>
          <a:endParaRPr lang="ru-RU" b="1" dirty="0">
            <a:solidFill>
              <a:schemeClr val="bg1"/>
            </a:solidFill>
          </a:endParaRPr>
        </a:p>
      </dgm:t>
    </dgm:pt>
    <dgm:pt modelId="{81EF16DB-616B-42B4-BB1A-B2F9548DB527}" type="parTrans" cxnId="{6ED34974-6577-41B3-B5F3-41A6D0E879DF}">
      <dgm:prSet/>
      <dgm:spPr/>
      <dgm:t>
        <a:bodyPr/>
        <a:lstStyle/>
        <a:p>
          <a:endParaRPr lang="ru-RU"/>
        </a:p>
      </dgm:t>
    </dgm:pt>
    <dgm:pt modelId="{5E594F57-FE5D-4FF3-B998-D2B68CB95E9D}" type="sibTrans" cxnId="{6ED34974-6577-41B3-B5F3-41A6D0E879DF}">
      <dgm:prSet/>
      <dgm:spPr/>
      <dgm:t>
        <a:bodyPr/>
        <a:lstStyle/>
        <a:p>
          <a:endParaRPr lang="ru-RU"/>
        </a:p>
      </dgm:t>
    </dgm:pt>
    <dgm:pt modelId="{C6613CDF-6B69-4553-AA45-3FAEBBC04E86}">
      <dgm:prSet phldrT="[Текст]"/>
      <dgm:spPr/>
      <dgm:t>
        <a:bodyPr/>
        <a:lstStyle/>
        <a:p>
          <a:endParaRPr lang="ru-RU" dirty="0"/>
        </a:p>
      </dgm:t>
    </dgm:pt>
    <dgm:pt modelId="{F85FAA4C-1061-4A83-926E-54CEB2FBC230}" type="parTrans" cxnId="{47FE3C35-85F7-41F2-AB75-C84B3A2E6FA8}">
      <dgm:prSet/>
      <dgm:spPr/>
    </dgm:pt>
    <dgm:pt modelId="{50128D3E-8C9F-44E9-B938-396EBFBDD0A0}" type="sibTrans" cxnId="{47FE3C35-85F7-41F2-AB75-C84B3A2E6FA8}">
      <dgm:prSet/>
      <dgm:spPr/>
    </dgm:pt>
    <dgm:pt modelId="{73C91454-0D47-4820-81DA-8D305AACC7F6}" type="pres">
      <dgm:prSet presAssocID="{1827E88B-EEE2-4CAC-A8A6-E111AA2376D3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C92EEC4-8245-48DB-8EF3-DC48D851C8D8}" type="pres">
      <dgm:prSet presAssocID="{1827E88B-EEE2-4CAC-A8A6-E111AA2376D3}" presName="Background" presStyleLbl="node1" presStyleIdx="0" presStyleCnt="1"/>
      <dgm:spPr/>
    </dgm:pt>
    <dgm:pt modelId="{C6D844C2-0E9F-4B64-A365-9E0CF45FC7C0}" type="pres">
      <dgm:prSet presAssocID="{1827E88B-EEE2-4CAC-A8A6-E111AA2376D3}" presName="Divider" presStyleLbl="callout" presStyleIdx="0" presStyleCnt="1"/>
      <dgm:spPr/>
    </dgm:pt>
    <dgm:pt modelId="{E0465DE9-0E0D-47E2-80EC-4751B98A00B0}" type="pres">
      <dgm:prSet presAssocID="{1827E88B-EEE2-4CAC-A8A6-E111AA2376D3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BB7F2-5155-4861-8446-80EC5F17D122}" type="pres">
      <dgm:prSet presAssocID="{1827E88B-EEE2-4CAC-A8A6-E111AA2376D3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F5FB-EDF3-48D2-ACD9-EB2C74A65455}" type="pres">
      <dgm:prSet presAssocID="{1827E88B-EEE2-4CAC-A8A6-E111AA2376D3}" presName="ParentText1" presStyleLbl="revTx" presStyleIdx="0" presStyleCnt="0">
        <dgm:presLayoutVars>
          <dgm:chMax val="1"/>
          <dgm:chPref val="1"/>
        </dgm:presLayoutVars>
      </dgm:prSet>
      <dgm:spPr/>
    </dgm:pt>
    <dgm:pt modelId="{CA33C711-4CC0-4483-8896-7943DAB5D645}" type="pres">
      <dgm:prSet presAssocID="{1827E88B-EEE2-4CAC-A8A6-E111AA2376D3}" presName="ParentShape1" presStyleLbl="alignImgPlace1" presStyleIdx="0" presStyleCnt="2">
        <dgm:presLayoutVars/>
      </dgm:prSet>
      <dgm:spPr/>
    </dgm:pt>
    <dgm:pt modelId="{B350CEF9-E81F-40A2-AFB8-7A7066410B1B}" type="pres">
      <dgm:prSet presAssocID="{1827E88B-EEE2-4CAC-A8A6-E111AA2376D3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B8B0C1A-9B8D-49AC-ACBB-AE6FA3079104}" type="pres">
      <dgm:prSet presAssocID="{1827E88B-EEE2-4CAC-A8A6-E111AA2376D3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68A0C713-81A4-4845-89A9-C0D878A5E069}" srcId="{C9EB80CF-2479-4123-91E3-3B9A5EF2CDEC}" destId="{8ED90EF3-56EC-42C3-9B42-FA8E8DA66FC9}" srcOrd="0" destOrd="0" parTransId="{77026F6F-E9DB-4E8E-A7CF-4BA04784F927}" sibTransId="{27CF2E6E-BA63-474B-BB26-80AB659F5AD6}"/>
    <dgm:cxn modelId="{96C7E736-CCB7-4DC3-BA0C-CF958FA4E95E}" srcId="{1827E88B-EEE2-4CAC-A8A6-E111AA2376D3}" destId="{C9EB80CF-2479-4123-91E3-3B9A5EF2CDEC}" srcOrd="0" destOrd="0" parTransId="{1CD1A8EB-08CD-4AA7-8F3B-974E72684B27}" sibTransId="{F2E90116-CEAF-41B6-B787-0C85C6B3DE15}"/>
    <dgm:cxn modelId="{6ED34974-6577-41B3-B5F3-41A6D0E879DF}" srcId="{85F98E74-BE27-4055-9533-6814D327B85F}" destId="{410A8C85-9C7C-40E9-A374-13948B7041B6}" srcOrd="0" destOrd="0" parTransId="{81EF16DB-616B-42B4-BB1A-B2F9548DB527}" sibTransId="{5E594F57-FE5D-4FF3-B998-D2B68CB95E9D}"/>
    <dgm:cxn modelId="{DF85C2D0-9FB7-42A6-8CC8-626D14737A0D}" type="presOf" srcId="{85F98E74-BE27-4055-9533-6814D327B85F}" destId="{B350CEF9-E81F-40A2-AFB8-7A7066410B1B}" srcOrd="0" destOrd="0" presId="urn:microsoft.com/office/officeart/2009/3/layout/OpposingIdeas"/>
    <dgm:cxn modelId="{807767CD-F6FB-4282-BA93-FD0F81E71711}" type="presOf" srcId="{410A8C85-9C7C-40E9-A374-13948B7041B6}" destId="{75BBB7F2-5155-4861-8446-80EC5F17D122}" srcOrd="0" destOrd="0" presId="urn:microsoft.com/office/officeart/2009/3/layout/OpposingIdeas"/>
    <dgm:cxn modelId="{1C375C45-897D-4788-B3E4-498B86E64FE2}" type="presOf" srcId="{85F98E74-BE27-4055-9533-6814D327B85F}" destId="{7B8B0C1A-9B8D-49AC-ACBB-AE6FA3079104}" srcOrd="1" destOrd="0" presId="urn:microsoft.com/office/officeart/2009/3/layout/OpposingIdeas"/>
    <dgm:cxn modelId="{52D4EFEE-36FF-45EC-89B2-95ABF6313C3C}" type="presOf" srcId="{8ED90EF3-56EC-42C3-9B42-FA8E8DA66FC9}" destId="{E0465DE9-0E0D-47E2-80EC-4751B98A00B0}" srcOrd="0" destOrd="0" presId="urn:microsoft.com/office/officeart/2009/3/layout/OpposingIdeas"/>
    <dgm:cxn modelId="{47FE3C35-85F7-41F2-AB75-C84B3A2E6FA8}" srcId="{85F98E74-BE27-4055-9533-6814D327B85F}" destId="{C6613CDF-6B69-4553-AA45-3FAEBBC04E86}" srcOrd="1" destOrd="0" parTransId="{F85FAA4C-1061-4A83-926E-54CEB2FBC230}" sibTransId="{50128D3E-8C9F-44E9-B938-396EBFBDD0A0}"/>
    <dgm:cxn modelId="{2B27A361-9837-403A-BD80-ABB5501BBF4B}" type="presOf" srcId="{C9EB80CF-2479-4123-91E3-3B9A5EF2CDEC}" destId="{CA33C711-4CC0-4483-8896-7943DAB5D645}" srcOrd="1" destOrd="0" presId="urn:microsoft.com/office/officeart/2009/3/layout/OpposingIdeas"/>
    <dgm:cxn modelId="{53280D79-6400-4A3F-A765-B77D47731BC2}" srcId="{1827E88B-EEE2-4CAC-A8A6-E111AA2376D3}" destId="{85F98E74-BE27-4055-9533-6814D327B85F}" srcOrd="1" destOrd="0" parTransId="{C5743DD9-5A4E-4C5B-A4DE-CB49EE5D7953}" sibTransId="{FB0F90BC-E714-47DE-A319-0AE242B3F91A}"/>
    <dgm:cxn modelId="{15B23AC4-B61D-4418-80F3-910CCC244AE3}" type="presOf" srcId="{C9EB80CF-2479-4123-91E3-3B9A5EF2CDEC}" destId="{1ACCF5FB-EDF3-48D2-ACD9-EB2C74A65455}" srcOrd="0" destOrd="0" presId="urn:microsoft.com/office/officeart/2009/3/layout/OpposingIdeas"/>
    <dgm:cxn modelId="{E125BA36-8B9D-4E10-A569-584FCBEB5170}" type="presOf" srcId="{1827E88B-EEE2-4CAC-A8A6-E111AA2376D3}" destId="{73C91454-0D47-4820-81DA-8D305AACC7F6}" srcOrd="0" destOrd="0" presId="urn:microsoft.com/office/officeart/2009/3/layout/OpposingIdeas"/>
    <dgm:cxn modelId="{C3340D17-F283-47BA-A3B5-45B891280EB0}" type="presOf" srcId="{C6613CDF-6B69-4553-AA45-3FAEBBC04E86}" destId="{75BBB7F2-5155-4861-8446-80EC5F17D122}" srcOrd="0" destOrd="1" presId="urn:microsoft.com/office/officeart/2009/3/layout/OpposingIdeas"/>
    <dgm:cxn modelId="{16B94371-14E7-4A1D-AC28-95F9E42C93DF}" type="presParOf" srcId="{73C91454-0D47-4820-81DA-8D305AACC7F6}" destId="{BC92EEC4-8245-48DB-8EF3-DC48D851C8D8}" srcOrd="0" destOrd="0" presId="urn:microsoft.com/office/officeart/2009/3/layout/OpposingIdeas"/>
    <dgm:cxn modelId="{ECC411CB-0FF8-47BD-BAE2-7E70C0472C27}" type="presParOf" srcId="{73C91454-0D47-4820-81DA-8D305AACC7F6}" destId="{C6D844C2-0E9F-4B64-A365-9E0CF45FC7C0}" srcOrd="1" destOrd="0" presId="urn:microsoft.com/office/officeart/2009/3/layout/OpposingIdeas"/>
    <dgm:cxn modelId="{F273481E-AE78-417E-85ED-C355A4988777}" type="presParOf" srcId="{73C91454-0D47-4820-81DA-8D305AACC7F6}" destId="{E0465DE9-0E0D-47E2-80EC-4751B98A00B0}" srcOrd="2" destOrd="0" presId="urn:microsoft.com/office/officeart/2009/3/layout/OpposingIdeas"/>
    <dgm:cxn modelId="{B1B670F1-A481-4B31-B615-BEF8EB09FC33}" type="presParOf" srcId="{73C91454-0D47-4820-81DA-8D305AACC7F6}" destId="{75BBB7F2-5155-4861-8446-80EC5F17D122}" srcOrd="3" destOrd="0" presId="urn:microsoft.com/office/officeart/2009/3/layout/OpposingIdeas"/>
    <dgm:cxn modelId="{6F6B19FB-BE73-46DE-870E-BD1D7C5FFBDC}" type="presParOf" srcId="{73C91454-0D47-4820-81DA-8D305AACC7F6}" destId="{1ACCF5FB-EDF3-48D2-ACD9-EB2C74A65455}" srcOrd="4" destOrd="0" presId="urn:microsoft.com/office/officeart/2009/3/layout/OpposingIdeas"/>
    <dgm:cxn modelId="{6F5F922B-3CA8-48EA-83C2-1CEB9124E751}" type="presParOf" srcId="{73C91454-0D47-4820-81DA-8D305AACC7F6}" destId="{CA33C711-4CC0-4483-8896-7943DAB5D645}" srcOrd="5" destOrd="0" presId="urn:microsoft.com/office/officeart/2009/3/layout/OpposingIdeas"/>
    <dgm:cxn modelId="{5B093836-1533-435F-A071-08D4D42FC40C}" type="presParOf" srcId="{73C91454-0D47-4820-81DA-8D305AACC7F6}" destId="{B350CEF9-E81F-40A2-AFB8-7A7066410B1B}" srcOrd="6" destOrd="0" presId="urn:microsoft.com/office/officeart/2009/3/layout/OpposingIdeas"/>
    <dgm:cxn modelId="{420E43F8-29ED-46CC-8CAC-717D91F33D14}" type="presParOf" srcId="{73C91454-0D47-4820-81DA-8D305AACC7F6}" destId="{7B8B0C1A-9B8D-49AC-ACBB-AE6FA3079104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0C77502-A3D0-4757-85C0-E1FF6E8441A2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35F78F-0D9C-4846-BCC5-A72F70E526B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Одиничні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мають</a:t>
          </a:r>
          <a:r>
            <a:rPr lang="ru-RU" b="1" dirty="0" smtClean="0">
              <a:solidFill>
                <a:schemeClr val="bg1"/>
              </a:solidFill>
            </a:rPr>
            <a:t> як форму </a:t>
          </a:r>
          <a:r>
            <a:rPr lang="ru-RU" b="1" dirty="0" err="1" smtClean="0">
              <a:solidFill>
                <a:schemeClr val="bg1"/>
              </a:solidFill>
            </a:rPr>
            <a:t>однини</a:t>
          </a:r>
          <a:r>
            <a:rPr lang="ru-RU" b="1" dirty="0" smtClean="0">
              <a:solidFill>
                <a:schemeClr val="bg1"/>
              </a:solidFill>
            </a:rPr>
            <a:t>, так і </a:t>
          </a:r>
          <a:r>
            <a:rPr lang="ru-RU" b="1" dirty="0" err="1" smtClean="0">
              <a:solidFill>
                <a:schemeClr val="bg1"/>
              </a:solidFill>
            </a:rPr>
            <a:t>множини</a:t>
          </a:r>
          <a:r>
            <a:rPr lang="ru-RU" b="1" dirty="0" smtClean="0">
              <a:solidFill>
                <a:schemeClr val="bg1"/>
              </a:solidFill>
            </a:rPr>
            <a:t> й </a:t>
          </a:r>
          <a:r>
            <a:rPr lang="ru-RU" b="1" dirty="0" err="1" smtClean="0">
              <a:solidFill>
                <a:schemeClr val="bg1"/>
              </a:solidFill>
            </a:rPr>
            <a:t>узгоджуються</a:t>
          </a:r>
          <a:r>
            <a:rPr lang="ru-RU" b="1" dirty="0" smtClean="0">
              <a:solidFill>
                <a:schemeClr val="bg1"/>
              </a:solidFill>
            </a:rPr>
            <a:t> з </a:t>
          </a:r>
          <a:r>
            <a:rPr lang="ru-RU" b="1" dirty="0" err="1" smtClean="0">
              <a:solidFill>
                <a:schemeClr val="bg1"/>
              </a:solidFill>
            </a:rPr>
            <a:t>числівниками</a:t>
          </a:r>
          <a:r>
            <a:rPr lang="ru-RU" b="1" dirty="0" smtClean="0">
              <a:solidFill>
                <a:schemeClr val="bg1"/>
              </a:solidFill>
            </a:rPr>
            <a:t>: </a:t>
          </a:r>
          <a:r>
            <a:rPr lang="ru-RU" b="1" i="1" dirty="0" err="1" smtClean="0">
              <a:solidFill>
                <a:srgbClr val="00B0F0"/>
              </a:solidFill>
            </a:rPr>
            <a:t>дві</a:t>
          </a:r>
          <a:r>
            <a:rPr lang="ru-RU" b="1" i="1" dirty="0" smtClean="0">
              <a:solidFill>
                <a:srgbClr val="00B0F0"/>
              </a:solidFill>
            </a:rPr>
            <a:t> </a:t>
          </a:r>
          <a:r>
            <a:rPr lang="ru-RU" b="1" i="1" dirty="0" err="1" smtClean="0">
              <a:solidFill>
                <a:srgbClr val="00B0F0"/>
              </a:solidFill>
            </a:rPr>
            <a:t>горошини</a:t>
          </a:r>
          <a:r>
            <a:rPr lang="ru-RU" b="1" i="1" dirty="0" smtClean="0">
              <a:solidFill>
                <a:srgbClr val="00B0F0"/>
              </a:solidFill>
            </a:rPr>
            <a:t>, </a:t>
          </a:r>
          <a:r>
            <a:rPr lang="ru-RU" b="1" i="1" dirty="0" err="1" smtClean="0">
              <a:solidFill>
                <a:srgbClr val="00B0F0"/>
              </a:solidFill>
            </a:rPr>
            <a:t>п’ять</a:t>
          </a:r>
          <a:r>
            <a:rPr lang="ru-RU" b="1" i="1" dirty="0" smtClean="0">
              <a:solidFill>
                <a:srgbClr val="00B0F0"/>
              </a:solidFill>
            </a:rPr>
            <a:t> </a:t>
          </a:r>
          <a:r>
            <a:rPr lang="ru-RU" b="1" i="1" dirty="0" err="1" smtClean="0">
              <a:solidFill>
                <a:srgbClr val="00B0F0"/>
              </a:solidFill>
            </a:rPr>
            <a:t>картоплин</a:t>
          </a:r>
          <a:endParaRPr lang="ru-RU" b="1" dirty="0">
            <a:solidFill>
              <a:srgbClr val="00B0F0"/>
            </a:solidFill>
          </a:endParaRPr>
        </a:p>
      </dgm:t>
    </dgm:pt>
    <dgm:pt modelId="{E863482C-ED96-430B-8A63-E3BEE2F5EAD0}" type="parTrans" cxnId="{5D7E38C7-D6E3-4036-8B50-43A634A95CD2}">
      <dgm:prSet/>
      <dgm:spPr/>
      <dgm:t>
        <a:bodyPr/>
        <a:lstStyle/>
        <a:p>
          <a:endParaRPr lang="ru-RU"/>
        </a:p>
      </dgm:t>
    </dgm:pt>
    <dgm:pt modelId="{CCC4312D-6844-46DD-95F7-EFE4920FCF87}" type="sibTrans" cxnId="{5D7E38C7-D6E3-4036-8B50-43A634A95CD2}">
      <dgm:prSet/>
      <dgm:spPr/>
      <dgm:t>
        <a:bodyPr/>
        <a:lstStyle/>
        <a:p>
          <a:endParaRPr lang="ru-RU"/>
        </a:p>
      </dgm:t>
    </dgm:pt>
    <dgm:pt modelId="{D3B6EB7E-BE76-455F-A260-3A59815A8A2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Без числівників сингулятивні іменники в множині не вживаються</a:t>
          </a:r>
          <a:r>
            <a:rPr lang="uk-UA" b="1" dirty="0" smtClean="0">
              <a:solidFill>
                <a:srgbClr val="00B0F0"/>
              </a:solidFill>
            </a:rPr>
            <a:t>: </a:t>
          </a:r>
          <a:r>
            <a:rPr lang="uk-UA" b="1" i="1" dirty="0" smtClean="0">
              <a:solidFill>
                <a:srgbClr val="00B0F0"/>
              </a:solidFill>
            </a:rPr>
            <a:t>три ягоди полуниці.</a:t>
          </a:r>
          <a:endParaRPr lang="ru-RU" b="1" dirty="0">
            <a:solidFill>
              <a:srgbClr val="00B0F0"/>
            </a:solidFill>
          </a:endParaRPr>
        </a:p>
      </dgm:t>
    </dgm:pt>
    <dgm:pt modelId="{A5938D5F-4E23-499E-AD6E-48192ACB8756}" type="parTrans" cxnId="{330154BF-086D-4443-AFE5-59EA8195BC8E}">
      <dgm:prSet/>
      <dgm:spPr/>
      <dgm:t>
        <a:bodyPr/>
        <a:lstStyle/>
        <a:p>
          <a:endParaRPr lang="ru-RU"/>
        </a:p>
      </dgm:t>
    </dgm:pt>
    <dgm:pt modelId="{80970819-A02D-4125-86E1-BE61F7CC5FC2}" type="sibTrans" cxnId="{330154BF-086D-4443-AFE5-59EA8195BC8E}">
      <dgm:prSet/>
      <dgm:spPr/>
      <dgm:t>
        <a:bodyPr/>
        <a:lstStyle/>
        <a:p>
          <a:endParaRPr lang="ru-RU"/>
        </a:p>
      </dgm:t>
    </dgm:pt>
    <dgm:pt modelId="{76DF2FAD-B647-4228-8672-B498ED5C0E00}" type="pres">
      <dgm:prSet presAssocID="{A0C77502-A3D0-4757-85C0-E1FF6E8441A2}" presName="Name0" presStyleCnt="0">
        <dgm:presLayoutVars>
          <dgm:chMax val="2"/>
          <dgm:chPref val="2"/>
          <dgm:animLvl val="lvl"/>
        </dgm:presLayoutVars>
      </dgm:prSet>
      <dgm:spPr/>
    </dgm:pt>
    <dgm:pt modelId="{AF092D15-090D-4E80-973C-7D94E533830E}" type="pres">
      <dgm:prSet presAssocID="{A0C77502-A3D0-4757-85C0-E1FF6E8441A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3AADD-ACD6-408B-B3B3-44761B6271E0}" type="pres">
      <dgm:prSet presAssocID="{A0C77502-A3D0-4757-85C0-E1FF6E8441A2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B8F787C8-10BC-4D6C-A31D-3928D6540B9D}" type="pres">
      <dgm:prSet presAssocID="{A0C77502-A3D0-4757-85C0-E1FF6E8441A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9688A-DC27-4376-B72B-0CF3F46A6188}" type="pres">
      <dgm:prSet presAssocID="{A0C77502-A3D0-4757-85C0-E1FF6E8441A2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914AE2C-8D01-467A-8B4A-E899A0A90956}" type="pres">
      <dgm:prSet presAssocID="{A0C77502-A3D0-4757-85C0-E1FF6E8441A2}" presName="TopArrow" presStyleLbl="node1" presStyleIdx="0" presStyleCnt="2"/>
      <dgm:spPr/>
    </dgm:pt>
    <dgm:pt modelId="{92E1244C-51FD-41A4-9620-F9495EED30DB}" type="pres">
      <dgm:prSet presAssocID="{A0C77502-A3D0-4757-85C0-E1FF6E8441A2}" presName="BottomArrow" presStyleLbl="node1" presStyleIdx="1" presStyleCnt="2"/>
      <dgm:spPr/>
    </dgm:pt>
  </dgm:ptLst>
  <dgm:cxnLst>
    <dgm:cxn modelId="{7C3B8F27-A20D-4732-B68E-5C3C6A6CAEEC}" type="presOf" srcId="{3135F78F-0D9C-4846-BCC5-A72F70E526B6}" destId="{AF092D15-090D-4E80-973C-7D94E533830E}" srcOrd="0" destOrd="0" presId="urn:microsoft.com/office/officeart/2009/layout/ReverseList"/>
    <dgm:cxn modelId="{330154BF-086D-4443-AFE5-59EA8195BC8E}" srcId="{A0C77502-A3D0-4757-85C0-E1FF6E8441A2}" destId="{D3B6EB7E-BE76-455F-A260-3A59815A8A26}" srcOrd="1" destOrd="0" parTransId="{A5938D5F-4E23-499E-AD6E-48192ACB8756}" sibTransId="{80970819-A02D-4125-86E1-BE61F7CC5FC2}"/>
    <dgm:cxn modelId="{A5858B1C-1887-419C-963D-E76F171A82F4}" type="presOf" srcId="{3135F78F-0D9C-4846-BCC5-A72F70E526B6}" destId="{2BA3AADD-ACD6-408B-B3B3-44761B6271E0}" srcOrd="1" destOrd="0" presId="urn:microsoft.com/office/officeart/2009/layout/ReverseList"/>
    <dgm:cxn modelId="{3424571A-56D5-4250-9F45-08CF712F8236}" type="presOf" srcId="{D3B6EB7E-BE76-455F-A260-3A59815A8A26}" destId="{B8F787C8-10BC-4D6C-A31D-3928D6540B9D}" srcOrd="0" destOrd="0" presId="urn:microsoft.com/office/officeart/2009/layout/ReverseList"/>
    <dgm:cxn modelId="{A41B3307-45FA-4D94-9686-4BE601BC8A47}" type="presOf" srcId="{D3B6EB7E-BE76-455F-A260-3A59815A8A26}" destId="{A839688A-DC27-4376-B72B-0CF3F46A6188}" srcOrd="1" destOrd="0" presId="urn:microsoft.com/office/officeart/2009/layout/ReverseList"/>
    <dgm:cxn modelId="{7A25E0DB-6143-4EA7-B0E1-DF84C23E1637}" type="presOf" srcId="{A0C77502-A3D0-4757-85C0-E1FF6E8441A2}" destId="{76DF2FAD-B647-4228-8672-B498ED5C0E00}" srcOrd="0" destOrd="0" presId="urn:microsoft.com/office/officeart/2009/layout/ReverseList"/>
    <dgm:cxn modelId="{5D7E38C7-D6E3-4036-8B50-43A634A95CD2}" srcId="{A0C77502-A3D0-4757-85C0-E1FF6E8441A2}" destId="{3135F78F-0D9C-4846-BCC5-A72F70E526B6}" srcOrd="0" destOrd="0" parTransId="{E863482C-ED96-430B-8A63-E3BEE2F5EAD0}" sibTransId="{CCC4312D-6844-46DD-95F7-EFE4920FCF87}"/>
    <dgm:cxn modelId="{F0BA6305-B1E1-4D89-89E9-0F8BEB0B5BEA}" type="presParOf" srcId="{76DF2FAD-B647-4228-8672-B498ED5C0E00}" destId="{AF092D15-090D-4E80-973C-7D94E533830E}" srcOrd="0" destOrd="0" presId="urn:microsoft.com/office/officeart/2009/layout/ReverseList"/>
    <dgm:cxn modelId="{C069C722-F0C8-4B00-A876-405505C4B732}" type="presParOf" srcId="{76DF2FAD-B647-4228-8672-B498ED5C0E00}" destId="{2BA3AADD-ACD6-408B-B3B3-44761B6271E0}" srcOrd="1" destOrd="0" presId="urn:microsoft.com/office/officeart/2009/layout/ReverseList"/>
    <dgm:cxn modelId="{CB835531-F4FC-4134-8FE4-BEDF33FF5FA0}" type="presParOf" srcId="{76DF2FAD-B647-4228-8672-B498ED5C0E00}" destId="{B8F787C8-10BC-4D6C-A31D-3928D6540B9D}" srcOrd="2" destOrd="0" presId="urn:microsoft.com/office/officeart/2009/layout/ReverseList"/>
    <dgm:cxn modelId="{5E6E5B52-B94B-4D60-97BD-1940878D3CDD}" type="presParOf" srcId="{76DF2FAD-B647-4228-8672-B498ED5C0E00}" destId="{A839688A-DC27-4376-B72B-0CF3F46A6188}" srcOrd="3" destOrd="0" presId="urn:microsoft.com/office/officeart/2009/layout/ReverseList"/>
    <dgm:cxn modelId="{5605E5B4-11B7-4127-BDFC-AD7D49244277}" type="presParOf" srcId="{76DF2FAD-B647-4228-8672-B498ED5C0E00}" destId="{8914AE2C-8D01-467A-8B4A-E899A0A90956}" srcOrd="4" destOrd="0" presId="urn:microsoft.com/office/officeart/2009/layout/ReverseList"/>
    <dgm:cxn modelId="{E6BA00E7-8467-49A4-BE7D-BD97C4F5BE2C}" type="presParOf" srcId="{76DF2FAD-B647-4228-8672-B498ED5C0E00}" destId="{92E1244C-51FD-41A4-9620-F9495EED30D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D82CA-1989-4728-88DE-0C0C5D8F2A8D}" type="doc">
      <dgm:prSet loTypeId="urn:microsoft.com/office/officeart/2005/8/layout/hierarchy3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C549F8-950A-4FA3-AB22-6B76BB9CAAE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рід</a:t>
          </a:r>
          <a:endParaRPr lang="ru-RU" b="1" dirty="0">
            <a:solidFill>
              <a:schemeClr val="bg1"/>
            </a:solidFill>
          </a:endParaRPr>
        </a:p>
      </dgm:t>
    </dgm:pt>
    <dgm:pt modelId="{33E67008-6531-4E76-94E9-92BCF401A9E5}" type="parTrans" cxnId="{65882BD9-F02A-4A9A-B22A-5F1CE75633BA}">
      <dgm:prSet/>
      <dgm:spPr/>
      <dgm:t>
        <a:bodyPr/>
        <a:lstStyle/>
        <a:p>
          <a:endParaRPr lang="ru-RU"/>
        </a:p>
      </dgm:t>
    </dgm:pt>
    <dgm:pt modelId="{7E1DE797-6332-45BB-AF17-89332A611689}" type="sibTrans" cxnId="{65882BD9-F02A-4A9A-B22A-5F1CE75633BA}">
      <dgm:prSet/>
      <dgm:spPr/>
      <dgm:t>
        <a:bodyPr/>
        <a:lstStyle/>
        <a:p>
          <a:endParaRPr lang="ru-RU"/>
        </a:p>
      </dgm:t>
    </dgm:pt>
    <dgm:pt modelId="{1C90443D-7170-400B-B9D5-446D6AA003A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чоловічий</a:t>
          </a:r>
          <a:endParaRPr lang="ru-RU" b="1" dirty="0">
            <a:solidFill>
              <a:schemeClr val="bg1"/>
            </a:solidFill>
          </a:endParaRPr>
        </a:p>
      </dgm:t>
    </dgm:pt>
    <dgm:pt modelId="{2FFE7C32-D829-46DE-8DF0-634C3794B93A}" type="parTrans" cxnId="{69961E7D-B57F-49A9-9DFE-1B835C98C8B8}">
      <dgm:prSet/>
      <dgm:spPr/>
      <dgm:t>
        <a:bodyPr/>
        <a:lstStyle/>
        <a:p>
          <a:endParaRPr lang="ru-RU"/>
        </a:p>
      </dgm:t>
    </dgm:pt>
    <dgm:pt modelId="{75C31640-6BE6-4482-B060-81A54081CD48}" type="sibTrans" cxnId="{69961E7D-B57F-49A9-9DFE-1B835C98C8B8}">
      <dgm:prSet/>
      <dgm:spPr/>
      <dgm:t>
        <a:bodyPr/>
        <a:lstStyle/>
        <a:p>
          <a:endParaRPr lang="ru-RU"/>
        </a:p>
      </dgm:t>
    </dgm:pt>
    <dgm:pt modelId="{3DC7438C-1B6C-4C88-978C-E61CCA7A413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жіночий</a:t>
          </a:r>
          <a:endParaRPr lang="ru-RU" b="1" dirty="0">
            <a:solidFill>
              <a:schemeClr val="bg1"/>
            </a:solidFill>
          </a:endParaRPr>
        </a:p>
      </dgm:t>
    </dgm:pt>
    <dgm:pt modelId="{E0E3FE10-2DE0-4625-84A6-36489DC14AC0}" type="parTrans" cxnId="{3EEBE5C2-9C36-4813-8637-F070BD16636B}">
      <dgm:prSet/>
      <dgm:spPr/>
      <dgm:t>
        <a:bodyPr/>
        <a:lstStyle/>
        <a:p>
          <a:endParaRPr lang="ru-RU"/>
        </a:p>
      </dgm:t>
    </dgm:pt>
    <dgm:pt modelId="{35685A67-916F-4C0B-93AD-BEEFED9AC9D5}" type="sibTrans" cxnId="{3EEBE5C2-9C36-4813-8637-F070BD16636B}">
      <dgm:prSet/>
      <dgm:spPr/>
      <dgm:t>
        <a:bodyPr/>
        <a:lstStyle/>
        <a:p>
          <a:endParaRPr lang="ru-RU"/>
        </a:p>
      </dgm:t>
    </dgm:pt>
    <dgm:pt modelId="{BFCC5682-7AF9-4A40-AE08-AB36AE8A19B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середній</a:t>
          </a:r>
          <a:endParaRPr lang="ru-RU" b="1" dirty="0">
            <a:solidFill>
              <a:schemeClr val="bg1"/>
            </a:solidFill>
          </a:endParaRPr>
        </a:p>
      </dgm:t>
    </dgm:pt>
    <dgm:pt modelId="{B4A5DACA-5BED-48D9-AD6A-206686F2E671}" type="parTrans" cxnId="{6893F030-496E-4504-89D8-4F63F6AE99DC}">
      <dgm:prSet/>
      <dgm:spPr/>
      <dgm:t>
        <a:bodyPr/>
        <a:lstStyle/>
        <a:p>
          <a:endParaRPr lang="ru-RU"/>
        </a:p>
      </dgm:t>
    </dgm:pt>
    <dgm:pt modelId="{65075424-A726-4EE1-A749-002C3D4FCD0E}" type="sibTrans" cxnId="{6893F030-496E-4504-89D8-4F63F6AE99DC}">
      <dgm:prSet/>
      <dgm:spPr/>
      <dgm:t>
        <a:bodyPr/>
        <a:lstStyle/>
        <a:p>
          <a:endParaRPr lang="ru-RU"/>
        </a:p>
      </dgm:t>
    </dgm:pt>
    <dgm:pt modelId="{31767B25-EC05-4EA2-8FB9-7E72CCFF39D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число</a:t>
          </a:r>
          <a:endParaRPr lang="ru-RU" b="1" dirty="0">
            <a:solidFill>
              <a:schemeClr val="bg1"/>
            </a:solidFill>
          </a:endParaRPr>
        </a:p>
      </dgm:t>
    </dgm:pt>
    <dgm:pt modelId="{61C839CC-C931-4E84-9837-355AB52FF218}" type="parTrans" cxnId="{8609D7C7-11ED-47D2-9974-B16A4C031D28}">
      <dgm:prSet/>
      <dgm:spPr/>
      <dgm:t>
        <a:bodyPr/>
        <a:lstStyle/>
        <a:p>
          <a:endParaRPr lang="ru-RU"/>
        </a:p>
      </dgm:t>
    </dgm:pt>
    <dgm:pt modelId="{10666B1F-5D93-4BBC-963C-882C96AC06B0}" type="sibTrans" cxnId="{8609D7C7-11ED-47D2-9974-B16A4C031D28}">
      <dgm:prSet/>
      <dgm:spPr/>
      <dgm:t>
        <a:bodyPr/>
        <a:lstStyle/>
        <a:p>
          <a:endParaRPr lang="ru-RU"/>
        </a:p>
      </dgm:t>
    </dgm:pt>
    <dgm:pt modelId="{0D486F24-CF6D-442D-8FE2-8BB8123ABDD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однина</a:t>
          </a:r>
          <a:endParaRPr lang="ru-RU" b="1" dirty="0">
            <a:solidFill>
              <a:schemeClr val="bg1"/>
            </a:solidFill>
          </a:endParaRPr>
        </a:p>
      </dgm:t>
    </dgm:pt>
    <dgm:pt modelId="{ECA7961A-5882-423C-BF30-D9ACA9A66C62}" type="parTrans" cxnId="{4F43D703-836E-400E-9C94-5820D7EAAE9C}">
      <dgm:prSet/>
      <dgm:spPr/>
      <dgm:t>
        <a:bodyPr/>
        <a:lstStyle/>
        <a:p>
          <a:endParaRPr lang="ru-RU"/>
        </a:p>
      </dgm:t>
    </dgm:pt>
    <dgm:pt modelId="{EFC4C1D6-8587-4ABB-8F2D-D48DA27CE124}" type="sibTrans" cxnId="{4F43D703-836E-400E-9C94-5820D7EAAE9C}">
      <dgm:prSet/>
      <dgm:spPr/>
      <dgm:t>
        <a:bodyPr/>
        <a:lstStyle/>
        <a:p>
          <a:endParaRPr lang="ru-RU"/>
        </a:p>
      </dgm:t>
    </dgm:pt>
    <dgm:pt modelId="{ADF86108-F093-4B25-B809-D5FE5B880F3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Множина</a:t>
          </a:r>
          <a:endParaRPr lang="ru-RU" b="1" dirty="0">
            <a:solidFill>
              <a:schemeClr val="bg1"/>
            </a:solidFill>
          </a:endParaRPr>
        </a:p>
      </dgm:t>
    </dgm:pt>
    <dgm:pt modelId="{997DF23F-1DF0-4FD6-AC83-FEB47D4EB5B3}" type="parTrans" cxnId="{8745F6A1-082F-43B4-B941-7171AA2A68D1}">
      <dgm:prSet/>
      <dgm:spPr/>
      <dgm:t>
        <a:bodyPr/>
        <a:lstStyle/>
        <a:p>
          <a:endParaRPr lang="ru-RU"/>
        </a:p>
      </dgm:t>
    </dgm:pt>
    <dgm:pt modelId="{B14A90E5-2424-44BE-8184-DBF5589E0845}" type="sibTrans" cxnId="{8745F6A1-082F-43B4-B941-7171AA2A68D1}">
      <dgm:prSet/>
      <dgm:spPr/>
      <dgm:t>
        <a:bodyPr/>
        <a:lstStyle/>
        <a:p>
          <a:endParaRPr lang="ru-RU"/>
        </a:p>
      </dgm:t>
    </dgm:pt>
    <dgm:pt modelId="{5D0F0ACD-4D41-436D-9CD8-5030654FBD9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7 відмінків</a:t>
          </a:r>
          <a:endParaRPr lang="ru-RU" b="1" dirty="0">
            <a:solidFill>
              <a:schemeClr val="bg1"/>
            </a:solidFill>
          </a:endParaRPr>
        </a:p>
      </dgm:t>
    </dgm:pt>
    <dgm:pt modelId="{8FE5B7FE-07D3-48C6-8040-96468AAA5BD1}" type="parTrans" cxnId="{0900C4B7-C8ED-4BA2-B6C7-6230F5BDB8AA}">
      <dgm:prSet/>
      <dgm:spPr/>
      <dgm:t>
        <a:bodyPr/>
        <a:lstStyle/>
        <a:p>
          <a:endParaRPr lang="ru-RU"/>
        </a:p>
      </dgm:t>
    </dgm:pt>
    <dgm:pt modelId="{B3DFBE00-757A-472D-AADD-7D7E834F61E8}" type="sibTrans" cxnId="{0900C4B7-C8ED-4BA2-B6C7-6230F5BDB8AA}">
      <dgm:prSet/>
      <dgm:spPr/>
      <dgm:t>
        <a:bodyPr/>
        <a:lstStyle/>
        <a:p>
          <a:endParaRPr lang="ru-RU"/>
        </a:p>
      </dgm:t>
    </dgm:pt>
    <dgm:pt modelId="{447A05FC-5053-4A81-83D0-302E74571270}" type="pres">
      <dgm:prSet presAssocID="{CA3D82CA-1989-4728-88DE-0C0C5D8F2A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CAFEC1-C672-4343-80A6-C73D80DAEFA2}" type="pres">
      <dgm:prSet presAssocID="{67C549F8-950A-4FA3-AB22-6B76BB9CAAE1}" presName="root" presStyleCnt="0"/>
      <dgm:spPr/>
    </dgm:pt>
    <dgm:pt modelId="{93A29A93-04E2-49F7-8141-EDF0BA0EF738}" type="pres">
      <dgm:prSet presAssocID="{67C549F8-950A-4FA3-AB22-6B76BB9CAAE1}" presName="rootComposite" presStyleCnt="0"/>
      <dgm:spPr/>
    </dgm:pt>
    <dgm:pt modelId="{225960BA-059A-4C2B-84B0-CE3A2C38E30F}" type="pres">
      <dgm:prSet presAssocID="{67C549F8-950A-4FA3-AB22-6B76BB9CAAE1}" presName="rootText" presStyleLbl="node1" presStyleIdx="0" presStyleCnt="3"/>
      <dgm:spPr/>
    </dgm:pt>
    <dgm:pt modelId="{560B12AF-5042-4AF1-8EAA-6A97C005F127}" type="pres">
      <dgm:prSet presAssocID="{67C549F8-950A-4FA3-AB22-6B76BB9CAAE1}" presName="rootConnector" presStyleLbl="node1" presStyleIdx="0" presStyleCnt="3"/>
      <dgm:spPr/>
    </dgm:pt>
    <dgm:pt modelId="{FABE8382-8C3E-4E33-B6EE-E1A0541999FB}" type="pres">
      <dgm:prSet presAssocID="{67C549F8-950A-4FA3-AB22-6B76BB9CAAE1}" presName="childShape" presStyleCnt="0"/>
      <dgm:spPr/>
    </dgm:pt>
    <dgm:pt modelId="{45A49B60-DA6B-4E4A-89A7-819CD6CEB8B2}" type="pres">
      <dgm:prSet presAssocID="{2FFE7C32-D829-46DE-8DF0-634C3794B93A}" presName="Name13" presStyleLbl="parChTrans1D2" presStyleIdx="0" presStyleCnt="5"/>
      <dgm:spPr/>
    </dgm:pt>
    <dgm:pt modelId="{56BA5EB4-8E6C-422D-89F3-D906B6A68BD7}" type="pres">
      <dgm:prSet presAssocID="{1C90443D-7170-400B-B9D5-446D6AA003AB}" presName="childText" presStyleLbl="bgAcc1" presStyleIdx="0" presStyleCnt="5">
        <dgm:presLayoutVars>
          <dgm:bulletEnabled val="1"/>
        </dgm:presLayoutVars>
      </dgm:prSet>
      <dgm:spPr/>
    </dgm:pt>
    <dgm:pt modelId="{4B4AAD73-7D79-42CD-9892-A24E6A54EBA5}" type="pres">
      <dgm:prSet presAssocID="{E0E3FE10-2DE0-4625-84A6-36489DC14AC0}" presName="Name13" presStyleLbl="parChTrans1D2" presStyleIdx="1" presStyleCnt="5"/>
      <dgm:spPr/>
    </dgm:pt>
    <dgm:pt modelId="{2443546B-7626-42D5-A5FD-B1C9EE44388C}" type="pres">
      <dgm:prSet presAssocID="{3DC7438C-1B6C-4C88-978C-E61CCA7A4139}" presName="childText" presStyleLbl="bgAcc1" presStyleIdx="1" presStyleCnt="5">
        <dgm:presLayoutVars>
          <dgm:bulletEnabled val="1"/>
        </dgm:presLayoutVars>
      </dgm:prSet>
      <dgm:spPr/>
    </dgm:pt>
    <dgm:pt modelId="{AED7279B-6013-46BA-9319-AF67E42C1360}" type="pres">
      <dgm:prSet presAssocID="{B4A5DACA-5BED-48D9-AD6A-206686F2E671}" presName="Name13" presStyleLbl="parChTrans1D2" presStyleIdx="2" presStyleCnt="5"/>
      <dgm:spPr/>
    </dgm:pt>
    <dgm:pt modelId="{CB357878-FF2A-4E97-96CB-77D1414EA3BE}" type="pres">
      <dgm:prSet presAssocID="{BFCC5682-7AF9-4A40-AE08-AB36AE8A19BA}" presName="childText" presStyleLbl="bgAcc1" presStyleIdx="2" presStyleCnt="5">
        <dgm:presLayoutVars>
          <dgm:bulletEnabled val="1"/>
        </dgm:presLayoutVars>
      </dgm:prSet>
      <dgm:spPr/>
    </dgm:pt>
    <dgm:pt modelId="{7835D2CB-A6E2-46F2-AC46-34D56BB616BE}" type="pres">
      <dgm:prSet presAssocID="{31767B25-EC05-4EA2-8FB9-7E72CCFF39DA}" presName="root" presStyleCnt="0"/>
      <dgm:spPr/>
    </dgm:pt>
    <dgm:pt modelId="{392F6E64-E7CD-43AC-8258-491D80A1DEAE}" type="pres">
      <dgm:prSet presAssocID="{31767B25-EC05-4EA2-8FB9-7E72CCFF39DA}" presName="rootComposite" presStyleCnt="0"/>
      <dgm:spPr/>
    </dgm:pt>
    <dgm:pt modelId="{C87A5DAC-5583-4465-A08F-F19FF2FEE75B}" type="pres">
      <dgm:prSet presAssocID="{31767B25-EC05-4EA2-8FB9-7E72CCFF39DA}" presName="rootText" presStyleLbl="node1" presStyleIdx="1" presStyleCnt="3"/>
      <dgm:spPr/>
    </dgm:pt>
    <dgm:pt modelId="{7F9BA08F-B1FE-40B2-99F5-69920202094E}" type="pres">
      <dgm:prSet presAssocID="{31767B25-EC05-4EA2-8FB9-7E72CCFF39DA}" presName="rootConnector" presStyleLbl="node1" presStyleIdx="1" presStyleCnt="3"/>
      <dgm:spPr/>
    </dgm:pt>
    <dgm:pt modelId="{8055DFBC-90ED-4C45-85E5-AF735EB4B38A}" type="pres">
      <dgm:prSet presAssocID="{31767B25-EC05-4EA2-8FB9-7E72CCFF39DA}" presName="childShape" presStyleCnt="0"/>
      <dgm:spPr/>
    </dgm:pt>
    <dgm:pt modelId="{C548AE0C-8B3A-41F9-9532-97C06B04B79B}" type="pres">
      <dgm:prSet presAssocID="{ECA7961A-5882-423C-BF30-D9ACA9A66C62}" presName="Name13" presStyleLbl="parChTrans1D2" presStyleIdx="3" presStyleCnt="5"/>
      <dgm:spPr/>
    </dgm:pt>
    <dgm:pt modelId="{860BA40E-7171-4DC8-AC1A-8B340044AAB9}" type="pres">
      <dgm:prSet presAssocID="{0D486F24-CF6D-442D-8FE2-8BB8123ABDDA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71A7E-9E1A-4F14-A815-4675DE7CB667}" type="pres">
      <dgm:prSet presAssocID="{997DF23F-1DF0-4FD6-AC83-FEB47D4EB5B3}" presName="Name13" presStyleLbl="parChTrans1D2" presStyleIdx="4" presStyleCnt="5"/>
      <dgm:spPr/>
    </dgm:pt>
    <dgm:pt modelId="{D1DD927D-554E-4C4E-8A29-2EEB8F8BBBC1}" type="pres">
      <dgm:prSet presAssocID="{ADF86108-F093-4B25-B809-D5FE5B880F32}" presName="childText" presStyleLbl="bgAcc1" presStyleIdx="4" presStyleCnt="5">
        <dgm:presLayoutVars>
          <dgm:bulletEnabled val="1"/>
        </dgm:presLayoutVars>
      </dgm:prSet>
      <dgm:spPr/>
    </dgm:pt>
    <dgm:pt modelId="{949EAC01-72E6-4653-A128-C6AFBE140B02}" type="pres">
      <dgm:prSet presAssocID="{5D0F0ACD-4D41-436D-9CD8-5030654FBD91}" presName="root" presStyleCnt="0"/>
      <dgm:spPr/>
    </dgm:pt>
    <dgm:pt modelId="{D4AF15C0-A7EA-4D0C-B554-42E990774D23}" type="pres">
      <dgm:prSet presAssocID="{5D0F0ACD-4D41-436D-9CD8-5030654FBD91}" presName="rootComposite" presStyleCnt="0"/>
      <dgm:spPr/>
    </dgm:pt>
    <dgm:pt modelId="{FA530DD7-0AA2-4733-8965-A2ED2EB0128E}" type="pres">
      <dgm:prSet presAssocID="{5D0F0ACD-4D41-436D-9CD8-5030654FBD91}" presName="rootText" presStyleLbl="node1" presStyleIdx="2" presStyleCnt="3"/>
      <dgm:spPr/>
    </dgm:pt>
    <dgm:pt modelId="{1A7AECFB-7F76-4D67-B07B-243A0788744F}" type="pres">
      <dgm:prSet presAssocID="{5D0F0ACD-4D41-436D-9CD8-5030654FBD91}" presName="rootConnector" presStyleLbl="node1" presStyleIdx="2" presStyleCnt="3"/>
      <dgm:spPr/>
    </dgm:pt>
    <dgm:pt modelId="{265C44DE-8B14-4D7D-97DF-3BF39EDA7EAD}" type="pres">
      <dgm:prSet presAssocID="{5D0F0ACD-4D41-436D-9CD8-5030654FBD91}" presName="childShape" presStyleCnt="0"/>
      <dgm:spPr/>
    </dgm:pt>
  </dgm:ptLst>
  <dgm:cxnLst>
    <dgm:cxn modelId="{3EEBE5C2-9C36-4813-8637-F070BD16636B}" srcId="{67C549F8-950A-4FA3-AB22-6B76BB9CAAE1}" destId="{3DC7438C-1B6C-4C88-978C-E61CCA7A4139}" srcOrd="1" destOrd="0" parTransId="{E0E3FE10-2DE0-4625-84A6-36489DC14AC0}" sibTransId="{35685A67-916F-4C0B-93AD-BEEFED9AC9D5}"/>
    <dgm:cxn modelId="{C505C0FE-5691-404B-9F47-25909B685309}" type="presOf" srcId="{ECA7961A-5882-423C-BF30-D9ACA9A66C62}" destId="{C548AE0C-8B3A-41F9-9532-97C06B04B79B}" srcOrd="0" destOrd="0" presId="urn:microsoft.com/office/officeart/2005/8/layout/hierarchy3"/>
    <dgm:cxn modelId="{69961E7D-B57F-49A9-9DFE-1B835C98C8B8}" srcId="{67C549F8-950A-4FA3-AB22-6B76BB9CAAE1}" destId="{1C90443D-7170-400B-B9D5-446D6AA003AB}" srcOrd="0" destOrd="0" parTransId="{2FFE7C32-D829-46DE-8DF0-634C3794B93A}" sibTransId="{75C31640-6BE6-4482-B060-81A54081CD48}"/>
    <dgm:cxn modelId="{2AA91A3F-7C0D-44A4-AF20-EC130185BADB}" type="presOf" srcId="{997DF23F-1DF0-4FD6-AC83-FEB47D4EB5B3}" destId="{D8A71A7E-9E1A-4F14-A815-4675DE7CB667}" srcOrd="0" destOrd="0" presId="urn:microsoft.com/office/officeart/2005/8/layout/hierarchy3"/>
    <dgm:cxn modelId="{D1BCBEF2-3E3C-4A93-8496-1395007636B9}" type="presOf" srcId="{1C90443D-7170-400B-B9D5-446D6AA003AB}" destId="{56BA5EB4-8E6C-422D-89F3-D906B6A68BD7}" srcOrd="0" destOrd="0" presId="urn:microsoft.com/office/officeart/2005/8/layout/hierarchy3"/>
    <dgm:cxn modelId="{DD11E674-A48F-4565-B5EA-B0E31148F0A3}" type="presOf" srcId="{31767B25-EC05-4EA2-8FB9-7E72CCFF39DA}" destId="{C87A5DAC-5583-4465-A08F-F19FF2FEE75B}" srcOrd="0" destOrd="0" presId="urn:microsoft.com/office/officeart/2005/8/layout/hierarchy3"/>
    <dgm:cxn modelId="{6893F030-496E-4504-89D8-4F63F6AE99DC}" srcId="{67C549F8-950A-4FA3-AB22-6B76BB9CAAE1}" destId="{BFCC5682-7AF9-4A40-AE08-AB36AE8A19BA}" srcOrd="2" destOrd="0" parTransId="{B4A5DACA-5BED-48D9-AD6A-206686F2E671}" sibTransId="{65075424-A726-4EE1-A749-002C3D4FCD0E}"/>
    <dgm:cxn modelId="{A9C477C9-1F5C-4520-8107-1C75B9BAD8FA}" type="presOf" srcId="{67C549F8-950A-4FA3-AB22-6B76BB9CAAE1}" destId="{225960BA-059A-4C2B-84B0-CE3A2C38E30F}" srcOrd="0" destOrd="0" presId="urn:microsoft.com/office/officeart/2005/8/layout/hierarchy3"/>
    <dgm:cxn modelId="{A6705AF1-C2D0-4606-AE65-A4358EA1C61D}" type="presOf" srcId="{0D486F24-CF6D-442D-8FE2-8BB8123ABDDA}" destId="{860BA40E-7171-4DC8-AC1A-8B340044AAB9}" srcOrd="0" destOrd="0" presId="urn:microsoft.com/office/officeart/2005/8/layout/hierarchy3"/>
    <dgm:cxn modelId="{45759E59-648D-4BD9-8C72-581AEC627E59}" type="presOf" srcId="{B4A5DACA-5BED-48D9-AD6A-206686F2E671}" destId="{AED7279B-6013-46BA-9319-AF67E42C1360}" srcOrd="0" destOrd="0" presId="urn:microsoft.com/office/officeart/2005/8/layout/hierarchy3"/>
    <dgm:cxn modelId="{ED4C11E0-55BC-479F-93C0-E78EB21F13F3}" type="presOf" srcId="{ADF86108-F093-4B25-B809-D5FE5B880F32}" destId="{D1DD927D-554E-4C4E-8A29-2EEB8F8BBBC1}" srcOrd="0" destOrd="0" presId="urn:microsoft.com/office/officeart/2005/8/layout/hierarchy3"/>
    <dgm:cxn modelId="{2F2325D6-7BCC-474B-A773-2A74F8A28F69}" type="presOf" srcId="{E0E3FE10-2DE0-4625-84A6-36489DC14AC0}" destId="{4B4AAD73-7D79-42CD-9892-A24E6A54EBA5}" srcOrd="0" destOrd="0" presId="urn:microsoft.com/office/officeart/2005/8/layout/hierarchy3"/>
    <dgm:cxn modelId="{8E469F05-AC8F-4FF3-8251-96E96C484A87}" type="presOf" srcId="{CA3D82CA-1989-4728-88DE-0C0C5D8F2A8D}" destId="{447A05FC-5053-4A81-83D0-302E74571270}" srcOrd="0" destOrd="0" presId="urn:microsoft.com/office/officeart/2005/8/layout/hierarchy3"/>
    <dgm:cxn modelId="{54C9BF6F-B2BF-44E6-B477-D52319FAA6DE}" type="presOf" srcId="{BFCC5682-7AF9-4A40-AE08-AB36AE8A19BA}" destId="{CB357878-FF2A-4E97-96CB-77D1414EA3BE}" srcOrd="0" destOrd="0" presId="urn:microsoft.com/office/officeart/2005/8/layout/hierarchy3"/>
    <dgm:cxn modelId="{65882BD9-F02A-4A9A-B22A-5F1CE75633BA}" srcId="{CA3D82CA-1989-4728-88DE-0C0C5D8F2A8D}" destId="{67C549F8-950A-4FA3-AB22-6B76BB9CAAE1}" srcOrd="0" destOrd="0" parTransId="{33E67008-6531-4E76-94E9-92BCF401A9E5}" sibTransId="{7E1DE797-6332-45BB-AF17-89332A611689}"/>
    <dgm:cxn modelId="{8745F6A1-082F-43B4-B941-7171AA2A68D1}" srcId="{31767B25-EC05-4EA2-8FB9-7E72CCFF39DA}" destId="{ADF86108-F093-4B25-B809-D5FE5B880F32}" srcOrd="1" destOrd="0" parTransId="{997DF23F-1DF0-4FD6-AC83-FEB47D4EB5B3}" sibTransId="{B14A90E5-2424-44BE-8184-DBF5589E0845}"/>
    <dgm:cxn modelId="{4CCDF445-DA9B-4BB1-8B2D-94B7BFE069F9}" type="presOf" srcId="{3DC7438C-1B6C-4C88-978C-E61CCA7A4139}" destId="{2443546B-7626-42D5-A5FD-B1C9EE44388C}" srcOrd="0" destOrd="0" presId="urn:microsoft.com/office/officeart/2005/8/layout/hierarchy3"/>
    <dgm:cxn modelId="{2B488A3A-D8DE-4B11-90F8-1D6975BD0F32}" type="presOf" srcId="{67C549F8-950A-4FA3-AB22-6B76BB9CAAE1}" destId="{560B12AF-5042-4AF1-8EAA-6A97C005F127}" srcOrd="1" destOrd="0" presId="urn:microsoft.com/office/officeart/2005/8/layout/hierarchy3"/>
    <dgm:cxn modelId="{4F43D703-836E-400E-9C94-5820D7EAAE9C}" srcId="{31767B25-EC05-4EA2-8FB9-7E72CCFF39DA}" destId="{0D486F24-CF6D-442D-8FE2-8BB8123ABDDA}" srcOrd="0" destOrd="0" parTransId="{ECA7961A-5882-423C-BF30-D9ACA9A66C62}" sibTransId="{EFC4C1D6-8587-4ABB-8F2D-D48DA27CE124}"/>
    <dgm:cxn modelId="{0900C4B7-C8ED-4BA2-B6C7-6230F5BDB8AA}" srcId="{CA3D82CA-1989-4728-88DE-0C0C5D8F2A8D}" destId="{5D0F0ACD-4D41-436D-9CD8-5030654FBD91}" srcOrd="2" destOrd="0" parTransId="{8FE5B7FE-07D3-48C6-8040-96468AAA5BD1}" sibTransId="{B3DFBE00-757A-472D-AADD-7D7E834F61E8}"/>
    <dgm:cxn modelId="{EECE216F-996F-4743-BF23-3187A8AC646A}" type="presOf" srcId="{31767B25-EC05-4EA2-8FB9-7E72CCFF39DA}" destId="{7F9BA08F-B1FE-40B2-99F5-69920202094E}" srcOrd="1" destOrd="0" presId="urn:microsoft.com/office/officeart/2005/8/layout/hierarchy3"/>
    <dgm:cxn modelId="{523AF5D6-A8F4-43EB-A5C9-86A179711851}" type="presOf" srcId="{5D0F0ACD-4D41-436D-9CD8-5030654FBD91}" destId="{1A7AECFB-7F76-4D67-B07B-243A0788744F}" srcOrd="1" destOrd="0" presId="urn:microsoft.com/office/officeart/2005/8/layout/hierarchy3"/>
    <dgm:cxn modelId="{8609D7C7-11ED-47D2-9974-B16A4C031D28}" srcId="{CA3D82CA-1989-4728-88DE-0C0C5D8F2A8D}" destId="{31767B25-EC05-4EA2-8FB9-7E72CCFF39DA}" srcOrd="1" destOrd="0" parTransId="{61C839CC-C931-4E84-9837-355AB52FF218}" sibTransId="{10666B1F-5D93-4BBC-963C-882C96AC06B0}"/>
    <dgm:cxn modelId="{62A7EAD7-DD0C-457C-9C4F-8A4E8EEB7E96}" type="presOf" srcId="{5D0F0ACD-4D41-436D-9CD8-5030654FBD91}" destId="{FA530DD7-0AA2-4733-8965-A2ED2EB0128E}" srcOrd="0" destOrd="0" presId="urn:microsoft.com/office/officeart/2005/8/layout/hierarchy3"/>
    <dgm:cxn modelId="{EEDC63A1-22BD-4CB1-B630-FF21EFEB036D}" type="presOf" srcId="{2FFE7C32-D829-46DE-8DF0-634C3794B93A}" destId="{45A49B60-DA6B-4E4A-89A7-819CD6CEB8B2}" srcOrd="0" destOrd="0" presId="urn:microsoft.com/office/officeart/2005/8/layout/hierarchy3"/>
    <dgm:cxn modelId="{CDDED576-A6C4-4B2A-B857-1B9D8F750C13}" type="presParOf" srcId="{447A05FC-5053-4A81-83D0-302E74571270}" destId="{CBCAFEC1-C672-4343-80A6-C73D80DAEFA2}" srcOrd="0" destOrd="0" presId="urn:microsoft.com/office/officeart/2005/8/layout/hierarchy3"/>
    <dgm:cxn modelId="{89474078-1210-40A7-BA08-0C040D93E760}" type="presParOf" srcId="{CBCAFEC1-C672-4343-80A6-C73D80DAEFA2}" destId="{93A29A93-04E2-49F7-8141-EDF0BA0EF738}" srcOrd="0" destOrd="0" presId="urn:microsoft.com/office/officeart/2005/8/layout/hierarchy3"/>
    <dgm:cxn modelId="{C67B9E2D-B88D-4DB5-BEA1-C84D367BF818}" type="presParOf" srcId="{93A29A93-04E2-49F7-8141-EDF0BA0EF738}" destId="{225960BA-059A-4C2B-84B0-CE3A2C38E30F}" srcOrd="0" destOrd="0" presId="urn:microsoft.com/office/officeart/2005/8/layout/hierarchy3"/>
    <dgm:cxn modelId="{EBE190E9-498E-4E0B-9011-0596D07A499E}" type="presParOf" srcId="{93A29A93-04E2-49F7-8141-EDF0BA0EF738}" destId="{560B12AF-5042-4AF1-8EAA-6A97C005F127}" srcOrd="1" destOrd="0" presId="urn:microsoft.com/office/officeart/2005/8/layout/hierarchy3"/>
    <dgm:cxn modelId="{EB296C19-CEDB-4664-89D8-E18CF7C14ABE}" type="presParOf" srcId="{CBCAFEC1-C672-4343-80A6-C73D80DAEFA2}" destId="{FABE8382-8C3E-4E33-B6EE-E1A0541999FB}" srcOrd="1" destOrd="0" presId="urn:microsoft.com/office/officeart/2005/8/layout/hierarchy3"/>
    <dgm:cxn modelId="{BFFBCD16-2F8C-4F12-9864-DCF7E28DD787}" type="presParOf" srcId="{FABE8382-8C3E-4E33-B6EE-E1A0541999FB}" destId="{45A49B60-DA6B-4E4A-89A7-819CD6CEB8B2}" srcOrd="0" destOrd="0" presId="urn:microsoft.com/office/officeart/2005/8/layout/hierarchy3"/>
    <dgm:cxn modelId="{201713A2-33F8-4A39-B339-A1E927B3292E}" type="presParOf" srcId="{FABE8382-8C3E-4E33-B6EE-E1A0541999FB}" destId="{56BA5EB4-8E6C-422D-89F3-D906B6A68BD7}" srcOrd="1" destOrd="0" presId="urn:microsoft.com/office/officeart/2005/8/layout/hierarchy3"/>
    <dgm:cxn modelId="{7E8CB8A2-4D8F-4388-83A8-DE2E1D101225}" type="presParOf" srcId="{FABE8382-8C3E-4E33-B6EE-E1A0541999FB}" destId="{4B4AAD73-7D79-42CD-9892-A24E6A54EBA5}" srcOrd="2" destOrd="0" presId="urn:microsoft.com/office/officeart/2005/8/layout/hierarchy3"/>
    <dgm:cxn modelId="{BF22C956-8941-429A-9BAB-6D3733EA9504}" type="presParOf" srcId="{FABE8382-8C3E-4E33-B6EE-E1A0541999FB}" destId="{2443546B-7626-42D5-A5FD-B1C9EE44388C}" srcOrd="3" destOrd="0" presId="urn:microsoft.com/office/officeart/2005/8/layout/hierarchy3"/>
    <dgm:cxn modelId="{5A5FEB97-3A3A-4147-981E-058CD4D2DE95}" type="presParOf" srcId="{FABE8382-8C3E-4E33-B6EE-E1A0541999FB}" destId="{AED7279B-6013-46BA-9319-AF67E42C1360}" srcOrd="4" destOrd="0" presId="urn:microsoft.com/office/officeart/2005/8/layout/hierarchy3"/>
    <dgm:cxn modelId="{B1AE0CCE-7C6B-46F7-B636-05F64D9C36E3}" type="presParOf" srcId="{FABE8382-8C3E-4E33-B6EE-E1A0541999FB}" destId="{CB357878-FF2A-4E97-96CB-77D1414EA3BE}" srcOrd="5" destOrd="0" presId="urn:microsoft.com/office/officeart/2005/8/layout/hierarchy3"/>
    <dgm:cxn modelId="{1889E924-CD3E-4DA7-88F7-5CAE13A4442E}" type="presParOf" srcId="{447A05FC-5053-4A81-83D0-302E74571270}" destId="{7835D2CB-A6E2-46F2-AC46-34D56BB616BE}" srcOrd="1" destOrd="0" presId="urn:microsoft.com/office/officeart/2005/8/layout/hierarchy3"/>
    <dgm:cxn modelId="{403C3AD3-F5DA-444E-9822-D54FDADCB9F3}" type="presParOf" srcId="{7835D2CB-A6E2-46F2-AC46-34D56BB616BE}" destId="{392F6E64-E7CD-43AC-8258-491D80A1DEAE}" srcOrd="0" destOrd="0" presId="urn:microsoft.com/office/officeart/2005/8/layout/hierarchy3"/>
    <dgm:cxn modelId="{B49F6E76-29B1-4FD3-8A9C-EB4E96CB2EFF}" type="presParOf" srcId="{392F6E64-E7CD-43AC-8258-491D80A1DEAE}" destId="{C87A5DAC-5583-4465-A08F-F19FF2FEE75B}" srcOrd="0" destOrd="0" presId="urn:microsoft.com/office/officeart/2005/8/layout/hierarchy3"/>
    <dgm:cxn modelId="{51129BCB-096B-4329-89C6-B81591CAD9DF}" type="presParOf" srcId="{392F6E64-E7CD-43AC-8258-491D80A1DEAE}" destId="{7F9BA08F-B1FE-40B2-99F5-69920202094E}" srcOrd="1" destOrd="0" presId="urn:microsoft.com/office/officeart/2005/8/layout/hierarchy3"/>
    <dgm:cxn modelId="{BDBB1F2F-7A3F-4DC3-8F59-5DEE27A9F7E2}" type="presParOf" srcId="{7835D2CB-A6E2-46F2-AC46-34D56BB616BE}" destId="{8055DFBC-90ED-4C45-85E5-AF735EB4B38A}" srcOrd="1" destOrd="0" presId="urn:microsoft.com/office/officeart/2005/8/layout/hierarchy3"/>
    <dgm:cxn modelId="{41E726E8-2308-4D18-B392-6C6F05ECC57C}" type="presParOf" srcId="{8055DFBC-90ED-4C45-85E5-AF735EB4B38A}" destId="{C548AE0C-8B3A-41F9-9532-97C06B04B79B}" srcOrd="0" destOrd="0" presId="urn:microsoft.com/office/officeart/2005/8/layout/hierarchy3"/>
    <dgm:cxn modelId="{B9DBABFE-5E11-40AA-B4B2-08A08EF8C205}" type="presParOf" srcId="{8055DFBC-90ED-4C45-85E5-AF735EB4B38A}" destId="{860BA40E-7171-4DC8-AC1A-8B340044AAB9}" srcOrd="1" destOrd="0" presId="urn:microsoft.com/office/officeart/2005/8/layout/hierarchy3"/>
    <dgm:cxn modelId="{95D33891-1342-46BD-8C1B-6A1F7968C0F2}" type="presParOf" srcId="{8055DFBC-90ED-4C45-85E5-AF735EB4B38A}" destId="{D8A71A7E-9E1A-4F14-A815-4675DE7CB667}" srcOrd="2" destOrd="0" presId="urn:microsoft.com/office/officeart/2005/8/layout/hierarchy3"/>
    <dgm:cxn modelId="{E5F48F4F-E8C0-4659-98D0-0CAF91DF1AC8}" type="presParOf" srcId="{8055DFBC-90ED-4C45-85E5-AF735EB4B38A}" destId="{D1DD927D-554E-4C4E-8A29-2EEB8F8BBBC1}" srcOrd="3" destOrd="0" presId="urn:microsoft.com/office/officeart/2005/8/layout/hierarchy3"/>
    <dgm:cxn modelId="{944E4D28-EB47-4710-B7C5-D13E3063EB18}" type="presParOf" srcId="{447A05FC-5053-4A81-83D0-302E74571270}" destId="{949EAC01-72E6-4653-A128-C6AFBE140B02}" srcOrd="2" destOrd="0" presId="urn:microsoft.com/office/officeart/2005/8/layout/hierarchy3"/>
    <dgm:cxn modelId="{682C35A2-B704-4D70-9340-5C5C91559DCA}" type="presParOf" srcId="{949EAC01-72E6-4653-A128-C6AFBE140B02}" destId="{D4AF15C0-A7EA-4D0C-B554-42E990774D23}" srcOrd="0" destOrd="0" presId="urn:microsoft.com/office/officeart/2005/8/layout/hierarchy3"/>
    <dgm:cxn modelId="{97A1B010-8926-4E10-9357-9D448B85AF00}" type="presParOf" srcId="{D4AF15C0-A7EA-4D0C-B554-42E990774D23}" destId="{FA530DD7-0AA2-4733-8965-A2ED2EB0128E}" srcOrd="0" destOrd="0" presId="urn:microsoft.com/office/officeart/2005/8/layout/hierarchy3"/>
    <dgm:cxn modelId="{4E94A145-C07E-427F-8D86-CB8FEC0816F3}" type="presParOf" srcId="{D4AF15C0-A7EA-4D0C-B554-42E990774D23}" destId="{1A7AECFB-7F76-4D67-B07B-243A0788744F}" srcOrd="1" destOrd="0" presId="urn:microsoft.com/office/officeart/2005/8/layout/hierarchy3"/>
    <dgm:cxn modelId="{CF22D3CB-E7C8-4952-8956-1322E7F7FB2D}" type="presParOf" srcId="{949EAC01-72E6-4653-A128-C6AFBE140B02}" destId="{265C44DE-8B14-4D7D-97DF-3BF39EDA7EA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CE861-B499-4621-9FCA-572338E1E33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2FFFD3-64A7-4821-8141-2F5244116D54}">
      <dgm:prSet phldrT="[Текст]"/>
      <dgm:spPr/>
      <dgm:t>
        <a:bodyPr/>
        <a:lstStyle/>
        <a:p>
          <a:r>
            <a:rPr lang="uk-UA" b="1" dirty="0" smtClean="0">
              <a:solidFill>
                <a:srgbClr val="7030A0"/>
              </a:solidFill>
            </a:rPr>
            <a:t>ТИПОВОЮ є функція </a:t>
          </a:r>
          <a:r>
            <a:rPr lang="uk-UA" b="1" i="1" u="sng" dirty="0" smtClean="0">
              <a:solidFill>
                <a:srgbClr val="7030A0"/>
              </a:solidFill>
            </a:rPr>
            <a:t>підмета:</a:t>
          </a:r>
          <a:r>
            <a:rPr lang="uk-UA" b="1" dirty="0" smtClean="0">
              <a:solidFill>
                <a:srgbClr val="7030A0"/>
              </a:solidFill>
            </a:rPr>
            <a:t> </a:t>
          </a:r>
          <a:r>
            <a:rPr lang="uk-UA" i="1" dirty="0" smtClean="0">
              <a:solidFill>
                <a:schemeClr val="bg1"/>
              </a:solidFill>
            </a:rPr>
            <a:t>Весняний світанок народжувався повільно</a:t>
          </a:r>
          <a:endParaRPr lang="ru-RU" i="1" dirty="0">
            <a:solidFill>
              <a:schemeClr val="bg1"/>
            </a:solidFill>
          </a:endParaRPr>
        </a:p>
      </dgm:t>
    </dgm:pt>
    <dgm:pt modelId="{58A0DAD7-FB62-4026-A3EE-DE6B1C63C421}" type="parTrans" cxnId="{C7329D1C-7699-4E51-92E9-62E41C0D43A0}">
      <dgm:prSet/>
      <dgm:spPr/>
      <dgm:t>
        <a:bodyPr/>
        <a:lstStyle/>
        <a:p>
          <a:endParaRPr lang="ru-RU"/>
        </a:p>
      </dgm:t>
    </dgm:pt>
    <dgm:pt modelId="{BC14EEF3-6432-47EF-8591-9515D0F13917}" type="sibTrans" cxnId="{C7329D1C-7699-4E51-92E9-62E41C0D43A0}">
      <dgm:prSet/>
      <dgm:spPr/>
      <dgm:t>
        <a:bodyPr/>
        <a:lstStyle/>
        <a:p>
          <a:endParaRPr lang="ru-RU"/>
        </a:p>
      </dgm:t>
    </dgm:pt>
    <dgm:pt modelId="{363346C2-BBDD-4CD0-9DF8-59BD07F1C756}">
      <dgm:prSet phldrT="[Текст]"/>
      <dgm:spPr/>
      <dgm:t>
        <a:bodyPr/>
        <a:lstStyle/>
        <a:p>
          <a:r>
            <a:rPr lang="uk-UA" b="1" i="1" dirty="0" smtClean="0">
              <a:solidFill>
                <a:srgbClr val="00B0F0"/>
              </a:solidFill>
            </a:rPr>
            <a:t>Додатка:</a:t>
          </a:r>
          <a:r>
            <a:rPr lang="uk-UA" i="1" dirty="0" smtClean="0"/>
            <a:t> Дружні оплески вибухнули на привітання молодого співака.</a:t>
          </a:r>
          <a:endParaRPr lang="ru-RU" i="1" dirty="0"/>
        </a:p>
      </dgm:t>
    </dgm:pt>
    <dgm:pt modelId="{3E6F23DD-1222-4133-9D0B-78CDAE547CAC}" type="parTrans" cxnId="{F622871E-D2C9-4045-8E1F-D3A7F9E7D79C}">
      <dgm:prSet/>
      <dgm:spPr/>
      <dgm:t>
        <a:bodyPr/>
        <a:lstStyle/>
        <a:p>
          <a:endParaRPr lang="ru-RU"/>
        </a:p>
      </dgm:t>
    </dgm:pt>
    <dgm:pt modelId="{229884C7-A644-4F90-A19F-E863D52596A7}" type="sibTrans" cxnId="{F622871E-D2C9-4045-8E1F-D3A7F9E7D79C}">
      <dgm:prSet/>
      <dgm:spPr/>
      <dgm:t>
        <a:bodyPr/>
        <a:lstStyle/>
        <a:p>
          <a:endParaRPr lang="ru-RU"/>
        </a:p>
      </dgm:t>
    </dgm:pt>
    <dgm:pt modelId="{9CBE3528-F49B-4633-AB7D-0BD49BB84F2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неузгоджене означення: </a:t>
          </a:r>
          <a:r>
            <a:rPr lang="uk-UA" b="1" i="1" dirty="0" smtClean="0"/>
            <a:t>За високим парканом темніло гілля дерев.</a:t>
          </a:r>
          <a:endParaRPr lang="ru-RU" b="1" i="1" dirty="0"/>
        </a:p>
      </dgm:t>
    </dgm:pt>
    <dgm:pt modelId="{BA87716C-A59D-4E4B-81EB-EF03EDA63F9D}" type="parTrans" cxnId="{8E35CE3F-526E-4D5B-965E-134C923843A4}">
      <dgm:prSet/>
      <dgm:spPr/>
      <dgm:t>
        <a:bodyPr/>
        <a:lstStyle/>
        <a:p>
          <a:endParaRPr lang="ru-RU"/>
        </a:p>
      </dgm:t>
    </dgm:pt>
    <dgm:pt modelId="{B71CA01F-D7DD-464E-9431-22EA7281A45D}" type="sibTrans" cxnId="{8E35CE3F-526E-4D5B-965E-134C923843A4}">
      <dgm:prSet/>
      <dgm:spPr/>
      <dgm:t>
        <a:bodyPr/>
        <a:lstStyle/>
        <a:p>
          <a:endParaRPr lang="ru-RU"/>
        </a:p>
      </dgm:t>
    </dgm:pt>
    <dgm:pt modelId="{CF843699-9B0E-4E6D-9872-FC5ACA7B6B7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обставина: </a:t>
          </a:r>
          <a:r>
            <a:rPr lang="uk-UA" b="1" i="0" dirty="0" smtClean="0"/>
            <a:t>Під горою веселками блищав Дніпро</a:t>
          </a:r>
          <a:endParaRPr lang="ru-RU" b="1" i="0" dirty="0"/>
        </a:p>
      </dgm:t>
    </dgm:pt>
    <dgm:pt modelId="{E65E9CA5-E74A-47F3-815C-4F44EABC9E1E}" type="parTrans" cxnId="{BA310F6F-1971-4782-B773-4EBABD145C19}">
      <dgm:prSet/>
      <dgm:spPr/>
      <dgm:t>
        <a:bodyPr/>
        <a:lstStyle/>
        <a:p>
          <a:endParaRPr lang="ru-RU"/>
        </a:p>
      </dgm:t>
    </dgm:pt>
    <dgm:pt modelId="{3BB7DFB7-4104-40D6-ABEA-E5FC2E5386E3}" type="sibTrans" cxnId="{BA310F6F-1971-4782-B773-4EBABD145C19}">
      <dgm:prSet/>
      <dgm:spPr/>
      <dgm:t>
        <a:bodyPr/>
        <a:lstStyle/>
        <a:p>
          <a:endParaRPr lang="ru-RU"/>
        </a:p>
      </dgm:t>
    </dgm:pt>
    <dgm:pt modelId="{61604D10-6D62-4801-8571-9E31E108E94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іменна частина присудка</a:t>
          </a:r>
          <a:r>
            <a:rPr lang="uk-UA" dirty="0" smtClean="0"/>
            <a:t>: </a:t>
          </a:r>
          <a:r>
            <a:rPr lang="uk-UA" b="1" i="1" dirty="0" smtClean="0"/>
            <a:t>Душа – як пісня солов’їна.</a:t>
          </a:r>
          <a:endParaRPr lang="ru-RU" b="1" i="1" dirty="0"/>
        </a:p>
      </dgm:t>
    </dgm:pt>
    <dgm:pt modelId="{56D3C0A6-B878-46F9-96C9-10C72900AE22}" type="parTrans" cxnId="{0CB39C5F-9FCB-432F-94BC-FFB76ACD2BB8}">
      <dgm:prSet/>
      <dgm:spPr/>
      <dgm:t>
        <a:bodyPr/>
        <a:lstStyle/>
        <a:p>
          <a:endParaRPr lang="ru-RU"/>
        </a:p>
      </dgm:t>
    </dgm:pt>
    <dgm:pt modelId="{7FDD35B4-4B7D-4C48-BB9D-5C81643A2C38}" type="sibTrans" cxnId="{0CB39C5F-9FCB-432F-94BC-FFB76ACD2BB8}">
      <dgm:prSet/>
      <dgm:spPr/>
      <dgm:t>
        <a:bodyPr/>
        <a:lstStyle/>
        <a:p>
          <a:endParaRPr lang="ru-RU"/>
        </a:p>
      </dgm:t>
    </dgm:pt>
    <dgm:pt modelId="{7059F3CE-8440-4DE2-8C81-D330C9F46678}" type="pres">
      <dgm:prSet presAssocID="{7B1CE861-B499-4621-9FCA-572338E1E3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2FED78-4BA3-4698-BDEA-00077DD47DD8}" type="pres">
      <dgm:prSet presAssocID="{542FFFD3-64A7-4821-8141-2F5244116D54}" presName="vertOne" presStyleCnt="0"/>
      <dgm:spPr/>
    </dgm:pt>
    <dgm:pt modelId="{B7EB664B-D290-438E-894A-7133DDDB91C6}" type="pres">
      <dgm:prSet presAssocID="{542FFFD3-64A7-4821-8141-2F5244116D5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A905E-9BC1-4B8D-97AC-1DFE267D420E}" type="pres">
      <dgm:prSet presAssocID="{542FFFD3-64A7-4821-8141-2F5244116D54}" presName="parTransOne" presStyleCnt="0"/>
      <dgm:spPr/>
    </dgm:pt>
    <dgm:pt modelId="{36412B56-FC1D-47AB-9F12-BDEEF2003798}" type="pres">
      <dgm:prSet presAssocID="{542FFFD3-64A7-4821-8141-2F5244116D54}" presName="horzOne" presStyleCnt="0"/>
      <dgm:spPr/>
    </dgm:pt>
    <dgm:pt modelId="{7D502010-F300-455D-B5F0-FCFFE595958C}" type="pres">
      <dgm:prSet presAssocID="{363346C2-BBDD-4CD0-9DF8-59BD07F1C756}" presName="vertTwo" presStyleCnt="0"/>
      <dgm:spPr/>
    </dgm:pt>
    <dgm:pt modelId="{C079C6DA-7F10-48BF-B1D9-F52FAA15B2E2}" type="pres">
      <dgm:prSet presAssocID="{363346C2-BBDD-4CD0-9DF8-59BD07F1C75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B5DF6-108C-45C2-A26F-635988F1C305}" type="pres">
      <dgm:prSet presAssocID="{363346C2-BBDD-4CD0-9DF8-59BD07F1C756}" presName="parTransTwo" presStyleCnt="0"/>
      <dgm:spPr/>
    </dgm:pt>
    <dgm:pt modelId="{FF1FF5E5-657A-4A56-B290-F2CF56235BF6}" type="pres">
      <dgm:prSet presAssocID="{363346C2-BBDD-4CD0-9DF8-59BD07F1C756}" presName="horzTwo" presStyleCnt="0"/>
      <dgm:spPr/>
    </dgm:pt>
    <dgm:pt modelId="{2B65ADF2-7338-448A-BCB2-24ED2DC2F581}" type="pres">
      <dgm:prSet presAssocID="{9CBE3528-F49B-4633-AB7D-0BD49BB84F20}" presName="vertThree" presStyleCnt="0"/>
      <dgm:spPr/>
    </dgm:pt>
    <dgm:pt modelId="{722660D7-F278-4903-B314-BB6DB546C0FC}" type="pres">
      <dgm:prSet presAssocID="{9CBE3528-F49B-4633-AB7D-0BD49BB84F2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A7B31-5C7B-4A98-BDA7-C941FD8AE3C6}" type="pres">
      <dgm:prSet presAssocID="{9CBE3528-F49B-4633-AB7D-0BD49BB84F20}" presName="horzThree" presStyleCnt="0"/>
      <dgm:spPr/>
    </dgm:pt>
    <dgm:pt modelId="{93F9D8A8-9DF0-407F-B846-8B9F8B325237}" type="pres">
      <dgm:prSet presAssocID="{B71CA01F-D7DD-464E-9431-22EA7281A45D}" presName="sibSpaceThree" presStyleCnt="0"/>
      <dgm:spPr/>
    </dgm:pt>
    <dgm:pt modelId="{3FBC91B2-B709-411D-86A1-2404262E3874}" type="pres">
      <dgm:prSet presAssocID="{CF843699-9B0E-4E6D-9872-FC5ACA7B6B77}" presName="vertThree" presStyleCnt="0"/>
      <dgm:spPr/>
    </dgm:pt>
    <dgm:pt modelId="{75DD0029-3359-40CC-971B-C9D0C738842F}" type="pres">
      <dgm:prSet presAssocID="{CF843699-9B0E-4E6D-9872-FC5ACA7B6B7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08A8E-AFAF-4A98-B76F-C9F2395E06E8}" type="pres">
      <dgm:prSet presAssocID="{CF843699-9B0E-4E6D-9872-FC5ACA7B6B77}" presName="horzThree" presStyleCnt="0"/>
      <dgm:spPr/>
    </dgm:pt>
    <dgm:pt modelId="{287AD23B-C5B2-4B98-ABDB-2D6C677FF165}" type="pres">
      <dgm:prSet presAssocID="{3BB7DFB7-4104-40D6-ABEA-E5FC2E5386E3}" presName="sibSpaceThree" presStyleCnt="0"/>
      <dgm:spPr/>
    </dgm:pt>
    <dgm:pt modelId="{BD301235-0F29-4939-8B57-2FD896584694}" type="pres">
      <dgm:prSet presAssocID="{61604D10-6D62-4801-8571-9E31E108E945}" presName="vertThree" presStyleCnt="0"/>
      <dgm:spPr/>
    </dgm:pt>
    <dgm:pt modelId="{D6DB5D72-3362-4A46-ABE6-FAB19EE35BCF}" type="pres">
      <dgm:prSet presAssocID="{61604D10-6D62-4801-8571-9E31E108E94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A3A2E4-3518-4742-B112-DAC01CB9D70A}" type="pres">
      <dgm:prSet presAssocID="{61604D10-6D62-4801-8571-9E31E108E945}" presName="horzThree" presStyleCnt="0"/>
      <dgm:spPr/>
    </dgm:pt>
  </dgm:ptLst>
  <dgm:cxnLst>
    <dgm:cxn modelId="{8E35CE3F-526E-4D5B-965E-134C923843A4}" srcId="{363346C2-BBDD-4CD0-9DF8-59BD07F1C756}" destId="{9CBE3528-F49B-4633-AB7D-0BD49BB84F20}" srcOrd="0" destOrd="0" parTransId="{BA87716C-A59D-4E4B-81EB-EF03EDA63F9D}" sibTransId="{B71CA01F-D7DD-464E-9431-22EA7281A45D}"/>
    <dgm:cxn modelId="{E0C6FA21-EC3C-4FF7-8D51-59B8E3F908E6}" type="presOf" srcId="{61604D10-6D62-4801-8571-9E31E108E945}" destId="{D6DB5D72-3362-4A46-ABE6-FAB19EE35BCF}" srcOrd="0" destOrd="0" presId="urn:microsoft.com/office/officeart/2005/8/layout/hierarchy4"/>
    <dgm:cxn modelId="{34FB3B73-95B7-42C9-B1F7-B9925A85572F}" type="presOf" srcId="{542FFFD3-64A7-4821-8141-2F5244116D54}" destId="{B7EB664B-D290-438E-894A-7133DDDB91C6}" srcOrd="0" destOrd="0" presId="urn:microsoft.com/office/officeart/2005/8/layout/hierarchy4"/>
    <dgm:cxn modelId="{4E9DE646-F318-4AAA-8F72-BF79809CCA5D}" type="presOf" srcId="{CF843699-9B0E-4E6D-9872-FC5ACA7B6B77}" destId="{75DD0029-3359-40CC-971B-C9D0C738842F}" srcOrd="0" destOrd="0" presId="urn:microsoft.com/office/officeart/2005/8/layout/hierarchy4"/>
    <dgm:cxn modelId="{1D5EFF15-6C2A-47F0-9C52-6D9F39106C63}" type="presOf" srcId="{9CBE3528-F49B-4633-AB7D-0BD49BB84F20}" destId="{722660D7-F278-4903-B314-BB6DB546C0FC}" srcOrd="0" destOrd="0" presId="urn:microsoft.com/office/officeart/2005/8/layout/hierarchy4"/>
    <dgm:cxn modelId="{F622871E-D2C9-4045-8E1F-D3A7F9E7D79C}" srcId="{542FFFD3-64A7-4821-8141-2F5244116D54}" destId="{363346C2-BBDD-4CD0-9DF8-59BD07F1C756}" srcOrd="0" destOrd="0" parTransId="{3E6F23DD-1222-4133-9D0B-78CDAE547CAC}" sibTransId="{229884C7-A644-4F90-A19F-E863D52596A7}"/>
    <dgm:cxn modelId="{0CB39C5F-9FCB-432F-94BC-FFB76ACD2BB8}" srcId="{363346C2-BBDD-4CD0-9DF8-59BD07F1C756}" destId="{61604D10-6D62-4801-8571-9E31E108E945}" srcOrd="2" destOrd="0" parTransId="{56D3C0A6-B878-46F9-96C9-10C72900AE22}" sibTransId="{7FDD35B4-4B7D-4C48-BB9D-5C81643A2C38}"/>
    <dgm:cxn modelId="{3C81AF0D-F10D-4C9D-A0C3-09D20D9FDCAB}" type="presOf" srcId="{7B1CE861-B499-4621-9FCA-572338E1E33D}" destId="{7059F3CE-8440-4DE2-8C81-D330C9F46678}" srcOrd="0" destOrd="0" presId="urn:microsoft.com/office/officeart/2005/8/layout/hierarchy4"/>
    <dgm:cxn modelId="{C7329D1C-7699-4E51-92E9-62E41C0D43A0}" srcId="{7B1CE861-B499-4621-9FCA-572338E1E33D}" destId="{542FFFD3-64A7-4821-8141-2F5244116D54}" srcOrd="0" destOrd="0" parTransId="{58A0DAD7-FB62-4026-A3EE-DE6B1C63C421}" sibTransId="{BC14EEF3-6432-47EF-8591-9515D0F13917}"/>
    <dgm:cxn modelId="{BA310F6F-1971-4782-B773-4EBABD145C19}" srcId="{363346C2-BBDD-4CD0-9DF8-59BD07F1C756}" destId="{CF843699-9B0E-4E6D-9872-FC5ACA7B6B77}" srcOrd="1" destOrd="0" parTransId="{E65E9CA5-E74A-47F3-815C-4F44EABC9E1E}" sibTransId="{3BB7DFB7-4104-40D6-ABEA-E5FC2E5386E3}"/>
    <dgm:cxn modelId="{CADD4EB7-6315-4CF6-9DAF-5D5497D0B1F1}" type="presOf" srcId="{363346C2-BBDD-4CD0-9DF8-59BD07F1C756}" destId="{C079C6DA-7F10-48BF-B1D9-F52FAA15B2E2}" srcOrd="0" destOrd="0" presId="urn:microsoft.com/office/officeart/2005/8/layout/hierarchy4"/>
    <dgm:cxn modelId="{F8BEC300-913A-4BD8-91EC-0251ECEDC5AB}" type="presParOf" srcId="{7059F3CE-8440-4DE2-8C81-D330C9F46678}" destId="{092FED78-4BA3-4698-BDEA-00077DD47DD8}" srcOrd="0" destOrd="0" presId="urn:microsoft.com/office/officeart/2005/8/layout/hierarchy4"/>
    <dgm:cxn modelId="{CA2E165C-EDD2-49FB-BD33-D1547F9DCF2D}" type="presParOf" srcId="{092FED78-4BA3-4698-BDEA-00077DD47DD8}" destId="{B7EB664B-D290-438E-894A-7133DDDB91C6}" srcOrd="0" destOrd="0" presId="urn:microsoft.com/office/officeart/2005/8/layout/hierarchy4"/>
    <dgm:cxn modelId="{155BB0C6-EF6A-444B-AC47-FA687ACDC503}" type="presParOf" srcId="{092FED78-4BA3-4698-BDEA-00077DD47DD8}" destId="{451A905E-9BC1-4B8D-97AC-1DFE267D420E}" srcOrd="1" destOrd="0" presId="urn:microsoft.com/office/officeart/2005/8/layout/hierarchy4"/>
    <dgm:cxn modelId="{0007C0E7-679A-4E70-83B9-0315AD3A27E6}" type="presParOf" srcId="{092FED78-4BA3-4698-BDEA-00077DD47DD8}" destId="{36412B56-FC1D-47AB-9F12-BDEEF2003798}" srcOrd="2" destOrd="0" presId="urn:microsoft.com/office/officeart/2005/8/layout/hierarchy4"/>
    <dgm:cxn modelId="{A25FC2F8-DF8D-455E-9A02-CA68D7899FFA}" type="presParOf" srcId="{36412B56-FC1D-47AB-9F12-BDEEF2003798}" destId="{7D502010-F300-455D-B5F0-FCFFE595958C}" srcOrd="0" destOrd="0" presId="urn:microsoft.com/office/officeart/2005/8/layout/hierarchy4"/>
    <dgm:cxn modelId="{10680CB3-71A8-480D-8ECF-177582B161DF}" type="presParOf" srcId="{7D502010-F300-455D-B5F0-FCFFE595958C}" destId="{C079C6DA-7F10-48BF-B1D9-F52FAA15B2E2}" srcOrd="0" destOrd="0" presId="urn:microsoft.com/office/officeart/2005/8/layout/hierarchy4"/>
    <dgm:cxn modelId="{0C4223A8-6B60-4301-889F-51731FE80055}" type="presParOf" srcId="{7D502010-F300-455D-B5F0-FCFFE595958C}" destId="{F70B5DF6-108C-45C2-A26F-635988F1C305}" srcOrd="1" destOrd="0" presId="urn:microsoft.com/office/officeart/2005/8/layout/hierarchy4"/>
    <dgm:cxn modelId="{DAA74212-D83A-46ED-924D-B966FA8A4FBB}" type="presParOf" srcId="{7D502010-F300-455D-B5F0-FCFFE595958C}" destId="{FF1FF5E5-657A-4A56-B290-F2CF56235BF6}" srcOrd="2" destOrd="0" presId="urn:microsoft.com/office/officeart/2005/8/layout/hierarchy4"/>
    <dgm:cxn modelId="{FBFE2107-1489-44C9-AD74-FE9F4DCC3B1D}" type="presParOf" srcId="{FF1FF5E5-657A-4A56-B290-F2CF56235BF6}" destId="{2B65ADF2-7338-448A-BCB2-24ED2DC2F581}" srcOrd="0" destOrd="0" presId="urn:microsoft.com/office/officeart/2005/8/layout/hierarchy4"/>
    <dgm:cxn modelId="{7BD28FE9-0CB5-4FAE-BC0A-2378155ADCEA}" type="presParOf" srcId="{2B65ADF2-7338-448A-BCB2-24ED2DC2F581}" destId="{722660D7-F278-4903-B314-BB6DB546C0FC}" srcOrd="0" destOrd="0" presId="urn:microsoft.com/office/officeart/2005/8/layout/hierarchy4"/>
    <dgm:cxn modelId="{F56CCCD1-1397-4F68-9711-568AAB991145}" type="presParOf" srcId="{2B65ADF2-7338-448A-BCB2-24ED2DC2F581}" destId="{904A7B31-5C7B-4A98-BDA7-C941FD8AE3C6}" srcOrd="1" destOrd="0" presId="urn:microsoft.com/office/officeart/2005/8/layout/hierarchy4"/>
    <dgm:cxn modelId="{355B3C98-9C36-425C-B87E-71ED82724381}" type="presParOf" srcId="{FF1FF5E5-657A-4A56-B290-F2CF56235BF6}" destId="{93F9D8A8-9DF0-407F-B846-8B9F8B325237}" srcOrd="1" destOrd="0" presId="urn:microsoft.com/office/officeart/2005/8/layout/hierarchy4"/>
    <dgm:cxn modelId="{1641DFC7-33B1-4B40-B219-C0D654F0B483}" type="presParOf" srcId="{FF1FF5E5-657A-4A56-B290-F2CF56235BF6}" destId="{3FBC91B2-B709-411D-86A1-2404262E3874}" srcOrd="2" destOrd="0" presId="urn:microsoft.com/office/officeart/2005/8/layout/hierarchy4"/>
    <dgm:cxn modelId="{8AF99111-3FD2-4224-96C9-5CB2DC0982E7}" type="presParOf" srcId="{3FBC91B2-B709-411D-86A1-2404262E3874}" destId="{75DD0029-3359-40CC-971B-C9D0C738842F}" srcOrd="0" destOrd="0" presId="urn:microsoft.com/office/officeart/2005/8/layout/hierarchy4"/>
    <dgm:cxn modelId="{C0B00466-82DE-4F8D-942B-B2C4CB5F8E5B}" type="presParOf" srcId="{3FBC91B2-B709-411D-86A1-2404262E3874}" destId="{A9408A8E-AFAF-4A98-B76F-C9F2395E06E8}" srcOrd="1" destOrd="0" presId="urn:microsoft.com/office/officeart/2005/8/layout/hierarchy4"/>
    <dgm:cxn modelId="{E7EB9BFB-B0A4-45B5-B4F9-4D74B26DE0BB}" type="presParOf" srcId="{FF1FF5E5-657A-4A56-B290-F2CF56235BF6}" destId="{287AD23B-C5B2-4B98-ABDB-2D6C677FF165}" srcOrd="3" destOrd="0" presId="urn:microsoft.com/office/officeart/2005/8/layout/hierarchy4"/>
    <dgm:cxn modelId="{28C2A256-251F-46FE-85ED-FCB6575805CB}" type="presParOf" srcId="{FF1FF5E5-657A-4A56-B290-F2CF56235BF6}" destId="{BD301235-0F29-4939-8B57-2FD896584694}" srcOrd="4" destOrd="0" presId="urn:microsoft.com/office/officeart/2005/8/layout/hierarchy4"/>
    <dgm:cxn modelId="{0846CA01-5BF4-4FA3-963F-D26FCF195D3B}" type="presParOf" srcId="{BD301235-0F29-4939-8B57-2FD896584694}" destId="{D6DB5D72-3362-4A46-ABE6-FAB19EE35BCF}" srcOrd="0" destOrd="0" presId="urn:microsoft.com/office/officeart/2005/8/layout/hierarchy4"/>
    <dgm:cxn modelId="{BFDD17DA-B7CE-48AD-809B-B44ED48320F9}" type="presParOf" srcId="{BD301235-0F29-4939-8B57-2FD896584694}" destId="{24A3A2E4-3518-4742-B112-DAC01CB9D7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46030-C8C1-475E-9A96-452355889C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254E716-6B1D-457B-9A60-60AE0974A221}">
      <dgm:prSet phldrT="[Текст]"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категорія істот – неістот;</a:t>
          </a:r>
          <a:endParaRPr lang="ru-RU" b="1" dirty="0">
            <a:solidFill>
              <a:schemeClr val="bg1"/>
            </a:solidFill>
          </a:endParaRPr>
        </a:p>
      </dgm:t>
    </dgm:pt>
    <dgm:pt modelId="{5B271412-978B-4140-BCEA-76AD6D62F079}" type="parTrans" cxnId="{D005A1BD-4D9E-4C26-9361-5CEB82C410C0}">
      <dgm:prSet/>
      <dgm:spPr/>
      <dgm:t>
        <a:bodyPr/>
        <a:lstStyle/>
        <a:p>
          <a:endParaRPr lang="ru-RU"/>
        </a:p>
      </dgm:t>
    </dgm:pt>
    <dgm:pt modelId="{A4D55032-1851-42E8-BE89-3AFFFA51AE82}" type="sibTrans" cxnId="{D005A1BD-4D9E-4C26-9361-5CEB82C410C0}">
      <dgm:prSet/>
      <dgm:spPr/>
      <dgm:t>
        <a:bodyPr/>
        <a:lstStyle/>
        <a:p>
          <a:endParaRPr lang="ru-RU"/>
        </a:p>
      </dgm:t>
    </dgm:pt>
    <dgm:pt modelId="{4B40C3DA-4FAE-4699-BA29-26E6F55EB96E}">
      <dgm:prSet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власних і загальних назв;</a:t>
          </a:r>
          <a:endParaRPr lang="ru-RU" b="1" dirty="0">
            <a:solidFill>
              <a:schemeClr val="bg1"/>
            </a:solidFill>
          </a:endParaRPr>
        </a:p>
      </dgm:t>
    </dgm:pt>
    <dgm:pt modelId="{C9FC2B45-8141-4241-BB13-22D92C9A0697}" type="parTrans" cxnId="{38BBF15A-74C0-4F6B-BA49-44D401CDE40E}">
      <dgm:prSet/>
      <dgm:spPr/>
      <dgm:t>
        <a:bodyPr/>
        <a:lstStyle/>
        <a:p>
          <a:endParaRPr lang="ru-RU"/>
        </a:p>
      </dgm:t>
    </dgm:pt>
    <dgm:pt modelId="{FD46D403-E1DD-477E-ABA8-7B39AC51E7D6}" type="sibTrans" cxnId="{38BBF15A-74C0-4F6B-BA49-44D401CDE40E}">
      <dgm:prSet/>
      <dgm:spPr/>
      <dgm:t>
        <a:bodyPr/>
        <a:lstStyle/>
        <a:p>
          <a:endParaRPr lang="ru-RU"/>
        </a:p>
      </dgm:t>
    </dgm:pt>
    <dgm:pt modelId="{7266C31B-7D95-47C1-8CCA-605D88023612}">
      <dgm:prSet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категорія конкретності – абстрактності;</a:t>
          </a:r>
          <a:endParaRPr lang="ru-RU" b="1" dirty="0">
            <a:solidFill>
              <a:schemeClr val="bg1"/>
            </a:solidFill>
          </a:endParaRPr>
        </a:p>
      </dgm:t>
    </dgm:pt>
    <dgm:pt modelId="{19521237-3EBF-4BC5-B273-7EB9A23B858F}" type="parTrans" cxnId="{C410B9C6-0F6F-469C-878D-C61ED7D433ED}">
      <dgm:prSet/>
      <dgm:spPr/>
      <dgm:t>
        <a:bodyPr/>
        <a:lstStyle/>
        <a:p>
          <a:endParaRPr lang="ru-RU"/>
        </a:p>
      </dgm:t>
    </dgm:pt>
    <dgm:pt modelId="{8738F951-AD5E-482F-9C74-698442BD9217}" type="sibTrans" cxnId="{C410B9C6-0F6F-469C-878D-C61ED7D433ED}">
      <dgm:prSet/>
      <dgm:spPr/>
      <dgm:t>
        <a:bodyPr/>
        <a:lstStyle/>
        <a:p>
          <a:endParaRPr lang="ru-RU"/>
        </a:p>
      </dgm:t>
    </dgm:pt>
    <dgm:pt modelId="{69FF6C87-98BE-464C-8620-2EB74293C21A}">
      <dgm:prSet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категорія збірності;</a:t>
          </a:r>
          <a:endParaRPr lang="ru-RU" b="1" dirty="0">
            <a:solidFill>
              <a:schemeClr val="bg1"/>
            </a:solidFill>
          </a:endParaRPr>
        </a:p>
      </dgm:t>
    </dgm:pt>
    <dgm:pt modelId="{239BB78A-5EFF-4EDA-9B48-0E8423B7DC3A}" type="parTrans" cxnId="{2440B07F-7537-47D8-B6C8-5DB4C3252F90}">
      <dgm:prSet/>
      <dgm:spPr/>
      <dgm:t>
        <a:bodyPr/>
        <a:lstStyle/>
        <a:p>
          <a:endParaRPr lang="ru-RU"/>
        </a:p>
      </dgm:t>
    </dgm:pt>
    <dgm:pt modelId="{F5149401-9647-4F47-9E9A-B2EDA4E4FD6E}" type="sibTrans" cxnId="{2440B07F-7537-47D8-B6C8-5DB4C3252F90}">
      <dgm:prSet/>
      <dgm:spPr/>
      <dgm:t>
        <a:bodyPr/>
        <a:lstStyle/>
        <a:p>
          <a:endParaRPr lang="ru-RU"/>
        </a:p>
      </dgm:t>
    </dgm:pt>
    <dgm:pt modelId="{D27CFEEB-7D39-44E9-BCCF-E2928FA8981C}">
      <dgm:prSet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категорія речовинності;</a:t>
          </a:r>
          <a:endParaRPr lang="ru-RU" b="1" dirty="0">
            <a:solidFill>
              <a:schemeClr val="bg1"/>
            </a:solidFill>
          </a:endParaRPr>
        </a:p>
      </dgm:t>
    </dgm:pt>
    <dgm:pt modelId="{D9EB6DD8-46E8-4161-8EB9-D6A21B58DBC5}" type="parTrans" cxnId="{91AC8A2B-E6BF-422E-B1DE-1F5AB419115B}">
      <dgm:prSet/>
      <dgm:spPr/>
      <dgm:t>
        <a:bodyPr/>
        <a:lstStyle/>
        <a:p>
          <a:endParaRPr lang="ru-RU"/>
        </a:p>
      </dgm:t>
    </dgm:pt>
    <dgm:pt modelId="{4DF6302A-BC1D-4DAE-81D2-C255E216FA78}" type="sibTrans" cxnId="{91AC8A2B-E6BF-422E-B1DE-1F5AB419115B}">
      <dgm:prSet/>
      <dgm:spPr/>
      <dgm:t>
        <a:bodyPr/>
        <a:lstStyle/>
        <a:p>
          <a:endParaRPr lang="ru-RU"/>
        </a:p>
      </dgm:t>
    </dgm:pt>
    <dgm:pt modelId="{6C6558A1-1C83-4187-ADEB-A135BE65DACE}">
      <dgm:prSet/>
      <dgm:spPr/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категорія одиничності (</a:t>
          </a:r>
          <a:r>
            <a:rPr lang="uk-UA" b="1" i="1" dirty="0" err="1" smtClean="0">
              <a:solidFill>
                <a:schemeClr val="bg1"/>
              </a:solidFill>
            </a:rPr>
            <a:t>сингулятивності</a:t>
          </a:r>
          <a:r>
            <a:rPr lang="uk-UA" b="1" i="1" dirty="0" smtClean="0">
              <a:solidFill>
                <a:schemeClr val="bg1"/>
              </a:solidFill>
            </a:rPr>
            <a:t>).</a:t>
          </a:r>
          <a:endParaRPr lang="ru-RU" b="1" dirty="0">
            <a:solidFill>
              <a:schemeClr val="bg1"/>
            </a:solidFill>
          </a:endParaRPr>
        </a:p>
      </dgm:t>
    </dgm:pt>
    <dgm:pt modelId="{756F52B1-2CA4-4740-ACAC-EB86F6721078}" type="parTrans" cxnId="{F2E6C39F-B26C-4D89-A991-AB780BC1DE95}">
      <dgm:prSet/>
      <dgm:spPr/>
      <dgm:t>
        <a:bodyPr/>
        <a:lstStyle/>
        <a:p>
          <a:endParaRPr lang="ru-RU"/>
        </a:p>
      </dgm:t>
    </dgm:pt>
    <dgm:pt modelId="{485B2D5E-D41D-41EC-88E6-49E0E1C19908}" type="sibTrans" cxnId="{F2E6C39F-B26C-4D89-A991-AB780BC1DE95}">
      <dgm:prSet/>
      <dgm:spPr/>
      <dgm:t>
        <a:bodyPr/>
        <a:lstStyle/>
        <a:p>
          <a:endParaRPr lang="ru-RU"/>
        </a:p>
      </dgm:t>
    </dgm:pt>
    <dgm:pt modelId="{2ABE86EB-347A-4781-B1C0-6BABF3EF3FB3}" type="pres">
      <dgm:prSet presAssocID="{27746030-C8C1-475E-9A96-452355889CE9}" presName="Name0" presStyleCnt="0">
        <dgm:presLayoutVars>
          <dgm:chMax val="7"/>
          <dgm:chPref val="7"/>
          <dgm:dir/>
        </dgm:presLayoutVars>
      </dgm:prSet>
      <dgm:spPr/>
    </dgm:pt>
    <dgm:pt modelId="{7B7D4C47-5583-43E1-97D0-02D668A6D2D0}" type="pres">
      <dgm:prSet presAssocID="{27746030-C8C1-475E-9A96-452355889CE9}" presName="Name1" presStyleCnt="0"/>
      <dgm:spPr/>
    </dgm:pt>
    <dgm:pt modelId="{77B8485F-B664-4763-B197-5411A269BE2F}" type="pres">
      <dgm:prSet presAssocID="{27746030-C8C1-475E-9A96-452355889CE9}" presName="cycle" presStyleCnt="0"/>
      <dgm:spPr/>
    </dgm:pt>
    <dgm:pt modelId="{6DD2FD80-7862-4CAE-A1B2-6716E5B97D36}" type="pres">
      <dgm:prSet presAssocID="{27746030-C8C1-475E-9A96-452355889CE9}" presName="srcNode" presStyleLbl="node1" presStyleIdx="0" presStyleCnt="6"/>
      <dgm:spPr/>
    </dgm:pt>
    <dgm:pt modelId="{18306C74-E375-404B-A579-471DAFD03800}" type="pres">
      <dgm:prSet presAssocID="{27746030-C8C1-475E-9A96-452355889CE9}" presName="conn" presStyleLbl="parChTrans1D2" presStyleIdx="0" presStyleCnt="1"/>
      <dgm:spPr/>
    </dgm:pt>
    <dgm:pt modelId="{0A977D61-CED6-404A-8EAD-3A40F5F5D01D}" type="pres">
      <dgm:prSet presAssocID="{27746030-C8C1-475E-9A96-452355889CE9}" presName="extraNode" presStyleLbl="node1" presStyleIdx="0" presStyleCnt="6"/>
      <dgm:spPr/>
    </dgm:pt>
    <dgm:pt modelId="{BF6D4478-C93C-4DFB-8077-F57D2248E093}" type="pres">
      <dgm:prSet presAssocID="{27746030-C8C1-475E-9A96-452355889CE9}" presName="dstNode" presStyleLbl="node1" presStyleIdx="0" presStyleCnt="6"/>
      <dgm:spPr/>
    </dgm:pt>
    <dgm:pt modelId="{2A669C5D-EB64-4346-A8ED-95F7E919CE5E}" type="pres">
      <dgm:prSet presAssocID="{9254E716-6B1D-457B-9A60-60AE0974A22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0F2AB-E4E0-4BAC-9A44-40EED1FCC51D}" type="pres">
      <dgm:prSet presAssocID="{9254E716-6B1D-457B-9A60-60AE0974A221}" presName="accent_1" presStyleCnt="0"/>
      <dgm:spPr/>
    </dgm:pt>
    <dgm:pt modelId="{469337F0-5067-4B3A-8F74-2A64C5888CBB}" type="pres">
      <dgm:prSet presAssocID="{9254E716-6B1D-457B-9A60-60AE0974A221}" presName="accentRepeatNode" presStyleLbl="solidFgAcc1" presStyleIdx="0" presStyleCnt="6"/>
      <dgm:spPr/>
    </dgm:pt>
    <dgm:pt modelId="{0F80D716-3A26-4B85-A49F-ACDCEC6527E1}" type="pres">
      <dgm:prSet presAssocID="{4B40C3DA-4FAE-4699-BA29-26E6F55EB96E}" presName="text_2" presStyleLbl="node1" presStyleIdx="1" presStyleCnt="6">
        <dgm:presLayoutVars>
          <dgm:bulletEnabled val="1"/>
        </dgm:presLayoutVars>
      </dgm:prSet>
      <dgm:spPr/>
    </dgm:pt>
    <dgm:pt modelId="{575670B9-52B0-4923-BAFE-C41C5EBDE2DF}" type="pres">
      <dgm:prSet presAssocID="{4B40C3DA-4FAE-4699-BA29-26E6F55EB96E}" presName="accent_2" presStyleCnt="0"/>
      <dgm:spPr/>
    </dgm:pt>
    <dgm:pt modelId="{741916DE-EF04-4F2E-A675-00B7D9906D0F}" type="pres">
      <dgm:prSet presAssocID="{4B40C3DA-4FAE-4699-BA29-26E6F55EB96E}" presName="accentRepeatNode" presStyleLbl="solidFgAcc1" presStyleIdx="1" presStyleCnt="6"/>
      <dgm:spPr/>
    </dgm:pt>
    <dgm:pt modelId="{193E8A8D-6D6B-4493-A203-9344D34D694B}" type="pres">
      <dgm:prSet presAssocID="{7266C31B-7D95-47C1-8CCA-605D88023612}" presName="text_3" presStyleLbl="node1" presStyleIdx="2" presStyleCnt="6">
        <dgm:presLayoutVars>
          <dgm:bulletEnabled val="1"/>
        </dgm:presLayoutVars>
      </dgm:prSet>
      <dgm:spPr/>
    </dgm:pt>
    <dgm:pt modelId="{329D7D59-09E8-4087-ABA4-CF8F4269EBB0}" type="pres">
      <dgm:prSet presAssocID="{7266C31B-7D95-47C1-8CCA-605D88023612}" presName="accent_3" presStyleCnt="0"/>
      <dgm:spPr/>
    </dgm:pt>
    <dgm:pt modelId="{75CC7912-0D33-48AB-8BA4-9A0BC7A7E056}" type="pres">
      <dgm:prSet presAssocID="{7266C31B-7D95-47C1-8CCA-605D88023612}" presName="accentRepeatNode" presStyleLbl="solidFgAcc1" presStyleIdx="2" presStyleCnt="6"/>
      <dgm:spPr/>
    </dgm:pt>
    <dgm:pt modelId="{E2E7B909-27F2-4BB4-A91F-666BB4DFFEF4}" type="pres">
      <dgm:prSet presAssocID="{69FF6C87-98BE-464C-8620-2EB74293C21A}" presName="text_4" presStyleLbl="node1" presStyleIdx="3" presStyleCnt="6">
        <dgm:presLayoutVars>
          <dgm:bulletEnabled val="1"/>
        </dgm:presLayoutVars>
      </dgm:prSet>
      <dgm:spPr/>
    </dgm:pt>
    <dgm:pt modelId="{2303176F-A41F-4AA4-9CBE-6841D858F01C}" type="pres">
      <dgm:prSet presAssocID="{69FF6C87-98BE-464C-8620-2EB74293C21A}" presName="accent_4" presStyleCnt="0"/>
      <dgm:spPr/>
    </dgm:pt>
    <dgm:pt modelId="{E1AA121B-59DC-434F-8F48-7D8AD681ABDD}" type="pres">
      <dgm:prSet presAssocID="{69FF6C87-98BE-464C-8620-2EB74293C21A}" presName="accentRepeatNode" presStyleLbl="solidFgAcc1" presStyleIdx="3" presStyleCnt="6"/>
      <dgm:spPr/>
    </dgm:pt>
    <dgm:pt modelId="{2F148A2D-2275-4130-92CC-6FB05E5E5084}" type="pres">
      <dgm:prSet presAssocID="{D27CFEEB-7D39-44E9-BCCF-E2928FA8981C}" presName="text_5" presStyleLbl="node1" presStyleIdx="4" presStyleCnt="6">
        <dgm:presLayoutVars>
          <dgm:bulletEnabled val="1"/>
        </dgm:presLayoutVars>
      </dgm:prSet>
      <dgm:spPr/>
    </dgm:pt>
    <dgm:pt modelId="{83E93C3E-5AFF-4BFE-B8FD-694F88596B8C}" type="pres">
      <dgm:prSet presAssocID="{D27CFEEB-7D39-44E9-BCCF-E2928FA8981C}" presName="accent_5" presStyleCnt="0"/>
      <dgm:spPr/>
    </dgm:pt>
    <dgm:pt modelId="{C463F803-F6D6-41F3-AF20-659C2F5ACD55}" type="pres">
      <dgm:prSet presAssocID="{D27CFEEB-7D39-44E9-BCCF-E2928FA8981C}" presName="accentRepeatNode" presStyleLbl="solidFgAcc1" presStyleIdx="4" presStyleCnt="6"/>
      <dgm:spPr/>
    </dgm:pt>
    <dgm:pt modelId="{E14971B0-EA21-44C5-9CCC-32D969FD98F7}" type="pres">
      <dgm:prSet presAssocID="{6C6558A1-1C83-4187-ADEB-A135BE65DACE}" presName="text_6" presStyleLbl="node1" presStyleIdx="5" presStyleCnt="6">
        <dgm:presLayoutVars>
          <dgm:bulletEnabled val="1"/>
        </dgm:presLayoutVars>
      </dgm:prSet>
      <dgm:spPr/>
    </dgm:pt>
    <dgm:pt modelId="{9396D215-5670-49DC-9516-5736554CF8EF}" type="pres">
      <dgm:prSet presAssocID="{6C6558A1-1C83-4187-ADEB-A135BE65DACE}" presName="accent_6" presStyleCnt="0"/>
      <dgm:spPr/>
    </dgm:pt>
    <dgm:pt modelId="{AE38CA05-2AB5-4626-9BEC-EEC83F365751}" type="pres">
      <dgm:prSet presAssocID="{6C6558A1-1C83-4187-ADEB-A135BE65DACE}" presName="accentRepeatNode" presStyleLbl="solidFgAcc1" presStyleIdx="5" presStyleCnt="6"/>
      <dgm:spPr/>
    </dgm:pt>
  </dgm:ptLst>
  <dgm:cxnLst>
    <dgm:cxn modelId="{5EC29390-40C9-41A2-AF6B-4FDB63F77646}" type="presOf" srcId="{7266C31B-7D95-47C1-8CCA-605D88023612}" destId="{193E8A8D-6D6B-4493-A203-9344D34D694B}" srcOrd="0" destOrd="0" presId="urn:microsoft.com/office/officeart/2008/layout/VerticalCurvedList"/>
    <dgm:cxn modelId="{F2E6C39F-B26C-4D89-A991-AB780BC1DE95}" srcId="{27746030-C8C1-475E-9A96-452355889CE9}" destId="{6C6558A1-1C83-4187-ADEB-A135BE65DACE}" srcOrd="5" destOrd="0" parTransId="{756F52B1-2CA4-4740-ACAC-EB86F6721078}" sibTransId="{485B2D5E-D41D-41EC-88E6-49E0E1C19908}"/>
    <dgm:cxn modelId="{2F3E7375-964B-4756-AC8A-6148252EBF8A}" type="presOf" srcId="{4B40C3DA-4FAE-4699-BA29-26E6F55EB96E}" destId="{0F80D716-3A26-4B85-A49F-ACDCEC6527E1}" srcOrd="0" destOrd="0" presId="urn:microsoft.com/office/officeart/2008/layout/VerticalCurvedList"/>
    <dgm:cxn modelId="{48A793A0-DAC0-490D-9824-A7EA79F7BBC9}" type="presOf" srcId="{9254E716-6B1D-457B-9A60-60AE0974A221}" destId="{2A669C5D-EB64-4346-A8ED-95F7E919CE5E}" srcOrd="0" destOrd="0" presId="urn:microsoft.com/office/officeart/2008/layout/VerticalCurvedList"/>
    <dgm:cxn modelId="{91AC8A2B-E6BF-422E-B1DE-1F5AB419115B}" srcId="{27746030-C8C1-475E-9A96-452355889CE9}" destId="{D27CFEEB-7D39-44E9-BCCF-E2928FA8981C}" srcOrd="4" destOrd="0" parTransId="{D9EB6DD8-46E8-4161-8EB9-D6A21B58DBC5}" sibTransId="{4DF6302A-BC1D-4DAE-81D2-C255E216FA78}"/>
    <dgm:cxn modelId="{1EF5754D-3669-412F-9919-0444D2BCA898}" type="presOf" srcId="{69FF6C87-98BE-464C-8620-2EB74293C21A}" destId="{E2E7B909-27F2-4BB4-A91F-666BB4DFFEF4}" srcOrd="0" destOrd="0" presId="urn:microsoft.com/office/officeart/2008/layout/VerticalCurvedList"/>
    <dgm:cxn modelId="{2440B07F-7537-47D8-B6C8-5DB4C3252F90}" srcId="{27746030-C8C1-475E-9A96-452355889CE9}" destId="{69FF6C87-98BE-464C-8620-2EB74293C21A}" srcOrd="3" destOrd="0" parTransId="{239BB78A-5EFF-4EDA-9B48-0E8423B7DC3A}" sibTransId="{F5149401-9647-4F47-9E9A-B2EDA4E4FD6E}"/>
    <dgm:cxn modelId="{A2955267-9387-4DD3-8F8F-E899BD68F411}" type="presOf" srcId="{A4D55032-1851-42E8-BE89-3AFFFA51AE82}" destId="{18306C74-E375-404B-A579-471DAFD03800}" srcOrd="0" destOrd="0" presId="urn:microsoft.com/office/officeart/2008/layout/VerticalCurvedList"/>
    <dgm:cxn modelId="{C410B9C6-0F6F-469C-878D-C61ED7D433ED}" srcId="{27746030-C8C1-475E-9A96-452355889CE9}" destId="{7266C31B-7D95-47C1-8CCA-605D88023612}" srcOrd="2" destOrd="0" parTransId="{19521237-3EBF-4BC5-B273-7EB9A23B858F}" sibTransId="{8738F951-AD5E-482F-9C74-698442BD9217}"/>
    <dgm:cxn modelId="{38BBF15A-74C0-4F6B-BA49-44D401CDE40E}" srcId="{27746030-C8C1-475E-9A96-452355889CE9}" destId="{4B40C3DA-4FAE-4699-BA29-26E6F55EB96E}" srcOrd="1" destOrd="0" parTransId="{C9FC2B45-8141-4241-BB13-22D92C9A0697}" sibTransId="{FD46D403-E1DD-477E-ABA8-7B39AC51E7D6}"/>
    <dgm:cxn modelId="{879F0B39-FBC3-4021-91D9-BDFCAFD81E30}" type="presOf" srcId="{D27CFEEB-7D39-44E9-BCCF-E2928FA8981C}" destId="{2F148A2D-2275-4130-92CC-6FB05E5E5084}" srcOrd="0" destOrd="0" presId="urn:microsoft.com/office/officeart/2008/layout/VerticalCurvedList"/>
    <dgm:cxn modelId="{D005A1BD-4D9E-4C26-9361-5CEB82C410C0}" srcId="{27746030-C8C1-475E-9A96-452355889CE9}" destId="{9254E716-6B1D-457B-9A60-60AE0974A221}" srcOrd="0" destOrd="0" parTransId="{5B271412-978B-4140-BCEA-76AD6D62F079}" sibTransId="{A4D55032-1851-42E8-BE89-3AFFFA51AE82}"/>
    <dgm:cxn modelId="{F188CC63-C5C8-4076-B793-EE80072CBAE3}" type="presOf" srcId="{6C6558A1-1C83-4187-ADEB-A135BE65DACE}" destId="{E14971B0-EA21-44C5-9CCC-32D969FD98F7}" srcOrd="0" destOrd="0" presId="urn:microsoft.com/office/officeart/2008/layout/VerticalCurvedList"/>
    <dgm:cxn modelId="{65FA466D-B6CF-403B-A984-4A89869830F2}" type="presOf" srcId="{27746030-C8C1-475E-9A96-452355889CE9}" destId="{2ABE86EB-347A-4781-B1C0-6BABF3EF3FB3}" srcOrd="0" destOrd="0" presId="urn:microsoft.com/office/officeart/2008/layout/VerticalCurvedList"/>
    <dgm:cxn modelId="{6C565345-4476-41F6-BEDD-FC0A4C905EE6}" type="presParOf" srcId="{2ABE86EB-347A-4781-B1C0-6BABF3EF3FB3}" destId="{7B7D4C47-5583-43E1-97D0-02D668A6D2D0}" srcOrd="0" destOrd="0" presId="urn:microsoft.com/office/officeart/2008/layout/VerticalCurvedList"/>
    <dgm:cxn modelId="{A688D664-2E10-448F-8EE8-1D9672FF121A}" type="presParOf" srcId="{7B7D4C47-5583-43E1-97D0-02D668A6D2D0}" destId="{77B8485F-B664-4763-B197-5411A269BE2F}" srcOrd="0" destOrd="0" presId="urn:microsoft.com/office/officeart/2008/layout/VerticalCurvedList"/>
    <dgm:cxn modelId="{B26D290E-0C06-4EEA-95D0-E4BE1F1C36FB}" type="presParOf" srcId="{77B8485F-B664-4763-B197-5411A269BE2F}" destId="{6DD2FD80-7862-4CAE-A1B2-6716E5B97D36}" srcOrd="0" destOrd="0" presId="urn:microsoft.com/office/officeart/2008/layout/VerticalCurvedList"/>
    <dgm:cxn modelId="{F37F7DB7-5401-42FD-95E3-ACEB94DA1A3F}" type="presParOf" srcId="{77B8485F-B664-4763-B197-5411A269BE2F}" destId="{18306C74-E375-404B-A579-471DAFD03800}" srcOrd="1" destOrd="0" presId="urn:microsoft.com/office/officeart/2008/layout/VerticalCurvedList"/>
    <dgm:cxn modelId="{ADC03DD3-A95F-42B3-A96D-40B30281A215}" type="presParOf" srcId="{77B8485F-B664-4763-B197-5411A269BE2F}" destId="{0A977D61-CED6-404A-8EAD-3A40F5F5D01D}" srcOrd="2" destOrd="0" presId="urn:microsoft.com/office/officeart/2008/layout/VerticalCurvedList"/>
    <dgm:cxn modelId="{5FEC9B7A-E8A6-424F-9AB3-84ABED88CE7C}" type="presParOf" srcId="{77B8485F-B664-4763-B197-5411A269BE2F}" destId="{BF6D4478-C93C-4DFB-8077-F57D2248E093}" srcOrd="3" destOrd="0" presId="urn:microsoft.com/office/officeart/2008/layout/VerticalCurvedList"/>
    <dgm:cxn modelId="{865BB215-999C-4279-8A20-28DA2BC28EBC}" type="presParOf" srcId="{7B7D4C47-5583-43E1-97D0-02D668A6D2D0}" destId="{2A669C5D-EB64-4346-A8ED-95F7E919CE5E}" srcOrd="1" destOrd="0" presId="urn:microsoft.com/office/officeart/2008/layout/VerticalCurvedList"/>
    <dgm:cxn modelId="{C156075B-49C9-4985-B4D1-18CFB9F2F0F5}" type="presParOf" srcId="{7B7D4C47-5583-43E1-97D0-02D668A6D2D0}" destId="{58D0F2AB-E4E0-4BAC-9A44-40EED1FCC51D}" srcOrd="2" destOrd="0" presId="urn:microsoft.com/office/officeart/2008/layout/VerticalCurvedList"/>
    <dgm:cxn modelId="{5BB5070A-B3EE-40A8-947E-72A629D5A90D}" type="presParOf" srcId="{58D0F2AB-E4E0-4BAC-9A44-40EED1FCC51D}" destId="{469337F0-5067-4B3A-8F74-2A64C5888CBB}" srcOrd="0" destOrd="0" presId="urn:microsoft.com/office/officeart/2008/layout/VerticalCurvedList"/>
    <dgm:cxn modelId="{0909746A-703B-42DB-A988-236087CA6007}" type="presParOf" srcId="{7B7D4C47-5583-43E1-97D0-02D668A6D2D0}" destId="{0F80D716-3A26-4B85-A49F-ACDCEC6527E1}" srcOrd="3" destOrd="0" presId="urn:microsoft.com/office/officeart/2008/layout/VerticalCurvedList"/>
    <dgm:cxn modelId="{B588458D-5D46-45A9-BCDC-C270B442B109}" type="presParOf" srcId="{7B7D4C47-5583-43E1-97D0-02D668A6D2D0}" destId="{575670B9-52B0-4923-BAFE-C41C5EBDE2DF}" srcOrd="4" destOrd="0" presId="urn:microsoft.com/office/officeart/2008/layout/VerticalCurvedList"/>
    <dgm:cxn modelId="{DC650E01-FA4D-40E7-BDF0-23D4E01A7A22}" type="presParOf" srcId="{575670B9-52B0-4923-BAFE-C41C5EBDE2DF}" destId="{741916DE-EF04-4F2E-A675-00B7D9906D0F}" srcOrd="0" destOrd="0" presId="urn:microsoft.com/office/officeart/2008/layout/VerticalCurvedList"/>
    <dgm:cxn modelId="{4ABD6419-14FE-4D97-A9C8-36B93B59B534}" type="presParOf" srcId="{7B7D4C47-5583-43E1-97D0-02D668A6D2D0}" destId="{193E8A8D-6D6B-4493-A203-9344D34D694B}" srcOrd="5" destOrd="0" presId="urn:microsoft.com/office/officeart/2008/layout/VerticalCurvedList"/>
    <dgm:cxn modelId="{7BD4E10A-E34D-49F9-B566-621FE8333B5A}" type="presParOf" srcId="{7B7D4C47-5583-43E1-97D0-02D668A6D2D0}" destId="{329D7D59-09E8-4087-ABA4-CF8F4269EBB0}" srcOrd="6" destOrd="0" presId="urn:microsoft.com/office/officeart/2008/layout/VerticalCurvedList"/>
    <dgm:cxn modelId="{BDA1E2A9-27AB-46DA-835C-93BC8F766B65}" type="presParOf" srcId="{329D7D59-09E8-4087-ABA4-CF8F4269EBB0}" destId="{75CC7912-0D33-48AB-8BA4-9A0BC7A7E056}" srcOrd="0" destOrd="0" presId="urn:microsoft.com/office/officeart/2008/layout/VerticalCurvedList"/>
    <dgm:cxn modelId="{B35F3C3C-34EB-471E-9AAF-EE6E67C864F0}" type="presParOf" srcId="{7B7D4C47-5583-43E1-97D0-02D668A6D2D0}" destId="{E2E7B909-27F2-4BB4-A91F-666BB4DFFEF4}" srcOrd="7" destOrd="0" presId="urn:microsoft.com/office/officeart/2008/layout/VerticalCurvedList"/>
    <dgm:cxn modelId="{466089F6-C3CE-44C1-9E74-D6ED314E48EE}" type="presParOf" srcId="{7B7D4C47-5583-43E1-97D0-02D668A6D2D0}" destId="{2303176F-A41F-4AA4-9CBE-6841D858F01C}" srcOrd="8" destOrd="0" presId="urn:microsoft.com/office/officeart/2008/layout/VerticalCurvedList"/>
    <dgm:cxn modelId="{4282441E-9711-4293-BD8B-2ACDE8630A2B}" type="presParOf" srcId="{2303176F-A41F-4AA4-9CBE-6841D858F01C}" destId="{E1AA121B-59DC-434F-8F48-7D8AD681ABDD}" srcOrd="0" destOrd="0" presId="urn:microsoft.com/office/officeart/2008/layout/VerticalCurvedList"/>
    <dgm:cxn modelId="{403CAA7D-ABC5-445E-BB09-812C3E864341}" type="presParOf" srcId="{7B7D4C47-5583-43E1-97D0-02D668A6D2D0}" destId="{2F148A2D-2275-4130-92CC-6FB05E5E5084}" srcOrd="9" destOrd="0" presId="urn:microsoft.com/office/officeart/2008/layout/VerticalCurvedList"/>
    <dgm:cxn modelId="{9F67442B-83E9-4E1E-897C-9C64963210DC}" type="presParOf" srcId="{7B7D4C47-5583-43E1-97D0-02D668A6D2D0}" destId="{83E93C3E-5AFF-4BFE-B8FD-694F88596B8C}" srcOrd="10" destOrd="0" presId="urn:microsoft.com/office/officeart/2008/layout/VerticalCurvedList"/>
    <dgm:cxn modelId="{AC0C0B9D-1D28-456D-A085-846F3A687EF9}" type="presParOf" srcId="{83E93C3E-5AFF-4BFE-B8FD-694F88596B8C}" destId="{C463F803-F6D6-41F3-AF20-659C2F5ACD55}" srcOrd="0" destOrd="0" presId="urn:microsoft.com/office/officeart/2008/layout/VerticalCurvedList"/>
    <dgm:cxn modelId="{21466387-3515-465B-88A0-398616F7FBAB}" type="presParOf" srcId="{7B7D4C47-5583-43E1-97D0-02D668A6D2D0}" destId="{E14971B0-EA21-44C5-9CCC-32D969FD98F7}" srcOrd="11" destOrd="0" presId="urn:microsoft.com/office/officeart/2008/layout/VerticalCurvedList"/>
    <dgm:cxn modelId="{BA9BCD6F-7C38-4CF6-B7DA-EA2DB98490F6}" type="presParOf" srcId="{7B7D4C47-5583-43E1-97D0-02D668A6D2D0}" destId="{9396D215-5670-49DC-9516-5736554CF8EF}" srcOrd="12" destOrd="0" presId="urn:microsoft.com/office/officeart/2008/layout/VerticalCurvedList"/>
    <dgm:cxn modelId="{B2AD684B-1241-46F1-A54B-5A74DBD47B53}" type="presParOf" srcId="{9396D215-5670-49DC-9516-5736554CF8EF}" destId="{AE38CA05-2AB5-4626-9BEC-EEC83F365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3288C-EAD8-4D2A-A051-8D583141ADB7}" type="doc">
      <dgm:prSet loTypeId="urn:microsoft.com/office/officeart/2005/8/layout/balance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DDB80A-0A3A-42B1-9846-28C568A71026}">
      <dgm:prSet phldrT="[Текст]"/>
      <dgm:spPr/>
      <dgm:t>
        <a:bodyPr/>
        <a:lstStyle/>
        <a:p>
          <a:r>
            <a:rPr lang="uk-UA" b="1" dirty="0" smtClean="0"/>
            <a:t>ІСТОТИ(граматично)</a:t>
          </a:r>
          <a:endParaRPr lang="ru-RU" b="1" dirty="0"/>
        </a:p>
      </dgm:t>
    </dgm:pt>
    <dgm:pt modelId="{01C11F9D-23B4-44CA-A8D8-55AAE3E6DB07}" type="parTrans" cxnId="{874D1ECD-8435-49AE-8832-FD10CDE0AAA3}">
      <dgm:prSet/>
      <dgm:spPr/>
      <dgm:t>
        <a:bodyPr/>
        <a:lstStyle/>
        <a:p>
          <a:endParaRPr lang="ru-RU"/>
        </a:p>
      </dgm:t>
    </dgm:pt>
    <dgm:pt modelId="{4BB0F7C0-860F-4AE6-BCB9-5F6C408A7949}" type="sibTrans" cxnId="{874D1ECD-8435-49AE-8832-FD10CDE0AAA3}">
      <dgm:prSet/>
      <dgm:spPr/>
      <dgm:t>
        <a:bodyPr/>
        <a:lstStyle/>
        <a:p>
          <a:endParaRPr lang="ru-RU"/>
        </a:p>
      </dgm:t>
    </dgm:pt>
    <dgm:pt modelId="{8736B6E6-40D1-4AFE-BD6C-BA66C14F67B1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неживі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предмети</a:t>
          </a:r>
          <a:r>
            <a:rPr lang="ru-RU" b="1" dirty="0" smtClean="0">
              <a:solidFill>
                <a:schemeClr val="bg1"/>
              </a:solidFill>
            </a:rPr>
            <a:t>: </a:t>
          </a:r>
          <a:r>
            <a:rPr lang="ru-RU" b="1" i="1" dirty="0" err="1" smtClean="0">
              <a:solidFill>
                <a:schemeClr val="bg1"/>
              </a:solidFill>
            </a:rPr>
            <a:t>мрець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покійник</a:t>
          </a:r>
          <a:r>
            <a:rPr lang="ru-RU" b="1" i="1" dirty="0" smtClean="0">
              <a:solidFill>
                <a:schemeClr val="bg1"/>
              </a:solidFill>
            </a:rPr>
            <a:t>;</a:t>
          </a:r>
          <a:endParaRPr lang="ru-RU" b="1" dirty="0">
            <a:solidFill>
              <a:schemeClr val="bg1"/>
            </a:solidFill>
          </a:endParaRPr>
        </a:p>
      </dgm:t>
    </dgm:pt>
    <dgm:pt modelId="{CD790499-E379-4EAD-B7B1-562D5FF5E4E1}" type="parTrans" cxnId="{A6A8CFDD-830E-4EDC-9CB5-8EED3247F4D2}">
      <dgm:prSet/>
      <dgm:spPr/>
      <dgm:t>
        <a:bodyPr/>
        <a:lstStyle/>
        <a:p>
          <a:endParaRPr lang="ru-RU"/>
        </a:p>
      </dgm:t>
    </dgm:pt>
    <dgm:pt modelId="{4A951CAF-C384-4E30-81C9-DD10E5EE05B5}" type="sibTrans" cxnId="{A6A8CFDD-830E-4EDC-9CB5-8EED3247F4D2}">
      <dgm:prSet/>
      <dgm:spPr/>
      <dgm:t>
        <a:bodyPr/>
        <a:lstStyle/>
        <a:p>
          <a:endParaRPr lang="ru-RU"/>
        </a:p>
      </dgm:t>
    </dgm:pt>
    <dgm:pt modelId="{15736E27-E45D-417C-909C-22C1FDE28B09}">
      <dgm:prSet phldrT="[Текст]"/>
      <dgm:spPr/>
      <dgm:t>
        <a:bodyPr/>
        <a:lstStyle/>
        <a:p>
          <a:r>
            <a:rPr lang="uk-UA" b="1" dirty="0" smtClean="0"/>
            <a:t>НЕІСТОТИ (граматично)</a:t>
          </a:r>
          <a:endParaRPr lang="ru-RU" b="1" dirty="0"/>
        </a:p>
      </dgm:t>
    </dgm:pt>
    <dgm:pt modelId="{363A4AF7-BA28-40A9-B196-171C995E5321}" type="parTrans" cxnId="{760DCC8C-DFFF-4DFF-8223-1875FA484943}">
      <dgm:prSet/>
      <dgm:spPr/>
      <dgm:t>
        <a:bodyPr/>
        <a:lstStyle/>
        <a:p>
          <a:endParaRPr lang="ru-RU"/>
        </a:p>
      </dgm:t>
    </dgm:pt>
    <dgm:pt modelId="{47C031EC-1177-4505-B2F6-1D853D4ED13A}" type="sibTrans" cxnId="{760DCC8C-DFFF-4DFF-8223-1875FA484943}">
      <dgm:prSet/>
      <dgm:spPr/>
      <dgm:t>
        <a:bodyPr/>
        <a:lstStyle/>
        <a:p>
          <a:endParaRPr lang="ru-RU"/>
        </a:p>
      </dgm:t>
    </dgm:pt>
    <dgm:pt modelId="{C073A72A-8361-4044-A25D-53CDD0B0914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назви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рослин</a:t>
          </a:r>
          <a:r>
            <a:rPr lang="ru-RU" b="1" dirty="0" smtClean="0">
              <a:solidFill>
                <a:schemeClr val="bg1"/>
              </a:solidFill>
            </a:rPr>
            <a:t>: </a:t>
          </a:r>
          <a:r>
            <a:rPr lang="ru-RU" b="1" i="1" dirty="0" smtClean="0">
              <a:solidFill>
                <a:schemeClr val="bg1"/>
              </a:solidFill>
            </a:rPr>
            <a:t>дуб, </a:t>
          </a:r>
          <a:r>
            <a:rPr lang="ru-RU" b="1" i="1" dirty="0" err="1" smtClean="0">
              <a:solidFill>
                <a:schemeClr val="bg1"/>
              </a:solidFill>
            </a:rPr>
            <a:t>осика</a:t>
          </a:r>
          <a:r>
            <a:rPr lang="ru-RU" b="1" i="1" dirty="0" smtClean="0">
              <a:solidFill>
                <a:schemeClr val="bg1"/>
              </a:solidFill>
            </a:rPr>
            <a:t>, липа, ромашка, </a:t>
          </a:r>
          <a:r>
            <a:rPr lang="ru-RU" b="1" i="1" dirty="0" err="1" smtClean="0">
              <a:solidFill>
                <a:schemeClr val="bg1"/>
              </a:solidFill>
            </a:rPr>
            <a:t>кульбаби</a:t>
          </a:r>
          <a:r>
            <a:rPr lang="ru-RU" b="1" i="1" dirty="0" smtClean="0">
              <a:solidFill>
                <a:schemeClr val="bg1"/>
              </a:solidFill>
            </a:rPr>
            <a:t>,</a:t>
          </a:r>
          <a:r>
            <a:rPr lang="uk-UA" b="1" i="1" dirty="0" smtClean="0">
              <a:solidFill>
                <a:schemeClr val="bg1"/>
              </a:solidFill>
            </a:rPr>
            <a:t> кропива</a:t>
          </a:r>
          <a:endParaRPr lang="ru-RU" b="1" dirty="0">
            <a:solidFill>
              <a:schemeClr val="bg1"/>
            </a:solidFill>
          </a:endParaRPr>
        </a:p>
      </dgm:t>
    </dgm:pt>
    <dgm:pt modelId="{4170E5B8-2616-435C-BACE-EE4AF704FDD7}" type="parTrans" cxnId="{FB88DBDC-CCFA-4250-A1BD-494E2CF2BADF}">
      <dgm:prSet/>
      <dgm:spPr/>
      <dgm:t>
        <a:bodyPr/>
        <a:lstStyle/>
        <a:p>
          <a:endParaRPr lang="ru-RU"/>
        </a:p>
      </dgm:t>
    </dgm:pt>
    <dgm:pt modelId="{DC31DCE0-B9B5-4E99-9E59-EC2D83ACE2C7}" type="sibTrans" cxnId="{FB88DBDC-CCFA-4250-A1BD-494E2CF2BADF}">
      <dgm:prSet/>
      <dgm:spPr/>
      <dgm:t>
        <a:bodyPr/>
        <a:lstStyle/>
        <a:p>
          <a:endParaRPr lang="ru-RU"/>
        </a:p>
      </dgm:t>
    </dgm:pt>
    <dgm:pt modelId="{9ABF4982-E393-4AF0-93E6-F61F6A69BC1F}">
      <dgm:prSet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умовні</a:t>
          </a:r>
          <a:r>
            <a:rPr lang="ru-RU" b="1" dirty="0" smtClean="0">
              <a:solidFill>
                <a:schemeClr val="bg1"/>
              </a:solidFill>
            </a:rPr>
            <a:t> знаки: </a:t>
          </a:r>
          <a:r>
            <a:rPr lang="ru-RU" b="1" i="1" dirty="0" smtClean="0">
              <a:solidFill>
                <a:schemeClr val="bg1"/>
              </a:solidFill>
            </a:rPr>
            <a:t>туз, валет, </a:t>
          </a:r>
          <a:r>
            <a:rPr lang="ru-RU" b="1" i="1" dirty="0" err="1" smtClean="0">
              <a:solidFill>
                <a:schemeClr val="bg1"/>
              </a:solidFill>
            </a:rPr>
            <a:t>козир</a:t>
          </a:r>
          <a:r>
            <a:rPr lang="ru-RU" b="1" i="1" dirty="0" smtClean="0">
              <a:solidFill>
                <a:schemeClr val="bg1"/>
              </a:solidFill>
            </a:rPr>
            <a:t>, ферзь, тур</a:t>
          </a:r>
          <a:r>
            <a:rPr lang="uk-UA" b="1" i="1" dirty="0" smtClean="0">
              <a:solidFill>
                <a:schemeClr val="bg1"/>
              </a:solidFill>
            </a:rPr>
            <a:t>а;</a:t>
          </a:r>
          <a:endParaRPr lang="ru-RU" b="1" dirty="0">
            <a:solidFill>
              <a:schemeClr val="bg1"/>
            </a:solidFill>
          </a:endParaRPr>
        </a:p>
      </dgm:t>
    </dgm:pt>
    <dgm:pt modelId="{7923D2AF-FA57-4BF9-B5B9-27C392D6BC63}" type="parTrans" cxnId="{17E602DE-CDEB-40B0-AAF4-4E132946104C}">
      <dgm:prSet/>
      <dgm:spPr/>
      <dgm:t>
        <a:bodyPr/>
        <a:lstStyle/>
        <a:p>
          <a:endParaRPr lang="ru-RU"/>
        </a:p>
      </dgm:t>
    </dgm:pt>
    <dgm:pt modelId="{FFFDBE1B-11AE-42C8-A607-0112F949684D}" type="sibTrans" cxnId="{17E602DE-CDEB-40B0-AAF4-4E132946104C}">
      <dgm:prSet/>
      <dgm:spPr/>
      <dgm:t>
        <a:bodyPr/>
        <a:lstStyle/>
        <a:p>
          <a:endParaRPr lang="ru-RU"/>
        </a:p>
      </dgm:t>
    </dgm:pt>
    <dgm:pt modelId="{2858DC43-AD0C-4F1B-A18C-1303326714DB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страви: </a:t>
          </a:r>
          <a:r>
            <a:rPr lang="ru-RU" b="1" i="1" dirty="0" err="1" smtClean="0">
              <a:solidFill>
                <a:schemeClr val="bg1"/>
              </a:solidFill>
            </a:rPr>
            <a:t>смажена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гуска</a:t>
          </a:r>
          <a:r>
            <a:rPr lang="ru-RU" b="1" i="1" dirty="0" smtClean="0">
              <a:solidFill>
                <a:schemeClr val="bg1"/>
              </a:solidFill>
            </a:rPr>
            <a:t>, варена курка, печена качка.</a:t>
          </a:r>
          <a:endParaRPr lang="ru-RU" b="1" dirty="0">
            <a:solidFill>
              <a:schemeClr val="bg1"/>
            </a:solidFill>
          </a:endParaRPr>
        </a:p>
      </dgm:t>
    </dgm:pt>
    <dgm:pt modelId="{DD32440C-E175-4429-96AC-296F6A02B23D}" type="parTrans" cxnId="{D97CD0F3-7C96-4EA7-AE98-CC2AA40020BA}">
      <dgm:prSet/>
      <dgm:spPr/>
      <dgm:t>
        <a:bodyPr/>
        <a:lstStyle/>
        <a:p>
          <a:endParaRPr lang="ru-RU"/>
        </a:p>
      </dgm:t>
    </dgm:pt>
    <dgm:pt modelId="{1B03679A-DF78-46A3-92CF-D6B6017BFEC0}" type="sibTrans" cxnId="{D97CD0F3-7C96-4EA7-AE98-CC2AA40020BA}">
      <dgm:prSet/>
      <dgm:spPr/>
      <dgm:t>
        <a:bodyPr/>
        <a:lstStyle/>
        <a:p>
          <a:endParaRPr lang="ru-RU"/>
        </a:p>
      </dgm:t>
    </dgm:pt>
    <dgm:pt modelId="{D5349A96-7D01-4892-8CB0-644C1460DC9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назви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сукупності</a:t>
          </a:r>
          <a:r>
            <a:rPr lang="ru-RU" b="1" dirty="0" smtClean="0">
              <a:solidFill>
                <a:schemeClr val="bg1"/>
              </a:solidFill>
            </a:rPr>
            <a:t> людей і </a:t>
          </a:r>
          <a:r>
            <a:rPr lang="ru-RU" b="1" dirty="0" err="1" smtClean="0">
              <a:solidFill>
                <a:schemeClr val="bg1"/>
              </a:solidFill>
            </a:rPr>
            <a:t>тварин</a:t>
          </a:r>
          <a:r>
            <a:rPr lang="ru-RU" b="1" dirty="0" smtClean="0">
              <a:solidFill>
                <a:schemeClr val="bg1"/>
              </a:solidFill>
            </a:rPr>
            <a:t>: </a:t>
          </a:r>
          <a:r>
            <a:rPr lang="ru-RU" b="1" i="1" dirty="0" smtClean="0">
              <a:solidFill>
                <a:schemeClr val="bg1"/>
              </a:solidFill>
            </a:rPr>
            <a:t>народ</a:t>
          </a:r>
          <a:r>
            <a:rPr lang="uk-UA" b="1" i="1" dirty="0" smtClean="0">
              <a:solidFill>
                <a:schemeClr val="bg1"/>
              </a:solidFill>
            </a:rPr>
            <a:t>,</a:t>
          </a:r>
          <a:r>
            <a:rPr lang="ru-RU" b="1" i="1" dirty="0" smtClean="0">
              <a:solidFill>
                <a:schemeClr val="bg1"/>
              </a:solidFill>
            </a:rPr>
            <a:t> </a:t>
          </a:r>
          <a:r>
            <a:rPr lang="ru-RU" b="1" i="1" dirty="0" err="1" smtClean="0">
              <a:solidFill>
                <a:schemeClr val="bg1"/>
              </a:solidFill>
            </a:rPr>
            <a:t>плем’я</a:t>
          </a:r>
          <a:r>
            <a:rPr lang="ru-RU" b="1" i="1" dirty="0" smtClean="0">
              <a:solidFill>
                <a:schemeClr val="bg1"/>
              </a:solidFill>
            </a:rPr>
            <a:t>, </a:t>
          </a:r>
          <a:r>
            <a:rPr lang="ru-RU" b="1" i="1" dirty="0" err="1" smtClean="0">
              <a:solidFill>
                <a:schemeClr val="bg1"/>
              </a:solidFill>
            </a:rPr>
            <a:t>військо</a:t>
          </a:r>
          <a:r>
            <a:rPr lang="ru-RU" b="1" i="1" dirty="0" smtClean="0">
              <a:solidFill>
                <a:schemeClr val="bg1"/>
              </a:solidFill>
            </a:rPr>
            <a:t>, полк, </a:t>
          </a:r>
          <a:r>
            <a:rPr lang="ru-RU" b="1" i="1" dirty="0" err="1" smtClean="0">
              <a:solidFill>
                <a:schemeClr val="bg1"/>
              </a:solidFill>
            </a:rPr>
            <a:t>натовп</a:t>
          </a:r>
          <a:r>
            <a:rPr lang="ru-RU" b="1" i="1" dirty="0" smtClean="0">
              <a:solidFill>
                <a:schemeClr val="bg1"/>
              </a:solidFill>
            </a:rPr>
            <a:t>, череда, </a:t>
          </a:r>
          <a:r>
            <a:rPr lang="uk-UA" b="1" i="1" dirty="0" smtClean="0">
              <a:solidFill>
                <a:schemeClr val="bg1"/>
              </a:solidFill>
            </a:rPr>
            <a:t>зграя, </a:t>
          </a:r>
          <a:r>
            <a:rPr lang="ru-RU" b="1" i="1" dirty="0" smtClean="0">
              <a:solidFill>
                <a:schemeClr val="bg1"/>
              </a:solidFill>
            </a:rPr>
            <a:t>отара, </a:t>
          </a:r>
          <a:r>
            <a:rPr lang="ru-RU" b="1" i="1" dirty="0" err="1" smtClean="0">
              <a:solidFill>
                <a:schemeClr val="bg1"/>
              </a:solidFill>
            </a:rPr>
            <a:t>рій</a:t>
          </a:r>
          <a:r>
            <a:rPr lang="ru-RU" b="1" i="1" dirty="0" smtClean="0">
              <a:solidFill>
                <a:schemeClr val="bg1"/>
              </a:solidFill>
            </a:rPr>
            <a:t>, гурт; </a:t>
          </a:r>
          <a:endParaRPr lang="ru-RU" b="1" dirty="0">
            <a:solidFill>
              <a:schemeClr val="bg1"/>
            </a:solidFill>
          </a:endParaRPr>
        </a:p>
      </dgm:t>
    </dgm:pt>
    <dgm:pt modelId="{86F0D9A6-822F-443B-BC9F-BA5147BADBEB}" type="parTrans" cxnId="{76FF5CCF-DDE6-4047-B104-1DC5E95A9D85}">
      <dgm:prSet/>
      <dgm:spPr/>
      <dgm:t>
        <a:bodyPr/>
        <a:lstStyle/>
        <a:p>
          <a:endParaRPr lang="ru-RU"/>
        </a:p>
      </dgm:t>
    </dgm:pt>
    <dgm:pt modelId="{E08C7D30-4A32-4E76-99AF-2208700D09C1}" type="sibTrans" cxnId="{76FF5CCF-DDE6-4047-B104-1DC5E95A9D85}">
      <dgm:prSet/>
      <dgm:spPr/>
      <dgm:t>
        <a:bodyPr/>
        <a:lstStyle/>
        <a:p>
          <a:endParaRPr lang="ru-RU"/>
        </a:p>
      </dgm:t>
    </dgm:pt>
    <dgm:pt modelId="{2DAAD644-82FB-4B12-9AC0-53CDC2BEE110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збірні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назви</a:t>
          </a:r>
          <a:r>
            <a:rPr lang="ru-RU" b="1" dirty="0" smtClean="0">
              <a:solidFill>
                <a:schemeClr val="bg1"/>
              </a:solidFill>
            </a:rPr>
            <a:t>: </a:t>
          </a:r>
          <a:r>
            <a:rPr lang="ru-RU" b="1" i="1" dirty="0" err="1" smtClean="0">
              <a:solidFill>
                <a:schemeClr val="bg1"/>
              </a:solidFill>
            </a:rPr>
            <a:t>студентство</a:t>
          </a:r>
          <a:r>
            <a:rPr lang="ru-RU" b="1" i="1" dirty="0" smtClean="0">
              <a:solidFill>
                <a:schemeClr val="bg1"/>
              </a:solidFill>
            </a:rPr>
            <a:t>, молодь, </a:t>
          </a:r>
          <a:r>
            <a:rPr lang="ru-RU" b="1" i="1" dirty="0" err="1" smtClean="0">
              <a:solidFill>
                <a:schemeClr val="bg1"/>
              </a:solidFill>
            </a:rPr>
            <a:t>дітвора</a:t>
          </a:r>
          <a:r>
            <a:rPr lang="ru-RU" b="1" i="1" dirty="0" smtClean="0">
              <a:solidFill>
                <a:schemeClr val="bg1"/>
              </a:solidFill>
            </a:rPr>
            <a:t>;</a:t>
          </a:r>
          <a:endParaRPr lang="ru-RU" b="1" dirty="0">
            <a:solidFill>
              <a:schemeClr val="bg1"/>
            </a:solidFill>
          </a:endParaRPr>
        </a:p>
      </dgm:t>
    </dgm:pt>
    <dgm:pt modelId="{10D2F71F-D2CB-4D31-80D2-B1A4F136F564}" type="parTrans" cxnId="{0D8361F7-2752-404E-8E16-CE12315C6C2C}">
      <dgm:prSet/>
      <dgm:spPr/>
      <dgm:t>
        <a:bodyPr/>
        <a:lstStyle/>
        <a:p>
          <a:endParaRPr lang="ru-RU"/>
        </a:p>
      </dgm:t>
    </dgm:pt>
    <dgm:pt modelId="{469B7596-E390-4EF1-BC0E-6C2B004693E8}" type="sibTrans" cxnId="{0D8361F7-2752-404E-8E16-CE12315C6C2C}">
      <dgm:prSet/>
      <dgm:spPr/>
      <dgm:t>
        <a:bodyPr/>
        <a:lstStyle/>
        <a:p>
          <a:endParaRPr lang="ru-RU"/>
        </a:p>
      </dgm:t>
    </dgm:pt>
    <dgm:pt modelId="{E4FB9D66-A75D-4CAC-8FD4-4B4BBF02ABA6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іменник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i="1" dirty="0" smtClean="0">
              <a:solidFill>
                <a:schemeClr val="bg1"/>
              </a:solidFill>
            </a:rPr>
            <a:t>труп</a:t>
          </a:r>
          <a:r>
            <a:rPr lang="uk-UA" b="1" i="1" dirty="0" smtClean="0">
              <a:solidFill>
                <a:schemeClr val="bg1"/>
              </a:solidFill>
            </a:rPr>
            <a:t>.</a:t>
          </a:r>
          <a:endParaRPr lang="ru-RU" b="1" dirty="0">
            <a:solidFill>
              <a:schemeClr val="bg1"/>
            </a:solidFill>
          </a:endParaRPr>
        </a:p>
      </dgm:t>
    </dgm:pt>
    <dgm:pt modelId="{C02E8813-C9B1-41C2-A516-C66002910E48}" type="parTrans" cxnId="{D4FDFAA1-9E44-46B6-8A5D-C86D984B1A30}">
      <dgm:prSet/>
      <dgm:spPr/>
      <dgm:t>
        <a:bodyPr/>
        <a:lstStyle/>
        <a:p>
          <a:endParaRPr lang="ru-RU"/>
        </a:p>
      </dgm:t>
    </dgm:pt>
    <dgm:pt modelId="{D98F1339-781E-4E1A-B547-B8A2995965F9}" type="sibTrans" cxnId="{D4FDFAA1-9E44-46B6-8A5D-C86D984B1A30}">
      <dgm:prSet/>
      <dgm:spPr/>
      <dgm:t>
        <a:bodyPr/>
        <a:lstStyle/>
        <a:p>
          <a:endParaRPr lang="ru-RU"/>
        </a:p>
      </dgm:t>
    </dgm:pt>
    <dgm:pt modelId="{0B634F90-838F-4E9B-9849-EAF9BFA2B5A9}" type="pres">
      <dgm:prSet presAssocID="{4573288C-EAD8-4D2A-A051-8D583141ADB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013AB11-560F-4124-B1E0-3D1249ABC14A}" type="pres">
      <dgm:prSet presAssocID="{4573288C-EAD8-4D2A-A051-8D583141ADB7}" presName="dummyMaxCanvas" presStyleCnt="0"/>
      <dgm:spPr/>
    </dgm:pt>
    <dgm:pt modelId="{BF2D5DB3-89CE-49F8-B0D4-8070E30C123A}" type="pres">
      <dgm:prSet presAssocID="{4573288C-EAD8-4D2A-A051-8D583141ADB7}" presName="parentComposite" presStyleCnt="0"/>
      <dgm:spPr/>
    </dgm:pt>
    <dgm:pt modelId="{5FF90D20-F59F-4160-923F-852E015F198E}" type="pres">
      <dgm:prSet presAssocID="{4573288C-EAD8-4D2A-A051-8D583141ADB7}" presName="parent1" presStyleLbl="alignAccFollowNode1" presStyleIdx="0" presStyleCnt="4">
        <dgm:presLayoutVars>
          <dgm:chMax val="4"/>
        </dgm:presLayoutVars>
      </dgm:prSet>
      <dgm:spPr/>
    </dgm:pt>
    <dgm:pt modelId="{CB849F6D-09DD-4F9B-8289-FA40282FF6DD}" type="pres">
      <dgm:prSet presAssocID="{4573288C-EAD8-4D2A-A051-8D583141ADB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32103FF-5F21-4F29-9755-EC2ACD306F32}" type="pres">
      <dgm:prSet presAssocID="{4573288C-EAD8-4D2A-A051-8D583141ADB7}" presName="childrenComposite" presStyleCnt="0"/>
      <dgm:spPr/>
    </dgm:pt>
    <dgm:pt modelId="{3997176A-BE7B-4270-83EC-03E9E9DF28E7}" type="pres">
      <dgm:prSet presAssocID="{4573288C-EAD8-4D2A-A051-8D583141ADB7}" presName="dummyMaxCanvas_ChildArea" presStyleCnt="0"/>
      <dgm:spPr/>
    </dgm:pt>
    <dgm:pt modelId="{343E7BD5-4C87-4CC7-BCDF-B72202BEA064}" type="pres">
      <dgm:prSet presAssocID="{4573288C-EAD8-4D2A-A051-8D583141ADB7}" presName="fulcrum" presStyleLbl="alignAccFollowNode1" presStyleIdx="2" presStyleCnt="4"/>
      <dgm:spPr/>
    </dgm:pt>
    <dgm:pt modelId="{23E78B4A-5A08-4CB3-993C-D71F3451B89F}" type="pres">
      <dgm:prSet presAssocID="{4573288C-EAD8-4D2A-A051-8D583141ADB7}" presName="balance_34" presStyleLbl="alignAccFollowNode1" presStyleIdx="3" presStyleCnt="4">
        <dgm:presLayoutVars>
          <dgm:bulletEnabled val="1"/>
        </dgm:presLayoutVars>
      </dgm:prSet>
      <dgm:spPr/>
    </dgm:pt>
    <dgm:pt modelId="{C0DFF91C-B016-4B99-BA8C-E32F46DBFBB3}" type="pres">
      <dgm:prSet presAssocID="{4573288C-EAD8-4D2A-A051-8D583141ADB7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0D719-A853-43F7-95BE-A0B0683A4366}" type="pres">
      <dgm:prSet presAssocID="{4573288C-EAD8-4D2A-A051-8D583141ADB7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3E297-7507-4881-81FD-A94D7D8C868A}" type="pres">
      <dgm:prSet presAssocID="{4573288C-EAD8-4D2A-A051-8D583141ADB7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8060D-C3DE-403F-B704-C88EF4503BB6}" type="pres">
      <dgm:prSet presAssocID="{4573288C-EAD8-4D2A-A051-8D583141ADB7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AA4FE-53A7-421A-8C6E-02267004FCB1}" type="pres">
      <dgm:prSet presAssocID="{4573288C-EAD8-4D2A-A051-8D583141ADB7}" presName="left_34_1" presStyleLbl="node1" presStyleIdx="4" presStyleCnt="7">
        <dgm:presLayoutVars>
          <dgm:bulletEnabled val="1"/>
        </dgm:presLayoutVars>
      </dgm:prSet>
      <dgm:spPr/>
    </dgm:pt>
    <dgm:pt modelId="{8928310A-7103-4B30-B8C9-0179B3B24D35}" type="pres">
      <dgm:prSet presAssocID="{4573288C-EAD8-4D2A-A051-8D583141ADB7}" presName="left_34_2" presStyleLbl="node1" presStyleIdx="5" presStyleCnt="7">
        <dgm:presLayoutVars>
          <dgm:bulletEnabled val="1"/>
        </dgm:presLayoutVars>
      </dgm:prSet>
      <dgm:spPr/>
    </dgm:pt>
    <dgm:pt modelId="{EA8FE55A-FC6B-494D-910C-D9D63426C3D0}" type="pres">
      <dgm:prSet presAssocID="{4573288C-EAD8-4D2A-A051-8D583141ADB7}" presName="left_34_3" presStyleLbl="node1" presStyleIdx="6" presStyleCnt="7">
        <dgm:presLayoutVars>
          <dgm:bulletEnabled val="1"/>
        </dgm:presLayoutVars>
      </dgm:prSet>
      <dgm:spPr/>
    </dgm:pt>
  </dgm:ptLst>
  <dgm:cxnLst>
    <dgm:cxn modelId="{FB88DBDC-CCFA-4250-A1BD-494E2CF2BADF}" srcId="{15736E27-E45D-417C-909C-22C1FDE28B09}" destId="{C073A72A-8361-4044-A25D-53CDD0B09148}" srcOrd="0" destOrd="0" parTransId="{4170E5B8-2616-435C-BACE-EE4AF704FDD7}" sibTransId="{DC31DCE0-B9B5-4E99-9E59-EC2D83ACE2C7}"/>
    <dgm:cxn modelId="{76FF5CCF-DDE6-4047-B104-1DC5E95A9D85}" srcId="{15736E27-E45D-417C-909C-22C1FDE28B09}" destId="{D5349A96-7D01-4892-8CB0-644C1460DC9A}" srcOrd="1" destOrd="0" parTransId="{86F0D9A6-822F-443B-BC9F-BA5147BADBEB}" sibTransId="{E08C7D30-4A32-4E76-99AF-2208700D09C1}"/>
    <dgm:cxn modelId="{730595D1-CF21-4720-A27F-3E70ED1F567F}" type="presOf" srcId="{2858DC43-AD0C-4F1B-A18C-1303326714DB}" destId="{EA8FE55A-FC6B-494D-910C-D9D63426C3D0}" srcOrd="0" destOrd="0" presId="urn:microsoft.com/office/officeart/2005/8/layout/balance1"/>
    <dgm:cxn modelId="{874D1ECD-8435-49AE-8832-FD10CDE0AAA3}" srcId="{4573288C-EAD8-4D2A-A051-8D583141ADB7}" destId="{1CDDB80A-0A3A-42B1-9846-28C568A71026}" srcOrd="0" destOrd="0" parTransId="{01C11F9D-23B4-44CA-A8D8-55AAE3E6DB07}" sibTransId="{4BB0F7C0-860F-4AE6-BCB9-5F6C408A7949}"/>
    <dgm:cxn modelId="{19CAA56D-108A-4CEF-8835-80EE7FCB1D3C}" type="presOf" srcId="{4573288C-EAD8-4D2A-A051-8D583141ADB7}" destId="{0B634F90-838F-4E9B-9849-EAF9BFA2B5A9}" srcOrd="0" destOrd="0" presId="urn:microsoft.com/office/officeart/2005/8/layout/balance1"/>
    <dgm:cxn modelId="{050B5356-2642-4D65-ACE4-751A9CB5EE49}" type="presOf" srcId="{8736B6E6-40D1-4AFE-BD6C-BA66C14F67B1}" destId="{E21AA4FE-53A7-421A-8C6E-02267004FCB1}" srcOrd="0" destOrd="0" presId="urn:microsoft.com/office/officeart/2005/8/layout/balance1"/>
    <dgm:cxn modelId="{A6A8CFDD-830E-4EDC-9CB5-8EED3247F4D2}" srcId="{1CDDB80A-0A3A-42B1-9846-28C568A71026}" destId="{8736B6E6-40D1-4AFE-BD6C-BA66C14F67B1}" srcOrd="0" destOrd="0" parTransId="{CD790499-E379-4EAD-B7B1-562D5FF5E4E1}" sibTransId="{4A951CAF-C384-4E30-81C9-DD10E5EE05B5}"/>
    <dgm:cxn modelId="{6F42CF9B-6C7D-46E3-84F4-28A6B930CB04}" type="presOf" srcId="{9ABF4982-E393-4AF0-93E6-F61F6A69BC1F}" destId="{8928310A-7103-4B30-B8C9-0179B3B24D35}" srcOrd="0" destOrd="0" presId="urn:microsoft.com/office/officeart/2005/8/layout/balance1"/>
    <dgm:cxn modelId="{17E602DE-CDEB-40B0-AAF4-4E132946104C}" srcId="{1CDDB80A-0A3A-42B1-9846-28C568A71026}" destId="{9ABF4982-E393-4AF0-93E6-F61F6A69BC1F}" srcOrd="1" destOrd="0" parTransId="{7923D2AF-FA57-4BF9-B5B9-27C392D6BC63}" sibTransId="{FFFDBE1B-11AE-42C8-A607-0112F949684D}"/>
    <dgm:cxn modelId="{6F8B4DAF-DDAC-48D1-A6F6-7FB64B918164}" type="presOf" srcId="{1CDDB80A-0A3A-42B1-9846-28C568A71026}" destId="{5FF90D20-F59F-4160-923F-852E015F198E}" srcOrd="0" destOrd="0" presId="urn:microsoft.com/office/officeart/2005/8/layout/balance1"/>
    <dgm:cxn modelId="{D4FDFAA1-9E44-46B6-8A5D-C86D984B1A30}" srcId="{15736E27-E45D-417C-909C-22C1FDE28B09}" destId="{E4FB9D66-A75D-4CAC-8FD4-4B4BBF02ABA6}" srcOrd="3" destOrd="0" parTransId="{C02E8813-C9B1-41C2-A516-C66002910E48}" sibTransId="{D98F1339-781E-4E1A-B547-B8A2995965F9}"/>
    <dgm:cxn modelId="{0D8361F7-2752-404E-8E16-CE12315C6C2C}" srcId="{15736E27-E45D-417C-909C-22C1FDE28B09}" destId="{2DAAD644-82FB-4B12-9AC0-53CDC2BEE110}" srcOrd="2" destOrd="0" parTransId="{10D2F71F-D2CB-4D31-80D2-B1A4F136F564}" sibTransId="{469B7596-E390-4EF1-BC0E-6C2B004693E8}"/>
    <dgm:cxn modelId="{355BBAAF-3BEA-4FA5-B617-76EE59FD2353}" type="presOf" srcId="{2DAAD644-82FB-4B12-9AC0-53CDC2BEE110}" destId="{E3E3E297-7507-4881-81FD-A94D7D8C868A}" srcOrd="0" destOrd="0" presId="urn:microsoft.com/office/officeart/2005/8/layout/balance1"/>
    <dgm:cxn modelId="{D739ED03-0E85-45C3-A988-AB128DE950B4}" type="presOf" srcId="{C073A72A-8361-4044-A25D-53CDD0B09148}" destId="{C0DFF91C-B016-4B99-BA8C-E32F46DBFBB3}" srcOrd="0" destOrd="0" presId="urn:microsoft.com/office/officeart/2005/8/layout/balance1"/>
    <dgm:cxn modelId="{D97CD0F3-7C96-4EA7-AE98-CC2AA40020BA}" srcId="{1CDDB80A-0A3A-42B1-9846-28C568A71026}" destId="{2858DC43-AD0C-4F1B-A18C-1303326714DB}" srcOrd="2" destOrd="0" parTransId="{DD32440C-E175-4429-96AC-296F6A02B23D}" sibTransId="{1B03679A-DF78-46A3-92CF-D6B6017BFEC0}"/>
    <dgm:cxn modelId="{A331AED1-77A3-4F60-8AE4-C63490D53F61}" type="presOf" srcId="{D5349A96-7D01-4892-8CB0-644C1460DC9A}" destId="{06C0D719-A853-43F7-95BE-A0B0683A4366}" srcOrd="0" destOrd="0" presId="urn:microsoft.com/office/officeart/2005/8/layout/balance1"/>
    <dgm:cxn modelId="{760DCC8C-DFFF-4DFF-8223-1875FA484943}" srcId="{4573288C-EAD8-4D2A-A051-8D583141ADB7}" destId="{15736E27-E45D-417C-909C-22C1FDE28B09}" srcOrd="1" destOrd="0" parTransId="{363A4AF7-BA28-40A9-B196-171C995E5321}" sibTransId="{47C031EC-1177-4505-B2F6-1D853D4ED13A}"/>
    <dgm:cxn modelId="{85B73400-905D-4519-8E6C-633A4E2E1DAA}" type="presOf" srcId="{15736E27-E45D-417C-909C-22C1FDE28B09}" destId="{CB849F6D-09DD-4F9B-8289-FA40282FF6DD}" srcOrd="0" destOrd="0" presId="urn:microsoft.com/office/officeart/2005/8/layout/balance1"/>
    <dgm:cxn modelId="{F74FEC42-82AD-4191-99AF-E55B581BDF5B}" type="presOf" srcId="{E4FB9D66-A75D-4CAC-8FD4-4B4BBF02ABA6}" destId="{DE88060D-C3DE-403F-B704-C88EF4503BB6}" srcOrd="0" destOrd="0" presId="urn:microsoft.com/office/officeart/2005/8/layout/balance1"/>
    <dgm:cxn modelId="{7FCCB559-F29A-49C3-AE8E-80BFBB807013}" type="presParOf" srcId="{0B634F90-838F-4E9B-9849-EAF9BFA2B5A9}" destId="{5013AB11-560F-4124-B1E0-3D1249ABC14A}" srcOrd="0" destOrd="0" presId="urn:microsoft.com/office/officeart/2005/8/layout/balance1"/>
    <dgm:cxn modelId="{85183227-8F59-4881-87DC-DA1AC746DE2D}" type="presParOf" srcId="{0B634F90-838F-4E9B-9849-EAF9BFA2B5A9}" destId="{BF2D5DB3-89CE-49F8-B0D4-8070E30C123A}" srcOrd="1" destOrd="0" presId="urn:microsoft.com/office/officeart/2005/8/layout/balance1"/>
    <dgm:cxn modelId="{12350D0D-5F45-413D-A71C-2CAE4ADD2B22}" type="presParOf" srcId="{BF2D5DB3-89CE-49F8-B0D4-8070E30C123A}" destId="{5FF90D20-F59F-4160-923F-852E015F198E}" srcOrd="0" destOrd="0" presId="urn:microsoft.com/office/officeart/2005/8/layout/balance1"/>
    <dgm:cxn modelId="{8915A781-9488-4E51-AE5D-DF132800177C}" type="presParOf" srcId="{BF2D5DB3-89CE-49F8-B0D4-8070E30C123A}" destId="{CB849F6D-09DD-4F9B-8289-FA40282FF6DD}" srcOrd="1" destOrd="0" presId="urn:microsoft.com/office/officeart/2005/8/layout/balance1"/>
    <dgm:cxn modelId="{6A958733-13C4-4B92-9B28-D72495C6B3B6}" type="presParOf" srcId="{0B634F90-838F-4E9B-9849-EAF9BFA2B5A9}" destId="{432103FF-5F21-4F29-9755-EC2ACD306F32}" srcOrd="2" destOrd="0" presId="urn:microsoft.com/office/officeart/2005/8/layout/balance1"/>
    <dgm:cxn modelId="{D14755F5-1A78-4C70-BF90-5EEA5D53D0E5}" type="presParOf" srcId="{432103FF-5F21-4F29-9755-EC2ACD306F32}" destId="{3997176A-BE7B-4270-83EC-03E9E9DF28E7}" srcOrd="0" destOrd="0" presId="urn:microsoft.com/office/officeart/2005/8/layout/balance1"/>
    <dgm:cxn modelId="{B135C5E1-3254-4F75-8D9E-8517BEE3C47C}" type="presParOf" srcId="{432103FF-5F21-4F29-9755-EC2ACD306F32}" destId="{343E7BD5-4C87-4CC7-BCDF-B72202BEA064}" srcOrd="1" destOrd="0" presId="urn:microsoft.com/office/officeart/2005/8/layout/balance1"/>
    <dgm:cxn modelId="{D0F4A09A-6FBB-4BD4-BB0B-9EE8C4CCA1B0}" type="presParOf" srcId="{432103FF-5F21-4F29-9755-EC2ACD306F32}" destId="{23E78B4A-5A08-4CB3-993C-D71F3451B89F}" srcOrd="2" destOrd="0" presId="urn:microsoft.com/office/officeart/2005/8/layout/balance1"/>
    <dgm:cxn modelId="{D51D55C6-23EC-4678-993E-C7006C958C7A}" type="presParOf" srcId="{432103FF-5F21-4F29-9755-EC2ACD306F32}" destId="{C0DFF91C-B016-4B99-BA8C-E32F46DBFBB3}" srcOrd="3" destOrd="0" presId="urn:microsoft.com/office/officeart/2005/8/layout/balance1"/>
    <dgm:cxn modelId="{9F84B2FD-48DA-45E6-9422-753956E250F2}" type="presParOf" srcId="{432103FF-5F21-4F29-9755-EC2ACD306F32}" destId="{06C0D719-A853-43F7-95BE-A0B0683A4366}" srcOrd="4" destOrd="0" presId="urn:microsoft.com/office/officeart/2005/8/layout/balance1"/>
    <dgm:cxn modelId="{688F504E-1084-4E9A-B5A0-50F36820D08F}" type="presParOf" srcId="{432103FF-5F21-4F29-9755-EC2ACD306F32}" destId="{E3E3E297-7507-4881-81FD-A94D7D8C868A}" srcOrd="5" destOrd="0" presId="urn:microsoft.com/office/officeart/2005/8/layout/balance1"/>
    <dgm:cxn modelId="{FDF5471B-9A95-4DE6-A87A-4766F046A7CD}" type="presParOf" srcId="{432103FF-5F21-4F29-9755-EC2ACD306F32}" destId="{DE88060D-C3DE-403F-B704-C88EF4503BB6}" srcOrd="6" destOrd="0" presId="urn:microsoft.com/office/officeart/2005/8/layout/balance1"/>
    <dgm:cxn modelId="{52A08A11-B87D-47E0-8BE7-D5CB638994AC}" type="presParOf" srcId="{432103FF-5F21-4F29-9755-EC2ACD306F32}" destId="{E21AA4FE-53A7-421A-8C6E-02267004FCB1}" srcOrd="7" destOrd="0" presId="urn:microsoft.com/office/officeart/2005/8/layout/balance1"/>
    <dgm:cxn modelId="{1E9C7449-C9A2-4246-A8BB-2744D6988F85}" type="presParOf" srcId="{432103FF-5F21-4F29-9755-EC2ACD306F32}" destId="{8928310A-7103-4B30-B8C9-0179B3B24D35}" srcOrd="8" destOrd="0" presId="urn:microsoft.com/office/officeart/2005/8/layout/balance1"/>
    <dgm:cxn modelId="{E4AB5C14-5623-4A58-964C-68CE0AD173E0}" type="presParOf" srcId="{432103FF-5F21-4F29-9755-EC2ACD306F32}" destId="{EA8FE55A-FC6B-494D-910C-D9D63426C3D0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77BAF6-401A-48BB-AC72-AB74E62A4A45}" type="doc">
      <dgm:prSet loTypeId="urn:microsoft.com/office/officeart/2005/8/layout/hierarchy2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4970246-BFC9-4D21-A84A-3CA3C6672BC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Назви істот</a:t>
          </a:r>
          <a:endParaRPr lang="ru-RU" b="1" dirty="0">
            <a:solidFill>
              <a:schemeClr val="bg1"/>
            </a:solidFill>
          </a:endParaRPr>
        </a:p>
      </dgm:t>
    </dgm:pt>
    <dgm:pt modelId="{D4EBBADE-33AA-47AC-92D3-7B18EEA7343C}" type="parTrans" cxnId="{5BF9DFF4-F73D-4FB3-996E-ACECDDA39808}">
      <dgm:prSet/>
      <dgm:spPr/>
      <dgm:t>
        <a:bodyPr/>
        <a:lstStyle/>
        <a:p>
          <a:endParaRPr lang="ru-RU"/>
        </a:p>
      </dgm:t>
    </dgm:pt>
    <dgm:pt modelId="{4ED83ACD-D079-498B-81BA-9BFFFBC253A9}" type="sibTrans" cxnId="{5BF9DFF4-F73D-4FB3-996E-ACECDDA39808}">
      <dgm:prSet/>
      <dgm:spPr/>
      <dgm:t>
        <a:bodyPr/>
        <a:lstStyle/>
        <a:p>
          <a:endParaRPr lang="ru-RU"/>
        </a:p>
      </dgm:t>
    </dgm:pt>
    <dgm:pt modelId="{0B616E2D-9272-4261-9247-5FDC224B98F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Утворюють обидва роди(</a:t>
          </a:r>
          <a:r>
            <a:rPr lang="uk-UA" b="1" dirty="0" smtClean="0">
              <a:solidFill>
                <a:srgbClr val="FF0000"/>
              </a:solidFill>
            </a:rPr>
            <a:t>Ч</a:t>
          </a:r>
          <a:r>
            <a:rPr lang="uk-UA" b="1" dirty="0" smtClean="0">
              <a:solidFill>
                <a:schemeClr val="bg1"/>
              </a:solidFill>
            </a:rPr>
            <a:t> і </a:t>
          </a:r>
          <a:r>
            <a:rPr lang="uk-UA" b="1" dirty="0" smtClean="0">
              <a:solidFill>
                <a:srgbClr val="FF0000"/>
              </a:solidFill>
            </a:rPr>
            <a:t>Ж</a:t>
          </a:r>
          <a:r>
            <a:rPr lang="uk-UA" b="1" dirty="0" smtClean="0">
              <a:solidFill>
                <a:schemeClr val="bg1"/>
              </a:solidFill>
            </a:rPr>
            <a:t>) </a:t>
          </a:r>
          <a:endParaRPr lang="ru-RU" b="1" dirty="0">
            <a:solidFill>
              <a:schemeClr val="bg1"/>
            </a:solidFill>
          </a:endParaRPr>
        </a:p>
      </dgm:t>
    </dgm:pt>
    <dgm:pt modelId="{64AF1667-9835-4512-A4A3-4677B2A8CD69}" type="parTrans" cxnId="{E1E75233-C07F-4AD5-AF77-4E827D4DCC08}">
      <dgm:prSet/>
      <dgm:spPr/>
      <dgm:t>
        <a:bodyPr/>
        <a:lstStyle/>
        <a:p>
          <a:endParaRPr lang="ru-RU"/>
        </a:p>
      </dgm:t>
    </dgm:pt>
    <dgm:pt modelId="{3190967F-E813-41FA-8E5B-FF9CC6AE445C}" type="sibTrans" cxnId="{E1E75233-C07F-4AD5-AF77-4E827D4DCC08}">
      <dgm:prSet/>
      <dgm:spPr/>
      <dgm:t>
        <a:bodyPr/>
        <a:lstStyle/>
        <a:p>
          <a:endParaRPr lang="ru-RU"/>
        </a:p>
      </dgm:t>
    </dgm:pt>
    <dgm:pt modelId="{C79D8105-DE4C-4D9E-9C06-D43284D1B64E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Ч.рід</a:t>
          </a:r>
          <a:r>
            <a:rPr lang="uk-UA" b="1" dirty="0" smtClean="0">
              <a:solidFill>
                <a:schemeClr val="bg1"/>
              </a:solidFill>
            </a:rPr>
            <a:t> З.в.=</a:t>
          </a:r>
          <a:r>
            <a:rPr lang="uk-UA" b="1" dirty="0" err="1" smtClean="0">
              <a:solidFill>
                <a:srgbClr val="00B0F0"/>
              </a:solidFill>
            </a:rPr>
            <a:t>Р</a:t>
          </a:r>
          <a:r>
            <a:rPr lang="uk-UA" b="1" dirty="0" err="1" smtClean="0">
              <a:solidFill>
                <a:schemeClr val="bg1"/>
              </a:solidFill>
            </a:rPr>
            <a:t>.в</a:t>
          </a:r>
          <a:endParaRPr lang="ru-RU" b="1" dirty="0">
            <a:solidFill>
              <a:schemeClr val="bg1"/>
            </a:solidFill>
          </a:endParaRPr>
        </a:p>
      </dgm:t>
    </dgm:pt>
    <dgm:pt modelId="{3D93C7FF-4F0F-43CD-BE3F-306BB17602AE}" type="parTrans" cxnId="{62F8A039-6AE6-4970-A29F-4D172E572F38}">
      <dgm:prSet/>
      <dgm:spPr/>
      <dgm:t>
        <a:bodyPr/>
        <a:lstStyle/>
        <a:p>
          <a:endParaRPr lang="ru-RU"/>
        </a:p>
      </dgm:t>
    </dgm:pt>
    <dgm:pt modelId="{79F5A3A4-3F69-4CEF-9907-211E40BE612C}" type="sibTrans" cxnId="{62F8A039-6AE6-4970-A29F-4D172E572F38}">
      <dgm:prSet/>
      <dgm:spPr/>
      <dgm:t>
        <a:bodyPr/>
        <a:lstStyle/>
        <a:p>
          <a:endParaRPr lang="ru-RU"/>
        </a:p>
      </dgm:t>
    </dgm:pt>
    <dgm:pt modelId="{ECD0533B-E188-43CE-89CE-ACD80085246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Назви неістот</a:t>
          </a:r>
          <a:endParaRPr lang="ru-RU" b="1" dirty="0">
            <a:solidFill>
              <a:schemeClr val="bg1"/>
            </a:solidFill>
          </a:endParaRPr>
        </a:p>
      </dgm:t>
    </dgm:pt>
    <dgm:pt modelId="{33425ED8-CB30-4688-B537-D702F8B003AC}" type="parTrans" cxnId="{E1DC45E7-EAD3-4514-8204-424B97DB3079}">
      <dgm:prSet/>
      <dgm:spPr/>
      <dgm:t>
        <a:bodyPr/>
        <a:lstStyle/>
        <a:p>
          <a:endParaRPr lang="ru-RU"/>
        </a:p>
      </dgm:t>
    </dgm:pt>
    <dgm:pt modelId="{50AB7899-29E6-4922-9A8C-29EB7B8AE0BA}" type="sibTrans" cxnId="{E1DC45E7-EAD3-4514-8204-424B97DB3079}">
      <dgm:prSet/>
      <dgm:spPr/>
      <dgm:t>
        <a:bodyPr/>
        <a:lstStyle/>
        <a:p>
          <a:endParaRPr lang="ru-RU"/>
        </a:p>
      </dgm:t>
    </dgm:pt>
    <dgm:pt modelId="{15047276-0BFB-4446-84AD-A5F1A6AE863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Якийсь один рід: ч/ж/с</a:t>
          </a:r>
          <a:endParaRPr lang="ru-RU" b="1" dirty="0">
            <a:solidFill>
              <a:schemeClr val="bg1"/>
            </a:solidFill>
          </a:endParaRPr>
        </a:p>
      </dgm:t>
    </dgm:pt>
    <dgm:pt modelId="{A3F18C3A-D7E9-42C2-88CF-5871EFE3EE68}" type="parTrans" cxnId="{5688EDAD-45F2-413A-BBF1-811CE1835849}">
      <dgm:prSet/>
      <dgm:spPr/>
      <dgm:t>
        <a:bodyPr/>
        <a:lstStyle/>
        <a:p>
          <a:endParaRPr lang="ru-RU"/>
        </a:p>
      </dgm:t>
    </dgm:pt>
    <dgm:pt modelId="{404B993A-F9D1-4C78-BA52-0CD2753007B3}" type="sibTrans" cxnId="{5688EDAD-45F2-413A-BBF1-811CE1835849}">
      <dgm:prSet/>
      <dgm:spPr/>
      <dgm:t>
        <a:bodyPr/>
        <a:lstStyle/>
        <a:p>
          <a:endParaRPr lang="ru-RU"/>
        </a:p>
      </dgm:t>
    </dgm:pt>
    <dgm:pt modelId="{68174EA1-5D65-4FFE-9B82-7492F4AB024E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bg1"/>
              </a:solidFill>
            </a:rPr>
            <a:t>Ч.рід</a:t>
          </a:r>
          <a:r>
            <a:rPr lang="uk-UA" b="1" dirty="0" smtClean="0">
              <a:solidFill>
                <a:schemeClr val="bg1"/>
              </a:solidFill>
            </a:rPr>
            <a:t> З.в.=</a:t>
          </a:r>
          <a:r>
            <a:rPr lang="uk-UA" b="1" dirty="0" err="1" smtClean="0">
              <a:solidFill>
                <a:srgbClr val="00B0F0"/>
              </a:solidFill>
            </a:rPr>
            <a:t>Н</a:t>
          </a:r>
          <a:r>
            <a:rPr lang="uk-UA" b="1" dirty="0" err="1" smtClean="0">
              <a:solidFill>
                <a:schemeClr val="bg1"/>
              </a:solidFill>
            </a:rPr>
            <a:t>.в</a:t>
          </a:r>
          <a:endParaRPr lang="ru-RU" b="1" dirty="0">
            <a:solidFill>
              <a:schemeClr val="bg1"/>
            </a:solidFill>
          </a:endParaRPr>
        </a:p>
      </dgm:t>
    </dgm:pt>
    <dgm:pt modelId="{5AA6D1C6-55DD-4FA1-A4BE-2D7C4102DC7A}" type="parTrans" cxnId="{D56D667E-5B76-407F-923B-C6AC78742879}">
      <dgm:prSet/>
      <dgm:spPr/>
      <dgm:t>
        <a:bodyPr/>
        <a:lstStyle/>
        <a:p>
          <a:endParaRPr lang="ru-RU"/>
        </a:p>
      </dgm:t>
    </dgm:pt>
    <dgm:pt modelId="{0381BB6B-C5C5-4471-8DB9-26FD2CEF68E5}" type="sibTrans" cxnId="{D56D667E-5B76-407F-923B-C6AC78742879}">
      <dgm:prSet/>
      <dgm:spPr/>
      <dgm:t>
        <a:bodyPr/>
        <a:lstStyle/>
        <a:p>
          <a:endParaRPr lang="ru-RU"/>
        </a:p>
      </dgm:t>
    </dgm:pt>
    <dgm:pt modelId="{7B67D4C3-96A7-4A2A-B530-829C5471F3DB}" type="pres">
      <dgm:prSet presAssocID="{6677BAF6-401A-48BB-AC72-AB74E62A4A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3B1A3C8-C2B2-446E-8DBD-1FA8267B2A24}" type="pres">
      <dgm:prSet presAssocID="{F4970246-BFC9-4D21-A84A-3CA3C6672BCB}" presName="root1" presStyleCnt="0"/>
      <dgm:spPr/>
    </dgm:pt>
    <dgm:pt modelId="{9A33D561-A633-432A-AD46-95F42F8B18A7}" type="pres">
      <dgm:prSet presAssocID="{F4970246-BFC9-4D21-A84A-3CA3C6672BCB}" presName="LevelOneTextNode" presStyleLbl="node0" presStyleIdx="0" presStyleCnt="2">
        <dgm:presLayoutVars>
          <dgm:chPref val="3"/>
        </dgm:presLayoutVars>
      </dgm:prSet>
      <dgm:spPr/>
    </dgm:pt>
    <dgm:pt modelId="{A65DC23A-5B80-4CF5-9B95-BB35DBE3C1BB}" type="pres">
      <dgm:prSet presAssocID="{F4970246-BFC9-4D21-A84A-3CA3C6672BCB}" presName="level2hierChild" presStyleCnt="0"/>
      <dgm:spPr/>
    </dgm:pt>
    <dgm:pt modelId="{7AA498E8-A4EF-4BF3-AE43-0A33E1DDA292}" type="pres">
      <dgm:prSet presAssocID="{64AF1667-9835-4512-A4A3-4677B2A8CD69}" presName="conn2-1" presStyleLbl="parChTrans1D2" presStyleIdx="0" presStyleCnt="2"/>
      <dgm:spPr/>
    </dgm:pt>
    <dgm:pt modelId="{71F90CAF-6642-4406-8E44-6B4237CEBAB0}" type="pres">
      <dgm:prSet presAssocID="{64AF1667-9835-4512-A4A3-4677B2A8CD69}" presName="connTx" presStyleLbl="parChTrans1D2" presStyleIdx="0" presStyleCnt="2"/>
      <dgm:spPr/>
    </dgm:pt>
    <dgm:pt modelId="{FDBA8D56-678F-49C4-9B44-CBAD26B69B30}" type="pres">
      <dgm:prSet presAssocID="{0B616E2D-9272-4261-9247-5FDC224B98F1}" presName="root2" presStyleCnt="0"/>
      <dgm:spPr/>
    </dgm:pt>
    <dgm:pt modelId="{4870A6D5-F20B-4E5B-9EB8-F04A824A75BF}" type="pres">
      <dgm:prSet presAssocID="{0B616E2D-9272-4261-9247-5FDC224B98F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8986E-C71C-4300-B377-0485B5931ABB}" type="pres">
      <dgm:prSet presAssocID="{0B616E2D-9272-4261-9247-5FDC224B98F1}" presName="level3hierChild" presStyleCnt="0"/>
      <dgm:spPr/>
    </dgm:pt>
    <dgm:pt modelId="{A773BD36-4B8C-4453-A117-286654112205}" type="pres">
      <dgm:prSet presAssocID="{3D93C7FF-4F0F-43CD-BE3F-306BB17602AE}" presName="conn2-1" presStyleLbl="parChTrans1D3" presStyleIdx="0" presStyleCnt="2"/>
      <dgm:spPr/>
    </dgm:pt>
    <dgm:pt modelId="{7AD0DD19-CA26-43C5-870A-A2E13170700F}" type="pres">
      <dgm:prSet presAssocID="{3D93C7FF-4F0F-43CD-BE3F-306BB17602AE}" presName="connTx" presStyleLbl="parChTrans1D3" presStyleIdx="0" presStyleCnt="2"/>
      <dgm:spPr/>
    </dgm:pt>
    <dgm:pt modelId="{62FF1CF5-84C7-4387-AB94-014E736D7D7E}" type="pres">
      <dgm:prSet presAssocID="{C79D8105-DE4C-4D9E-9C06-D43284D1B64E}" presName="root2" presStyleCnt="0"/>
      <dgm:spPr/>
    </dgm:pt>
    <dgm:pt modelId="{DAC85357-5612-4377-8439-18D5EDA7B01C}" type="pres">
      <dgm:prSet presAssocID="{C79D8105-DE4C-4D9E-9C06-D43284D1B64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50F9DD-98B9-4F36-8000-7790CBACA6B5}" type="pres">
      <dgm:prSet presAssocID="{C79D8105-DE4C-4D9E-9C06-D43284D1B64E}" presName="level3hierChild" presStyleCnt="0"/>
      <dgm:spPr/>
    </dgm:pt>
    <dgm:pt modelId="{44BE4DD1-5A13-4341-9164-DC2547AEF94B}" type="pres">
      <dgm:prSet presAssocID="{ECD0533B-E188-43CE-89CE-ACD800852465}" presName="root1" presStyleCnt="0"/>
      <dgm:spPr/>
    </dgm:pt>
    <dgm:pt modelId="{2AF800C9-D3B5-4DCA-BA69-F606DA20C71D}" type="pres">
      <dgm:prSet presAssocID="{ECD0533B-E188-43CE-89CE-ACD800852465}" presName="LevelOneTextNode" presStyleLbl="node0" presStyleIdx="1" presStyleCnt="2">
        <dgm:presLayoutVars>
          <dgm:chPref val="3"/>
        </dgm:presLayoutVars>
      </dgm:prSet>
      <dgm:spPr/>
    </dgm:pt>
    <dgm:pt modelId="{35986E9D-C1DD-475A-BD07-FAE08970E6A4}" type="pres">
      <dgm:prSet presAssocID="{ECD0533B-E188-43CE-89CE-ACD800852465}" presName="level2hierChild" presStyleCnt="0"/>
      <dgm:spPr/>
    </dgm:pt>
    <dgm:pt modelId="{6186DE86-BC28-4E79-B546-2C72D2215213}" type="pres">
      <dgm:prSet presAssocID="{A3F18C3A-D7E9-42C2-88CF-5871EFE3EE68}" presName="conn2-1" presStyleLbl="parChTrans1D2" presStyleIdx="1" presStyleCnt="2"/>
      <dgm:spPr/>
    </dgm:pt>
    <dgm:pt modelId="{5124BCBE-074E-49DB-B24B-8DF9337C2E8D}" type="pres">
      <dgm:prSet presAssocID="{A3F18C3A-D7E9-42C2-88CF-5871EFE3EE68}" presName="connTx" presStyleLbl="parChTrans1D2" presStyleIdx="1" presStyleCnt="2"/>
      <dgm:spPr/>
    </dgm:pt>
    <dgm:pt modelId="{E08941BE-20E2-4E80-8815-CE1609B62844}" type="pres">
      <dgm:prSet presAssocID="{15047276-0BFB-4446-84AD-A5F1A6AE863F}" presName="root2" presStyleCnt="0"/>
      <dgm:spPr/>
    </dgm:pt>
    <dgm:pt modelId="{FF41BB7F-13D1-4A49-9A7B-482698B376C6}" type="pres">
      <dgm:prSet presAssocID="{15047276-0BFB-4446-84AD-A5F1A6AE863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AA3B6-74C3-45FD-98C2-59F4186F13B8}" type="pres">
      <dgm:prSet presAssocID="{15047276-0BFB-4446-84AD-A5F1A6AE863F}" presName="level3hierChild" presStyleCnt="0"/>
      <dgm:spPr/>
    </dgm:pt>
    <dgm:pt modelId="{B97E2C56-3775-4FCC-A909-C4B0A2B177A9}" type="pres">
      <dgm:prSet presAssocID="{5AA6D1C6-55DD-4FA1-A4BE-2D7C4102DC7A}" presName="conn2-1" presStyleLbl="parChTrans1D3" presStyleIdx="1" presStyleCnt="2"/>
      <dgm:spPr/>
    </dgm:pt>
    <dgm:pt modelId="{3371CDFD-B53D-433A-A675-6D036C46BA4F}" type="pres">
      <dgm:prSet presAssocID="{5AA6D1C6-55DD-4FA1-A4BE-2D7C4102DC7A}" presName="connTx" presStyleLbl="parChTrans1D3" presStyleIdx="1" presStyleCnt="2"/>
      <dgm:spPr/>
    </dgm:pt>
    <dgm:pt modelId="{4F5FCC28-63D8-4D24-836E-BDBAC048D501}" type="pres">
      <dgm:prSet presAssocID="{68174EA1-5D65-4FFE-9B82-7492F4AB024E}" presName="root2" presStyleCnt="0"/>
      <dgm:spPr/>
    </dgm:pt>
    <dgm:pt modelId="{4611B4C1-66CC-4537-88D5-3297AA661860}" type="pres">
      <dgm:prSet presAssocID="{68174EA1-5D65-4FFE-9B82-7492F4AB024E}" presName="LevelTwoTextNode" presStyleLbl="node3" presStyleIdx="1" presStyleCnt="2" custLinFactNeighborX="-14579" custLinFactNeighborY="4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D2A6B-5E3B-4AD9-96BF-E393FE2C32AA}" type="pres">
      <dgm:prSet presAssocID="{68174EA1-5D65-4FFE-9B82-7492F4AB024E}" presName="level3hierChild" presStyleCnt="0"/>
      <dgm:spPr/>
    </dgm:pt>
  </dgm:ptLst>
  <dgm:cxnLst>
    <dgm:cxn modelId="{E1DC45E7-EAD3-4514-8204-424B97DB3079}" srcId="{6677BAF6-401A-48BB-AC72-AB74E62A4A45}" destId="{ECD0533B-E188-43CE-89CE-ACD800852465}" srcOrd="1" destOrd="0" parTransId="{33425ED8-CB30-4688-B537-D702F8B003AC}" sibTransId="{50AB7899-29E6-4922-9A8C-29EB7B8AE0BA}"/>
    <dgm:cxn modelId="{D56D667E-5B76-407F-923B-C6AC78742879}" srcId="{15047276-0BFB-4446-84AD-A5F1A6AE863F}" destId="{68174EA1-5D65-4FFE-9B82-7492F4AB024E}" srcOrd="0" destOrd="0" parTransId="{5AA6D1C6-55DD-4FA1-A4BE-2D7C4102DC7A}" sibTransId="{0381BB6B-C5C5-4471-8DB9-26FD2CEF68E5}"/>
    <dgm:cxn modelId="{B575A948-1BA4-4AC2-A860-AD4154AF87A8}" type="presOf" srcId="{68174EA1-5D65-4FFE-9B82-7492F4AB024E}" destId="{4611B4C1-66CC-4537-88D5-3297AA661860}" srcOrd="0" destOrd="0" presId="urn:microsoft.com/office/officeart/2005/8/layout/hierarchy2"/>
    <dgm:cxn modelId="{1778B1DE-1849-4A9C-9B33-66680667EA97}" type="presOf" srcId="{A3F18C3A-D7E9-42C2-88CF-5871EFE3EE68}" destId="{5124BCBE-074E-49DB-B24B-8DF9337C2E8D}" srcOrd="1" destOrd="0" presId="urn:microsoft.com/office/officeart/2005/8/layout/hierarchy2"/>
    <dgm:cxn modelId="{0983F351-EE54-4CAB-A2DF-3194FCFF59BF}" type="presOf" srcId="{64AF1667-9835-4512-A4A3-4677B2A8CD69}" destId="{7AA498E8-A4EF-4BF3-AE43-0A33E1DDA292}" srcOrd="0" destOrd="0" presId="urn:microsoft.com/office/officeart/2005/8/layout/hierarchy2"/>
    <dgm:cxn modelId="{6BB10AE8-8E89-4A25-BB0A-B55B0A4B57C0}" type="presOf" srcId="{64AF1667-9835-4512-A4A3-4677B2A8CD69}" destId="{71F90CAF-6642-4406-8E44-6B4237CEBAB0}" srcOrd="1" destOrd="0" presId="urn:microsoft.com/office/officeart/2005/8/layout/hierarchy2"/>
    <dgm:cxn modelId="{62F8A039-6AE6-4970-A29F-4D172E572F38}" srcId="{0B616E2D-9272-4261-9247-5FDC224B98F1}" destId="{C79D8105-DE4C-4D9E-9C06-D43284D1B64E}" srcOrd="0" destOrd="0" parTransId="{3D93C7FF-4F0F-43CD-BE3F-306BB17602AE}" sibTransId="{79F5A3A4-3F69-4CEF-9907-211E40BE612C}"/>
    <dgm:cxn modelId="{5BF9DFF4-F73D-4FB3-996E-ACECDDA39808}" srcId="{6677BAF6-401A-48BB-AC72-AB74E62A4A45}" destId="{F4970246-BFC9-4D21-A84A-3CA3C6672BCB}" srcOrd="0" destOrd="0" parTransId="{D4EBBADE-33AA-47AC-92D3-7B18EEA7343C}" sibTransId="{4ED83ACD-D079-498B-81BA-9BFFFBC253A9}"/>
    <dgm:cxn modelId="{54A6461D-4C2A-4E84-BCAE-9193265C6D5B}" type="presOf" srcId="{6677BAF6-401A-48BB-AC72-AB74E62A4A45}" destId="{7B67D4C3-96A7-4A2A-B530-829C5471F3DB}" srcOrd="0" destOrd="0" presId="urn:microsoft.com/office/officeart/2005/8/layout/hierarchy2"/>
    <dgm:cxn modelId="{04BED553-2EEB-4A52-862C-3704E34FEF3B}" type="presOf" srcId="{15047276-0BFB-4446-84AD-A5F1A6AE863F}" destId="{FF41BB7F-13D1-4A49-9A7B-482698B376C6}" srcOrd="0" destOrd="0" presId="urn:microsoft.com/office/officeart/2005/8/layout/hierarchy2"/>
    <dgm:cxn modelId="{4EE2D440-FD5A-4608-8E45-5FE3A0A55BB2}" type="presOf" srcId="{C79D8105-DE4C-4D9E-9C06-D43284D1B64E}" destId="{DAC85357-5612-4377-8439-18D5EDA7B01C}" srcOrd="0" destOrd="0" presId="urn:microsoft.com/office/officeart/2005/8/layout/hierarchy2"/>
    <dgm:cxn modelId="{5B84B120-242C-43DB-9BB3-2A355133C779}" type="presOf" srcId="{ECD0533B-E188-43CE-89CE-ACD800852465}" destId="{2AF800C9-D3B5-4DCA-BA69-F606DA20C71D}" srcOrd="0" destOrd="0" presId="urn:microsoft.com/office/officeart/2005/8/layout/hierarchy2"/>
    <dgm:cxn modelId="{5624DFCD-6062-4549-B82D-40A9B5200258}" type="presOf" srcId="{3D93C7FF-4F0F-43CD-BE3F-306BB17602AE}" destId="{A773BD36-4B8C-4453-A117-286654112205}" srcOrd="0" destOrd="0" presId="urn:microsoft.com/office/officeart/2005/8/layout/hierarchy2"/>
    <dgm:cxn modelId="{9A85B107-FA2C-4678-8C84-7BFE5A01A4B9}" type="presOf" srcId="{A3F18C3A-D7E9-42C2-88CF-5871EFE3EE68}" destId="{6186DE86-BC28-4E79-B546-2C72D2215213}" srcOrd="0" destOrd="0" presId="urn:microsoft.com/office/officeart/2005/8/layout/hierarchy2"/>
    <dgm:cxn modelId="{ECB8B908-3AEB-4EF3-B2E1-0F3FC6F9DC8A}" type="presOf" srcId="{0B616E2D-9272-4261-9247-5FDC224B98F1}" destId="{4870A6D5-F20B-4E5B-9EB8-F04A824A75BF}" srcOrd="0" destOrd="0" presId="urn:microsoft.com/office/officeart/2005/8/layout/hierarchy2"/>
    <dgm:cxn modelId="{93653D6A-2F29-4BB9-B777-D9D5F1761988}" type="presOf" srcId="{5AA6D1C6-55DD-4FA1-A4BE-2D7C4102DC7A}" destId="{B97E2C56-3775-4FCC-A909-C4B0A2B177A9}" srcOrd="0" destOrd="0" presId="urn:microsoft.com/office/officeart/2005/8/layout/hierarchy2"/>
    <dgm:cxn modelId="{CF4E9FDF-3306-4A5B-8BB6-62ACC3E41E5A}" type="presOf" srcId="{3D93C7FF-4F0F-43CD-BE3F-306BB17602AE}" destId="{7AD0DD19-CA26-43C5-870A-A2E13170700F}" srcOrd="1" destOrd="0" presId="urn:microsoft.com/office/officeart/2005/8/layout/hierarchy2"/>
    <dgm:cxn modelId="{8F14C0D1-7DEC-4105-A451-2241F51AD1EF}" type="presOf" srcId="{5AA6D1C6-55DD-4FA1-A4BE-2D7C4102DC7A}" destId="{3371CDFD-B53D-433A-A675-6D036C46BA4F}" srcOrd="1" destOrd="0" presId="urn:microsoft.com/office/officeart/2005/8/layout/hierarchy2"/>
    <dgm:cxn modelId="{E1E75233-C07F-4AD5-AF77-4E827D4DCC08}" srcId="{F4970246-BFC9-4D21-A84A-3CA3C6672BCB}" destId="{0B616E2D-9272-4261-9247-5FDC224B98F1}" srcOrd="0" destOrd="0" parTransId="{64AF1667-9835-4512-A4A3-4677B2A8CD69}" sibTransId="{3190967F-E813-41FA-8E5B-FF9CC6AE445C}"/>
    <dgm:cxn modelId="{C90F5A73-56DE-45D8-9042-6EC939333D71}" type="presOf" srcId="{F4970246-BFC9-4D21-A84A-3CA3C6672BCB}" destId="{9A33D561-A633-432A-AD46-95F42F8B18A7}" srcOrd="0" destOrd="0" presId="urn:microsoft.com/office/officeart/2005/8/layout/hierarchy2"/>
    <dgm:cxn modelId="{5688EDAD-45F2-413A-BBF1-811CE1835849}" srcId="{ECD0533B-E188-43CE-89CE-ACD800852465}" destId="{15047276-0BFB-4446-84AD-A5F1A6AE863F}" srcOrd="0" destOrd="0" parTransId="{A3F18C3A-D7E9-42C2-88CF-5871EFE3EE68}" sibTransId="{404B993A-F9D1-4C78-BA52-0CD2753007B3}"/>
    <dgm:cxn modelId="{66DB8371-C458-48E4-A7BE-602B839E7A39}" type="presParOf" srcId="{7B67D4C3-96A7-4A2A-B530-829C5471F3DB}" destId="{93B1A3C8-C2B2-446E-8DBD-1FA8267B2A24}" srcOrd="0" destOrd="0" presId="urn:microsoft.com/office/officeart/2005/8/layout/hierarchy2"/>
    <dgm:cxn modelId="{42CBA227-76DD-4168-A346-A7530AE6B820}" type="presParOf" srcId="{93B1A3C8-C2B2-446E-8DBD-1FA8267B2A24}" destId="{9A33D561-A633-432A-AD46-95F42F8B18A7}" srcOrd="0" destOrd="0" presId="urn:microsoft.com/office/officeart/2005/8/layout/hierarchy2"/>
    <dgm:cxn modelId="{0150FCF4-9053-4C21-A42B-77CBD34AF8BF}" type="presParOf" srcId="{93B1A3C8-C2B2-446E-8DBD-1FA8267B2A24}" destId="{A65DC23A-5B80-4CF5-9B95-BB35DBE3C1BB}" srcOrd="1" destOrd="0" presId="urn:microsoft.com/office/officeart/2005/8/layout/hierarchy2"/>
    <dgm:cxn modelId="{54A91653-EAEF-4B0D-B58B-749AFE214A32}" type="presParOf" srcId="{A65DC23A-5B80-4CF5-9B95-BB35DBE3C1BB}" destId="{7AA498E8-A4EF-4BF3-AE43-0A33E1DDA292}" srcOrd="0" destOrd="0" presId="urn:microsoft.com/office/officeart/2005/8/layout/hierarchy2"/>
    <dgm:cxn modelId="{3B0487BE-426B-464F-B218-4213BC8C5EC5}" type="presParOf" srcId="{7AA498E8-A4EF-4BF3-AE43-0A33E1DDA292}" destId="{71F90CAF-6642-4406-8E44-6B4237CEBAB0}" srcOrd="0" destOrd="0" presId="urn:microsoft.com/office/officeart/2005/8/layout/hierarchy2"/>
    <dgm:cxn modelId="{310F7DF3-4E01-4225-9ED6-1934B9AEC048}" type="presParOf" srcId="{A65DC23A-5B80-4CF5-9B95-BB35DBE3C1BB}" destId="{FDBA8D56-678F-49C4-9B44-CBAD26B69B30}" srcOrd="1" destOrd="0" presId="urn:microsoft.com/office/officeart/2005/8/layout/hierarchy2"/>
    <dgm:cxn modelId="{24E5960A-21FD-4E1C-B509-18411EC8D5B7}" type="presParOf" srcId="{FDBA8D56-678F-49C4-9B44-CBAD26B69B30}" destId="{4870A6D5-F20B-4E5B-9EB8-F04A824A75BF}" srcOrd="0" destOrd="0" presId="urn:microsoft.com/office/officeart/2005/8/layout/hierarchy2"/>
    <dgm:cxn modelId="{0B5A19AE-B2D5-4E55-9096-E64B796D117A}" type="presParOf" srcId="{FDBA8D56-678F-49C4-9B44-CBAD26B69B30}" destId="{0BF8986E-C71C-4300-B377-0485B5931ABB}" srcOrd="1" destOrd="0" presId="urn:microsoft.com/office/officeart/2005/8/layout/hierarchy2"/>
    <dgm:cxn modelId="{DEE63E12-C1D6-4DC2-84ED-F820CCB5435E}" type="presParOf" srcId="{0BF8986E-C71C-4300-B377-0485B5931ABB}" destId="{A773BD36-4B8C-4453-A117-286654112205}" srcOrd="0" destOrd="0" presId="urn:microsoft.com/office/officeart/2005/8/layout/hierarchy2"/>
    <dgm:cxn modelId="{D94CDF91-756E-4AF4-AF44-39CFA9504F62}" type="presParOf" srcId="{A773BD36-4B8C-4453-A117-286654112205}" destId="{7AD0DD19-CA26-43C5-870A-A2E13170700F}" srcOrd="0" destOrd="0" presId="urn:microsoft.com/office/officeart/2005/8/layout/hierarchy2"/>
    <dgm:cxn modelId="{84374FE7-E890-48A8-BCEA-0AF0CDC81115}" type="presParOf" srcId="{0BF8986E-C71C-4300-B377-0485B5931ABB}" destId="{62FF1CF5-84C7-4387-AB94-014E736D7D7E}" srcOrd="1" destOrd="0" presId="urn:microsoft.com/office/officeart/2005/8/layout/hierarchy2"/>
    <dgm:cxn modelId="{1EE152D9-7508-41BE-80E7-542BCBE442AB}" type="presParOf" srcId="{62FF1CF5-84C7-4387-AB94-014E736D7D7E}" destId="{DAC85357-5612-4377-8439-18D5EDA7B01C}" srcOrd="0" destOrd="0" presId="urn:microsoft.com/office/officeart/2005/8/layout/hierarchy2"/>
    <dgm:cxn modelId="{5D78D046-FEFA-458B-BB7C-A8A56EA271F1}" type="presParOf" srcId="{62FF1CF5-84C7-4387-AB94-014E736D7D7E}" destId="{AD50F9DD-98B9-4F36-8000-7790CBACA6B5}" srcOrd="1" destOrd="0" presId="urn:microsoft.com/office/officeart/2005/8/layout/hierarchy2"/>
    <dgm:cxn modelId="{79D053A4-78A5-4E3C-8B04-3E03C7D20DD1}" type="presParOf" srcId="{7B67D4C3-96A7-4A2A-B530-829C5471F3DB}" destId="{44BE4DD1-5A13-4341-9164-DC2547AEF94B}" srcOrd="1" destOrd="0" presId="urn:microsoft.com/office/officeart/2005/8/layout/hierarchy2"/>
    <dgm:cxn modelId="{1CD82B49-C2FA-420C-B396-1A5798FBC1F9}" type="presParOf" srcId="{44BE4DD1-5A13-4341-9164-DC2547AEF94B}" destId="{2AF800C9-D3B5-4DCA-BA69-F606DA20C71D}" srcOrd="0" destOrd="0" presId="urn:microsoft.com/office/officeart/2005/8/layout/hierarchy2"/>
    <dgm:cxn modelId="{1851B605-3F49-4BAF-AD3F-A9D8FEBEDF79}" type="presParOf" srcId="{44BE4DD1-5A13-4341-9164-DC2547AEF94B}" destId="{35986E9D-C1DD-475A-BD07-FAE08970E6A4}" srcOrd="1" destOrd="0" presId="urn:microsoft.com/office/officeart/2005/8/layout/hierarchy2"/>
    <dgm:cxn modelId="{E3D40539-08F7-4B50-873D-DE2799BDD493}" type="presParOf" srcId="{35986E9D-C1DD-475A-BD07-FAE08970E6A4}" destId="{6186DE86-BC28-4E79-B546-2C72D2215213}" srcOrd="0" destOrd="0" presId="urn:microsoft.com/office/officeart/2005/8/layout/hierarchy2"/>
    <dgm:cxn modelId="{673298B8-DBF3-4FDA-B41B-AAEBA372338D}" type="presParOf" srcId="{6186DE86-BC28-4E79-B546-2C72D2215213}" destId="{5124BCBE-074E-49DB-B24B-8DF9337C2E8D}" srcOrd="0" destOrd="0" presId="urn:microsoft.com/office/officeart/2005/8/layout/hierarchy2"/>
    <dgm:cxn modelId="{34212FA8-4A42-4056-8FDF-33B90C2EA9CA}" type="presParOf" srcId="{35986E9D-C1DD-475A-BD07-FAE08970E6A4}" destId="{E08941BE-20E2-4E80-8815-CE1609B62844}" srcOrd="1" destOrd="0" presId="urn:microsoft.com/office/officeart/2005/8/layout/hierarchy2"/>
    <dgm:cxn modelId="{E1BEA0AA-0EF7-4F93-ADA2-A38661BF5A4C}" type="presParOf" srcId="{E08941BE-20E2-4E80-8815-CE1609B62844}" destId="{FF41BB7F-13D1-4A49-9A7B-482698B376C6}" srcOrd="0" destOrd="0" presId="urn:microsoft.com/office/officeart/2005/8/layout/hierarchy2"/>
    <dgm:cxn modelId="{BA69E4B7-C98E-4716-BDF8-826FC696A769}" type="presParOf" srcId="{E08941BE-20E2-4E80-8815-CE1609B62844}" destId="{332AA3B6-74C3-45FD-98C2-59F4186F13B8}" srcOrd="1" destOrd="0" presId="urn:microsoft.com/office/officeart/2005/8/layout/hierarchy2"/>
    <dgm:cxn modelId="{82D456CE-FDAE-4819-B774-D6337D6C4A18}" type="presParOf" srcId="{332AA3B6-74C3-45FD-98C2-59F4186F13B8}" destId="{B97E2C56-3775-4FCC-A909-C4B0A2B177A9}" srcOrd="0" destOrd="0" presId="urn:microsoft.com/office/officeart/2005/8/layout/hierarchy2"/>
    <dgm:cxn modelId="{6AAC232C-6A07-4E41-B0A8-924FA0317DA7}" type="presParOf" srcId="{B97E2C56-3775-4FCC-A909-C4B0A2B177A9}" destId="{3371CDFD-B53D-433A-A675-6D036C46BA4F}" srcOrd="0" destOrd="0" presId="urn:microsoft.com/office/officeart/2005/8/layout/hierarchy2"/>
    <dgm:cxn modelId="{1B4356E2-83CA-4FB6-A2B3-E902AA14832F}" type="presParOf" srcId="{332AA3B6-74C3-45FD-98C2-59F4186F13B8}" destId="{4F5FCC28-63D8-4D24-836E-BDBAC048D501}" srcOrd="1" destOrd="0" presId="urn:microsoft.com/office/officeart/2005/8/layout/hierarchy2"/>
    <dgm:cxn modelId="{119F1CCF-7D05-401C-9ED8-AC9625BE6933}" type="presParOf" srcId="{4F5FCC28-63D8-4D24-836E-BDBAC048D501}" destId="{4611B4C1-66CC-4537-88D5-3297AA661860}" srcOrd="0" destOrd="0" presId="urn:microsoft.com/office/officeart/2005/8/layout/hierarchy2"/>
    <dgm:cxn modelId="{A198D5DD-BAFB-4B72-8B33-807838B5EDEB}" type="presParOf" srcId="{4F5FCC28-63D8-4D24-836E-BDBAC048D501}" destId="{0F8D2A6B-5E3B-4AD9-96BF-E393FE2C32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157ECE-6860-41A0-BF8D-A472AF354AA5}" type="doc">
      <dgm:prSet loTypeId="urn:microsoft.com/office/officeart/2009/3/layout/OpposingIdeas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E31AA5D-7BBA-467D-9F57-BF7FA42445D5}">
      <dgm:prSet phldrT="[Текст]"/>
      <dgm:spPr/>
      <dgm:t>
        <a:bodyPr/>
        <a:lstStyle/>
        <a:p>
          <a:r>
            <a:rPr lang="uk-UA" smtClean="0">
              <a:solidFill>
                <a:schemeClr val="bg1"/>
              </a:solidFill>
            </a:rPr>
            <a:t>загальн</a:t>
          </a:r>
          <a:r>
            <a:rPr lang="uk-UA" b="1" smtClean="0">
              <a:solidFill>
                <a:schemeClr val="bg1"/>
              </a:solidFill>
            </a:rPr>
            <a:t>а назва</a:t>
          </a:r>
          <a:endParaRPr lang="ru-RU" b="1" dirty="0">
            <a:solidFill>
              <a:schemeClr val="bg1"/>
            </a:solidFill>
          </a:endParaRPr>
        </a:p>
      </dgm:t>
    </dgm:pt>
    <dgm:pt modelId="{E4D710F7-8B8E-4A88-9402-B6F950C7DCB6}" type="parTrans" cxnId="{38456BDD-17A3-40C0-8E3F-31BB37696B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96EE759-440E-4F6D-829F-3FD88A006738}" type="sibTrans" cxnId="{38456BDD-17A3-40C0-8E3F-31BB37696BA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983900-55A9-43B6-B64E-6A8587CE0CF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називає предмет за його приналежністю до даного класу або різновиду, тобто як носія ознаки, що об’єднує його з іншими предметами даного класу (</a:t>
          </a:r>
          <a:r>
            <a:rPr lang="uk-UA" b="1" i="1" dirty="0" smtClean="0">
              <a:solidFill>
                <a:schemeClr val="bg1"/>
              </a:solidFill>
            </a:rPr>
            <a:t>друг, річка, брат, озеро</a:t>
          </a:r>
          <a:r>
            <a:rPr lang="uk-UA" b="1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8A7906B6-A2FE-4329-A620-ECC81BC60687}" type="parTrans" cxnId="{6804B709-7F62-41E3-A474-979E568FDF5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9BE4972-AD6F-4619-8ECC-AF49D7555699}" type="sibTrans" cxnId="{6804B709-7F62-41E3-A474-979E568FDF5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9F3C30B-C89D-46E7-8B4B-42C1243B3D45}">
      <dgm:prSet phldrT="[Текст]"/>
      <dgm:spPr/>
      <dgm:t>
        <a:bodyPr/>
        <a:lstStyle/>
        <a:p>
          <a:r>
            <a:rPr lang="uk-UA" b="1" smtClean="0">
              <a:solidFill>
                <a:schemeClr val="bg1"/>
              </a:solidFill>
            </a:rPr>
            <a:t>власна назва</a:t>
          </a:r>
          <a:endParaRPr lang="ru-RU" b="1" dirty="0">
            <a:solidFill>
              <a:schemeClr val="bg1"/>
            </a:solidFill>
          </a:endParaRPr>
        </a:p>
      </dgm:t>
    </dgm:pt>
    <dgm:pt modelId="{707BBF6D-CA47-459B-B58F-799E84604126}" type="parTrans" cxnId="{9498FE06-16ED-4A0C-B914-645BD1564CC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FF0235-AD86-4DEE-8BFA-0EB2F901C08D}" type="sibTrans" cxnId="{9498FE06-16ED-4A0C-B914-645BD1564CC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ADDE535-7F5E-4995-984B-80A4736AEC42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Позначає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індивідуальні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предмети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безвідносно</a:t>
          </a:r>
          <a:r>
            <a:rPr lang="ru-RU" b="1" dirty="0" smtClean="0">
              <a:solidFill>
                <a:schemeClr val="bg1"/>
              </a:solidFill>
            </a:rPr>
            <a:t> до </a:t>
          </a:r>
          <a:r>
            <a:rPr lang="ru-RU" b="1" dirty="0" err="1" smtClean="0">
              <a:solidFill>
                <a:schemeClr val="bg1"/>
              </a:solidFill>
            </a:rPr>
            <a:t>їх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ознак</a:t>
          </a:r>
          <a:r>
            <a:rPr lang="ru-RU" b="1" dirty="0" smtClean="0">
              <a:solidFill>
                <a:schemeClr val="bg1"/>
              </a:solidFill>
            </a:rPr>
            <a:t>( </a:t>
          </a:r>
          <a:r>
            <a:rPr lang="ru-RU" b="1" strike="sngStrike" dirty="0" smtClean="0">
              <a:solidFill>
                <a:schemeClr val="bg1"/>
              </a:solidFill>
            </a:rPr>
            <a:t>друг</a:t>
          </a:r>
          <a:r>
            <a:rPr lang="ru-RU" b="1" dirty="0" smtClean="0">
              <a:solidFill>
                <a:schemeClr val="bg1"/>
              </a:solidFill>
            </a:rPr>
            <a:t> Артем, </a:t>
          </a:r>
          <a:r>
            <a:rPr lang="ru-RU" b="1" strike="sngStrike" dirty="0" err="1" smtClean="0">
              <a:solidFill>
                <a:schemeClr val="bg1"/>
              </a:solidFill>
            </a:rPr>
            <a:t>річка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Ворскла</a:t>
          </a:r>
          <a:r>
            <a:rPr lang="ru-RU" b="1" dirty="0" smtClean="0">
              <a:solidFill>
                <a:schemeClr val="bg1"/>
              </a:solidFill>
            </a:rPr>
            <a:t>, </a:t>
          </a:r>
          <a:r>
            <a:rPr lang="ru-RU" b="1" strike="sngStrike" dirty="0" smtClean="0">
              <a:solidFill>
                <a:schemeClr val="bg1"/>
              </a:solidFill>
            </a:rPr>
            <a:t>брат</a:t>
          </a:r>
          <a:r>
            <a:rPr lang="ru-RU" b="1" dirty="0" smtClean="0">
              <a:solidFill>
                <a:schemeClr val="bg1"/>
              </a:solidFill>
            </a:rPr>
            <a:t> Михайло, </a:t>
          </a:r>
          <a:r>
            <a:rPr lang="ru-RU" b="1" strike="sngStrike" dirty="0" smtClean="0">
              <a:solidFill>
                <a:schemeClr val="bg1"/>
              </a:solidFill>
            </a:rPr>
            <a:t>озеро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Синевір</a:t>
          </a:r>
          <a:r>
            <a:rPr lang="ru-RU" b="1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91259228-F26E-4DC4-BDB7-5C3D3FD1B502}" type="parTrans" cxnId="{676E262A-7E7A-4DB2-88C6-963AE70089C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101052F-74B5-4679-8C96-42E2B5375975}" type="sibTrans" cxnId="{676E262A-7E7A-4DB2-88C6-963AE70089C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FEBEB0-0888-484F-9464-B7F3A046DA44}" type="pres">
      <dgm:prSet presAssocID="{04157ECE-6860-41A0-BF8D-A472AF354AA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301BC7B5-78B2-43F1-A691-1BBECC628286}" type="pres">
      <dgm:prSet presAssocID="{04157ECE-6860-41A0-BF8D-A472AF354AA5}" presName="Background" presStyleLbl="node1" presStyleIdx="0" presStyleCnt="1"/>
      <dgm:spPr/>
    </dgm:pt>
    <dgm:pt modelId="{04DDAD3D-67EC-4F87-9B4D-AC2E91066E6D}" type="pres">
      <dgm:prSet presAssocID="{04157ECE-6860-41A0-BF8D-A472AF354AA5}" presName="Divider" presStyleLbl="callout" presStyleIdx="0" presStyleCnt="1"/>
      <dgm:spPr/>
    </dgm:pt>
    <dgm:pt modelId="{BFEB996C-BBBD-4318-ACCE-E1930F579829}" type="pres">
      <dgm:prSet presAssocID="{04157ECE-6860-41A0-BF8D-A472AF354AA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D3FBC-CE90-4932-BF36-F6F769E33BF4}" type="pres">
      <dgm:prSet presAssocID="{04157ECE-6860-41A0-BF8D-A472AF354AA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8C5A-6954-4696-8CD2-BECBB977E9CE}" type="pres">
      <dgm:prSet presAssocID="{04157ECE-6860-41A0-BF8D-A472AF354AA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382D9322-392B-4641-A031-BB5C2038F715}" type="pres">
      <dgm:prSet presAssocID="{04157ECE-6860-41A0-BF8D-A472AF354AA5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77F353D6-9ED8-4043-9059-3B354C3967E2}" type="pres">
      <dgm:prSet presAssocID="{04157ECE-6860-41A0-BF8D-A472AF354AA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3C01AD2F-AB3A-4E23-8737-887A29DA0CBB}" type="pres">
      <dgm:prSet presAssocID="{04157ECE-6860-41A0-BF8D-A472AF354AA5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B6588451-74CD-4D25-A27A-A2D124CC561C}" type="presOf" srcId="{49F3C30B-C89D-46E7-8B4B-42C1243B3D45}" destId="{77F353D6-9ED8-4043-9059-3B354C3967E2}" srcOrd="0" destOrd="0" presId="urn:microsoft.com/office/officeart/2009/3/layout/OpposingIdeas"/>
    <dgm:cxn modelId="{20D7E042-8F93-4EA4-BD38-3573A43AE5CC}" type="presOf" srcId="{2ADDE535-7F5E-4995-984B-80A4736AEC42}" destId="{04AD3FBC-CE90-4932-BF36-F6F769E33BF4}" srcOrd="0" destOrd="0" presId="urn:microsoft.com/office/officeart/2009/3/layout/OpposingIdeas"/>
    <dgm:cxn modelId="{5AC7D5B9-2096-47A8-857B-4D8612D7192F}" type="presOf" srcId="{49F3C30B-C89D-46E7-8B4B-42C1243B3D45}" destId="{3C01AD2F-AB3A-4E23-8737-887A29DA0CBB}" srcOrd="1" destOrd="0" presId="urn:microsoft.com/office/officeart/2009/3/layout/OpposingIdeas"/>
    <dgm:cxn modelId="{38456BDD-17A3-40C0-8E3F-31BB37696BA4}" srcId="{04157ECE-6860-41A0-BF8D-A472AF354AA5}" destId="{9E31AA5D-7BBA-467D-9F57-BF7FA42445D5}" srcOrd="0" destOrd="0" parTransId="{E4D710F7-8B8E-4A88-9402-B6F950C7DCB6}" sibTransId="{496EE759-440E-4F6D-829F-3FD88A006738}"/>
    <dgm:cxn modelId="{0FA7CFAF-8EAA-4E18-9655-3FF820E5F0A5}" type="presOf" srcId="{04157ECE-6860-41A0-BF8D-A472AF354AA5}" destId="{EDFEBEB0-0888-484F-9464-B7F3A046DA44}" srcOrd="0" destOrd="0" presId="urn:microsoft.com/office/officeart/2009/3/layout/OpposingIdeas"/>
    <dgm:cxn modelId="{676E262A-7E7A-4DB2-88C6-963AE70089C2}" srcId="{49F3C30B-C89D-46E7-8B4B-42C1243B3D45}" destId="{2ADDE535-7F5E-4995-984B-80A4736AEC42}" srcOrd="0" destOrd="0" parTransId="{91259228-F26E-4DC4-BDB7-5C3D3FD1B502}" sibTransId="{D101052F-74B5-4679-8C96-42E2B5375975}"/>
    <dgm:cxn modelId="{521AC3C2-5FCA-447A-BB1C-36533B885DD1}" type="presOf" srcId="{9E31AA5D-7BBA-467D-9F57-BF7FA42445D5}" destId="{382D9322-392B-4641-A031-BB5C2038F715}" srcOrd="1" destOrd="0" presId="urn:microsoft.com/office/officeart/2009/3/layout/OpposingIdeas"/>
    <dgm:cxn modelId="{241DA231-04DC-413E-B4F9-614A529F1609}" type="presOf" srcId="{9E31AA5D-7BBA-467D-9F57-BF7FA42445D5}" destId="{528D8C5A-6954-4696-8CD2-BECBB977E9CE}" srcOrd="0" destOrd="0" presId="urn:microsoft.com/office/officeart/2009/3/layout/OpposingIdeas"/>
    <dgm:cxn modelId="{6804B709-7F62-41E3-A474-979E568FDF5B}" srcId="{9E31AA5D-7BBA-467D-9F57-BF7FA42445D5}" destId="{41983900-55A9-43B6-B64E-6A8587CE0CF7}" srcOrd="0" destOrd="0" parTransId="{8A7906B6-A2FE-4329-A620-ECC81BC60687}" sibTransId="{39BE4972-AD6F-4619-8ECC-AF49D7555699}"/>
    <dgm:cxn modelId="{8DCFF5B0-C158-4277-BEA4-E7A7E793376D}" type="presOf" srcId="{41983900-55A9-43B6-B64E-6A8587CE0CF7}" destId="{BFEB996C-BBBD-4318-ACCE-E1930F579829}" srcOrd="0" destOrd="0" presId="urn:microsoft.com/office/officeart/2009/3/layout/OpposingIdeas"/>
    <dgm:cxn modelId="{9498FE06-16ED-4A0C-B914-645BD1564CCC}" srcId="{04157ECE-6860-41A0-BF8D-A472AF354AA5}" destId="{49F3C30B-C89D-46E7-8B4B-42C1243B3D45}" srcOrd="1" destOrd="0" parTransId="{707BBF6D-CA47-459B-B58F-799E84604126}" sibTransId="{45FF0235-AD86-4DEE-8BFA-0EB2F901C08D}"/>
    <dgm:cxn modelId="{6ACBBE3C-1961-48D1-8206-B92255E71395}" type="presParOf" srcId="{EDFEBEB0-0888-484F-9464-B7F3A046DA44}" destId="{301BC7B5-78B2-43F1-A691-1BBECC628286}" srcOrd="0" destOrd="0" presId="urn:microsoft.com/office/officeart/2009/3/layout/OpposingIdeas"/>
    <dgm:cxn modelId="{662E1915-DE4F-4C78-A361-70E07ADBBD68}" type="presParOf" srcId="{EDFEBEB0-0888-484F-9464-B7F3A046DA44}" destId="{04DDAD3D-67EC-4F87-9B4D-AC2E91066E6D}" srcOrd="1" destOrd="0" presId="urn:microsoft.com/office/officeart/2009/3/layout/OpposingIdeas"/>
    <dgm:cxn modelId="{8C48DFD6-D70C-4136-B865-EF1F73964922}" type="presParOf" srcId="{EDFEBEB0-0888-484F-9464-B7F3A046DA44}" destId="{BFEB996C-BBBD-4318-ACCE-E1930F579829}" srcOrd="2" destOrd="0" presId="urn:microsoft.com/office/officeart/2009/3/layout/OpposingIdeas"/>
    <dgm:cxn modelId="{8E8231D8-C2A1-4E9E-8F35-5BE5283D0C77}" type="presParOf" srcId="{EDFEBEB0-0888-484F-9464-B7F3A046DA44}" destId="{04AD3FBC-CE90-4932-BF36-F6F769E33BF4}" srcOrd="3" destOrd="0" presId="urn:microsoft.com/office/officeart/2009/3/layout/OpposingIdeas"/>
    <dgm:cxn modelId="{82DED9AA-99E0-44FB-A664-C08DDC1C2B2E}" type="presParOf" srcId="{EDFEBEB0-0888-484F-9464-B7F3A046DA44}" destId="{528D8C5A-6954-4696-8CD2-BECBB977E9CE}" srcOrd="4" destOrd="0" presId="urn:microsoft.com/office/officeart/2009/3/layout/OpposingIdeas"/>
    <dgm:cxn modelId="{659A958A-2D21-478A-BD17-D84A1F8A5D72}" type="presParOf" srcId="{EDFEBEB0-0888-484F-9464-B7F3A046DA44}" destId="{382D9322-392B-4641-A031-BB5C2038F715}" srcOrd="5" destOrd="0" presId="urn:microsoft.com/office/officeart/2009/3/layout/OpposingIdeas"/>
    <dgm:cxn modelId="{A5873419-8A2E-4082-BD22-C708D5C9040B}" type="presParOf" srcId="{EDFEBEB0-0888-484F-9464-B7F3A046DA44}" destId="{77F353D6-9ED8-4043-9059-3B354C3967E2}" srcOrd="6" destOrd="0" presId="urn:microsoft.com/office/officeart/2009/3/layout/OpposingIdeas"/>
    <dgm:cxn modelId="{BF065B3B-C038-491C-96BC-5BFC717111E5}" type="presParOf" srcId="{EDFEBEB0-0888-484F-9464-B7F3A046DA44}" destId="{3C01AD2F-AB3A-4E23-8737-887A29DA0CBB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130751-CF74-4402-8639-AEFD0E629152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7D7BCF-CC51-4BF3-854D-C8D9FC115944}">
      <dgm:prSet phldrT="[Текст]"/>
      <dgm:spPr/>
      <dgm:t>
        <a:bodyPr/>
        <a:lstStyle/>
        <a:p>
          <a:r>
            <a:rPr lang="uk-UA" b="1" dirty="0" smtClean="0"/>
            <a:t>Принципи розрізнення</a:t>
          </a:r>
          <a:endParaRPr lang="ru-RU" b="1" dirty="0"/>
        </a:p>
      </dgm:t>
    </dgm:pt>
    <dgm:pt modelId="{77C757CA-A5CB-43C4-89C4-7A15C9590A2C}" type="parTrans" cxnId="{92EAA4A6-4CCE-457C-AAD1-967B290C3A8C}">
      <dgm:prSet/>
      <dgm:spPr/>
      <dgm:t>
        <a:bodyPr/>
        <a:lstStyle/>
        <a:p>
          <a:endParaRPr lang="ru-RU"/>
        </a:p>
      </dgm:t>
    </dgm:pt>
    <dgm:pt modelId="{4420686C-B2E1-406E-A6D1-4FA56B4FA882}" type="sibTrans" cxnId="{92EAA4A6-4CCE-457C-AAD1-967B290C3A8C}">
      <dgm:prSet/>
      <dgm:spPr/>
      <dgm:t>
        <a:bodyPr/>
        <a:lstStyle/>
        <a:p>
          <a:endParaRPr lang="ru-RU"/>
        </a:p>
      </dgm:t>
    </dgm:pt>
    <dgm:pt modelId="{79EF2F06-3C97-4267-9E72-39BF8FA4D953}" type="asst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семантично</a:t>
          </a:r>
          <a:endParaRPr lang="ru-RU" sz="2400" b="1" dirty="0">
            <a:solidFill>
              <a:srgbClr val="C00000"/>
            </a:solidFill>
          </a:endParaRPr>
        </a:p>
      </dgm:t>
    </dgm:pt>
    <dgm:pt modelId="{5BAE1C99-3A90-4A76-9AA2-7CC8A2CA3E37}" type="parTrans" cxnId="{D61C10F4-B268-45E3-A33B-A6E69B510123}">
      <dgm:prSet/>
      <dgm:spPr/>
      <dgm:t>
        <a:bodyPr/>
        <a:lstStyle/>
        <a:p>
          <a:endParaRPr lang="ru-RU"/>
        </a:p>
      </dgm:t>
    </dgm:pt>
    <dgm:pt modelId="{3BF0C669-B21E-435B-BA36-25EFFF2F4D06}" type="sibTrans" cxnId="{D61C10F4-B268-45E3-A33B-A6E69B510123}">
      <dgm:prSet/>
      <dgm:spPr/>
      <dgm:t>
        <a:bodyPr/>
        <a:lstStyle/>
        <a:p>
          <a:endParaRPr lang="ru-RU"/>
        </a:p>
      </dgm:t>
    </dgm:pt>
    <dgm:pt modelId="{60C5C7AA-662A-4EE0-92FA-BE6C2D242AA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Загальні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мають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корелятивні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форми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однини</a:t>
          </a:r>
          <a:r>
            <a:rPr lang="ru-RU" b="1" dirty="0" smtClean="0">
              <a:solidFill>
                <a:schemeClr val="bg1"/>
              </a:solidFill>
            </a:rPr>
            <a:t> й  </a:t>
          </a:r>
          <a:r>
            <a:rPr lang="ru-RU" b="1" dirty="0" err="1" smtClean="0">
              <a:solidFill>
                <a:schemeClr val="bg1"/>
              </a:solidFill>
            </a:rPr>
            <a:t>множини</a:t>
          </a:r>
          <a:endParaRPr lang="ru-RU" b="1" dirty="0">
            <a:solidFill>
              <a:schemeClr val="bg1"/>
            </a:solidFill>
          </a:endParaRPr>
        </a:p>
      </dgm:t>
    </dgm:pt>
    <dgm:pt modelId="{BDC7C245-FE91-4D44-A32C-0FDB68D4ED16}" type="parTrans" cxnId="{3039AE4E-7C2D-4691-8BDE-0C337417B1D3}">
      <dgm:prSet/>
      <dgm:spPr/>
      <dgm:t>
        <a:bodyPr/>
        <a:lstStyle/>
        <a:p>
          <a:endParaRPr lang="ru-RU"/>
        </a:p>
      </dgm:t>
    </dgm:pt>
    <dgm:pt modelId="{9B358167-34B9-43AE-9FD0-0FCC4A63DCCF}" type="sibTrans" cxnId="{3039AE4E-7C2D-4691-8BDE-0C337417B1D3}">
      <dgm:prSet/>
      <dgm:spPr/>
      <dgm:t>
        <a:bodyPr/>
        <a:lstStyle/>
        <a:p>
          <a:endParaRPr lang="ru-RU"/>
        </a:p>
      </dgm:t>
    </dgm:pt>
    <dgm:pt modelId="{EE061657-4FB8-4339-BFFB-53E46B0195DA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Власні або однину/або множину</a:t>
          </a:r>
          <a:endParaRPr lang="ru-RU" b="1" dirty="0">
            <a:solidFill>
              <a:schemeClr val="bg1"/>
            </a:solidFill>
          </a:endParaRPr>
        </a:p>
      </dgm:t>
    </dgm:pt>
    <dgm:pt modelId="{5A56773A-2649-4AA9-BD2A-84286AC63E06}" type="parTrans" cxnId="{CBAF118C-4E83-4069-8618-2A8A9F51FFAD}">
      <dgm:prSet/>
      <dgm:spPr/>
      <dgm:t>
        <a:bodyPr/>
        <a:lstStyle/>
        <a:p>
          <a:endParaRPr lang="ru-RU"/>
        </a:p>
      </dgm:t>
    </dgm:pt>
    <dgm:pt modelId="{23AC1409-C40C-4F52-BA49-374F8E07CEB2}" type="sibTrans" cxnId="{CBAF118C-4E83-4069-8618-2A8A9F51FFAD}">
      <dgm:prSet/>
      <dgm:spPr/>
      <dgm:t>
        <a:bodyPr/>
        <a:lstStyle/>
        <a:p>
          <a:endParaRPr lang="ru-RU"/>
        </a:p>
      </dgm:t>
    </dgm:pt>
    <dgm:pt modelId="{7434C1D9-1145-4D1F-9C28-810D3D7D2138}">
      <dgm:prSet phldrT="[Текст]"/>
      <dgm:spPr/>
      <dgm:t>
        <a:bodyPr/>
        <a:lstStyle/>
        <a:p>
          <a:r>
            <a:rPr lang="ru-RU" b="1" i="1" dirty="0" err="1" smtClean="0"/>
            <a:t>Карпати</a:t>
          </a:r>
          <a:r>
            <a:rPr lang="ru-RU" b="1" i="1" dirty="0" smtClean="0"/>
            <a:t>, </a:t>
          </a:r>
          <a:r>
            <a:rPr lang="ru-RU" b="1" i="1" dirty="0" err="1" smtClean="0"/>
            <a:t>Суми</a:t>
          </a:r>
          <a:r>
            <a:rPr lang="ru-RU" b="1" i="1" dirty="0" smtClean="0"/>
            <a:t>, </a:t>
          </a:r>
          <a:r>
            <a:rPr lang="ru-RU" b="1" i="1" dirty="0" err="1" smtClean="0"/>
            <a:t>Черкаси</a:t>
          </a:r>
          <a:endParaRPr lang="ru-RU" b="1" dirty="0"/>
        </a:p>
      </dgm:t>
    </dgm:pt>
    <dgm:pt modelId="{78566959-7726-42A0-B84F-4D4369D53531}" type="parTrans" cxnId="{2A4010E8-DC1A-43B2-9B31-5D8F57A6341E}">
      <dgm:prSet/>
      <dgm:spPr/>
      <dgm:t>
        <a:bodyPr/>
        <a:lstStyle/>
        <a:p>
          <a:endParaRPr lang="ru-RU"/>
        </a:p>
      </dgm:t>
    </dgm:pt>
    <dgm:pt modelId="{854E0158-EB66-41E5-B5A4-648B9E06368C}" type="sibTrans" cxnId="{2A4010E8-DC1A-43B2-9B31-5D8F57A6341E}">
      <dgm:prSet/>
      <dgm:spPr/>
      <dgm:t>
        <a:bodyPr/>
        <a:lstStyle/>
        <a:p>
          <a:endParaRPr lang="ru-RU"/>
        </a:p>
      </dgm:t>
    </dgm:pt>
    <dgm:pt modelId="{160E3073-9629-43F9-AD87-FEB1FB9DE4B3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Місто-міста; ліс-ліси; світ-світи; кінь-коні</a:t>
          </a:r>
          <a:endParaRPr lang="ru-RU" b="1" dirty="0">
            <a:solidFill>
              <a:srgbClr val="0070C0"/>
            </a:solidFill>
          </a:endParaRPr>
        </a:p>
      </dgm:t>
    </dgm:pt>
    <dgm:pt modelId="{9963332A-2A21-4E96-B9A0-54157E76AE0F}" type="parTrans" cxnId="{43976C75-59EE-408F-B88C-5354FF9886ED}">
      <dgm:prSet/>
      <dgm:spPr/>
      <dgm:t>
        <a:bodyPr/>
        <a:lstStyle/>
        <a:p>
          <a:endParaRPr lang="ru-RU"/>
        </a:p>
      </dgm:t>
    </dgm:pt>
    <dgm:pt modelId="{0F6FC3DC-733E-4DD1-8F6B-BFEC12BCE341}" type="sibTrans" cxnId="{43976C75-59EE-408F-B88C-5354FF9886ED}">
      <dgm:prSet/>
      <dgm:spPr/>
      <dgm:t>
        <a:bodyPr/>
        <a:lstStyle/>
        <a:p>
          <a:endParaRPr lang="ru-RU"/>
        </a:p>
      </dgm:t>
    </dgm:pt>
    <dgm:pt modelId="{61AA22D6-03BE-4AF8-87A9-38561DB126A8}" type="pres">
      <dgm:prSet presAssocID="{E4130751-CF74-4402-8639-AEFD0E6291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1E30A3-E1E6-481F-B6BE-DC0AF2ED1EF7}" type="pres">
      <dgm:prSet presAssocID="{5A7D7BCF-CC51-4BF3-854D-C8D9FC115944}" presName="hierRoot1" presStyleCnt="0">
        <dgm:presLayoutVars>
          <dgm:hierBranch val="init"/>
        </dgm:presLayoutVars>
      </dgm:prSet>
      <dgm:spPr/>
    </dgm:pt>
    <dgm:pt modelId="{7AD7F989-DB1B-4620-AB00-B279A580EFDD}" type="pres">
      <dgm:prSet presAssocID="{5A7D7BCF-CC51-4BF3-854D-C8D9FC115944}" presName="rootComposite1" presStyleCnt="0"/>
      <dgm:spPr/>
    </dgm:pt>
    <dgm:pt modelId="{F3277B5B-8751-4A95-95F6-39EFFCF54BEB}" type="pres">
      <dgm:prSet presAssocID="{5A7D7BCF-CC51-4BF3-854D-C8D9FC115944}" presName="rootText1" presStyleLbl="node0" presStyleIdx="0" presStyleCnt="1">
        <dgm:presLayoutVars>
          <dgm:chPref val="3"/>
        </dgm:presLayoutVars>
      </dgm:prSet>
      <dgm:spPr/>
    </dgm:pt>
    <dgm:pt modelId="{8EB4DC38-B673-4212-B1AD-F782BF99F506}" type="pres">
      <dgm:prSet presAssocID="{5A7D7BCF-CC51-4BF3-854D-C8D9FC115944}" presName="rootConnector1" presStyleLbl="node1" presStyleIdx="0" presStyleCnt="0"/>
      <dgm:spPr/>
    </dgm:pt>
    <dgm:pt modelId="{18B78B61-A032-4A1E-A658-28176D222E0A}" type="pres">
      <dgm:prSet presAssocID="{5A7D7BCF-CC51-4BF3-854D-C8D9FC115944}" presName="hierChild2" presStyleCnt="0"/>
      <dgm:spPr/>
    </dgm:pt>
    <dgm:pt modelId="{89D7E3B6-9791-48B7-B28E-DA604563A5E7}" type="pres">
      <dgm:prSet presAssocID="{BDC7C245-FE91-4D44-A32C-0FDB68D4ED16}" presName="Name37" presStyleLbl="parChTrans1D2" presStyleIdx="0" presStyleCnt="3"/>
      <dgm:spPr/>
    </dgm:pt>
    <dgm:pt modelId="{A4C936AB-029F-4EB9-A354-80DB7418D35E}" type="pres">
      <dgm:prSet presAssocID="{60C5C7AA-662A-4EE0-92FA-BE6C2D242AAE}" presName="hierRoot2" presStyleCnt="0">
        <dgm:presLayoutVars>
          <dgm:hierBranch val="init"/>
        </dgm:presLayoutVars>
      </dgm:prSet>
      <dgm:spPr/>
    </dgm:pt>
    <dgm:pt modelId="{23A774A5-A594-4B4D-834A-EDA245DA58B7}" type="pres">
      <dgm:prSet presAssocID="{60C5C7AA-662A-4EE0-92FA-BE6C2D242AAE}" presName="rootComposite" presStyleCnt="0"/>
      <dgm:spPr/>
    </dgm:pt>
    <dgm:pt modelId="{A2FD3667-07E4-4F1B-8429-45E0A3CA6220}" type="pres">
      <dgm:prSet presAssocID="{60C5C7AA-662A-4EE0-92FA-BE6C2D242AA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38B9AD-0692-4DB9-9992-240344177C8D}" type="pres">
      <dgm:prSet presAssocID="{60C5C7AA-662A-4EE0-92FA-BE6C2D242AAE}" presName="rootConnector" presStyleLbl="node2" presStyleIdx="0" presStyleCnt="2"/>
      <dgm:spPr/>
    </dgm:pt>
    <dgm:pt modelId="{16E30AA7-ECF9-4466-8500-1D94FD47F465}" type="pres">
      <dgm:prSet presAssocID="{60C5C7AA-662A-4EE0-92FA-BE6C2D242AAE}" presName="hierChild4" presStyleCnt="0"/>
      <dgm:spPr/>
    </dgm:pt>
    <dgm:pt modelId="{451ED151-AE0D-4D54-B375-4E876A2B9459}" type="pres">
      <dgm:prSet presAssocID="{9963332A-2A21-4E96-B9A0-54157E76AE0F}" presName="Name37" presStyleLbl="parChTrans1D3" presStyleIdx="0" presStyleCnt="2"/>
      <dgm:spPr/>
    </dgm:pt>
    <dgm:pt modelId="{F1143B2A-F46A-49D8-8666-0BADE65D93CE}" type="pres">
      <dgm:prSet presAssocID="{160E3073-9629-43F9-AD87-FEB1FB9DE4B3}" presName="hierRoot2" presStyleCnt="0">
        <dgm:presLayoutVars>
          <dgm:hierBranch val="init"/>
        </dgm:presLayoutVars>
      </dgm:prSet>
      <dgm:spPr/>
    </dgm:pt>
    <dgm:pt modelId="{57097693-B653-4EB8-BE1A-EFA73B4A6989}" type="pres">
      <dgm:prSet presAssocID="{160E3073-9629-43F9-AD87-FEB1FB9DE4B3}" presName="rootComposite" presStyleCnt="0"/>
      <dgm:spPr/>
    </dgm:pt>
    <dgm:pt modelId="{5D87C56F-A726-49C6-98DD-B7A61CF9A1E4}" type="pres">
      <dgm:prSet presAssocID="{160E3073-9629-43F9-AD87-FEB1FB9DE4B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77524F-BCDA-4E48-ACCF-ECA73B81C35E}" type="pres">
      <dgm:prSet presAssocID="{160E3073-9629-43F9-AD87-FEB1FB9DE4B3}" presName="rootConnector" presStyleLbl="node3" presStyleIdx="0" presStyleCnt="2"/>
      <dgm:spPr/>
    </dgm:pt>
    <dgm:pt modelId="{842E7F27-201F-44A9-AAAD-5F10C45D6265}" type="pres">
      <dgm:prSet presAssocID="{160E3073-9629-43F9-AD87-FEB1FB9DE4B3}" presName="hierChild4" presStyleCnt="0"/>
      <dgm:spPr/>
    </dgm:pt>
    <dgm:pt modelId="{DF7F04EF-EC2F-45B6-94FB-38B00521F2F8}" type="pres">
      <dgm:prSet presAssocID="{160E3073-9629-43F9-AD87-FEB1FB9DE4B3}" presName="hierChild5" presStyleCnt="0"/>
      <dgm:spPr/>
    </dgm:pt>
    <dgm:pt modelId="{1956D9A7-5F78-4EF8-9C35-97F0C424FE42}" type="pres">
      <dgm:prSet presAssocID="{60C5C7AA-662A-4EE0-92FA-BE6C2D242AAE}" presName="hierChild5" presStyleCnt="0"/>
      <dgm:spPr/>
    </dgm:pt>
    <dgm:pt modelId="{E15A2ED8-453A-4152-BB8C-40056054141C}" type="pres">
      <dgm:prSet presAssocID="{5A56773A-2649-4AA9-BD2A-84286AC63E06}" presName="Name37" presStyleLbl="parChTrans1D2" presStyleIdx="1" presStyleCnt="3"/>
      <dgm:spPr/>
    </dgm:pt>
    <dgm:pt modelId="{49489B66-F6BD-42F4-9261-66C8EC869D7B}" type="pres">
      <dgm:prSet presAssocID="{EE061657-4FB8-4339-BFFB-53E46B0195DA}" presName="hierRoot2" presStyleCnt="0">
        <dgm:presLayoutVars>
          <dgm:hierBranch val="init"/>
        </dgm:presLayoutVars>
      </dgm:prSet>
      <dgm:spPr/>
    </dgm:pt>
    <dgm:pt modelId="{F1687452-3566-477B-B5D9-945E6C002EC0}" type="pres">
      <dgm:prSet presAssocID="{EE061657-4FB8-4339-BFFB-53E46B0195DA}" presName="rootComposite" presStyleCnt="0"/>
      <dgm:spPr/>
    </dgm:pt>
    <dgm:pt modelId="{F0B82ED5-C934-4291-A7EB-1CBFC3246843}" type="pres">
      <dgm:prSet presAssocID="{EE061657-4FB8-4339-BFFB-53E46B0195DA}" presName="rootText" presStyleLbl="node2" presStyleIdx="1" presStyleCnt="2">
        <dgm:presLayoutVars>
          <dgm:chPref val="3"/>
        </dgm:presLayoutVars>
      </dgm:prSet>
      <dgm:spPr/>
    </dgm:pt>
    <dgm:pt modelId="{D5E58A30-1F7A-4790-A2CF-609336EF4791}" type="pres">
      <dgm:prSet presAssocID="{EE061657-4FB8-4339-BFFB-53E46B0195DA}" presName="rootConnector" presStyleLbl="node2" presStyleIdx="1" presStyleCnt="2"/>
      <dgm:spPr/>
    </dgm:pt>
    <dgm:pt modelId="{DDC7ECD3-89DB-4395-B0C5-E5A97EF50D6B}" type="pres">
      <dgm:prSet presAssocID="{EE061657-4FB8-4339-BFFB-53E46B0195DA}" presName="hierChild4" presStyleCnt="0"/>
      <dgm:spPr/>
    </dgm:pt>
    <dgm:pt modelId="{981EC1F6-CD05-4EE7-8591-6F23C7CF8328}" type="pres">
      <dgm:prSet presAssocID="{78566959-7726-42A0-B84F-4D4369D53531}" presName="Name37" presStyleLbl="parChTrans1D3" presStyleIdx="1" presStyleCnt="2"/>
      <dgm:spPr/>
    </dgm:pt>
    <dgm:pt modelId="{7BF097B7-48F3-4C36-ABB2-CE0E62972885}" type="pres">
      <dgm:prSet presAssocID="{7434C1D9-1145-4D1F-9C28-810D3D7D2138}" presName="hierRoot2" presStyleCnt="0">
        <dgm:presLayoutVars>
          <dgm:hierBranch val="init"/>
        </dgm:presLayoutVars>
      </dgm:prSet>
      <dgm:spPr/>
    </dgm:pt>
    <dgm:pt modelId="{0F3E05D0-5445-4563-B92F-915FC4EB00BF}" type="pres">
      <dgm:prSet presAssocID="{7434C1D9-1145-4D1F-9C28-810D3D7D2138}" presName="rootComposite" presStyleCnt="0"/>
      <dgm:spPr/>
    </dgm:pt>
    <dgm:pt modelId="{4F4D60E2-76A3-4A65-8200-541657455EDA}" type="pres">
      <dgm:prSet presAssocID="{7434C1D9-1145-4D1F-9C28-810D3D7D213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8D13A-A1C6-4ACC-BBB9-653FA9F950CE}" type="pres">
      <dgm:prSet presAssocID="{7434C1D9-1145-4D1F-9C28-810D3D7D2138}" presName="rootConnector" presStyleLbl="node3" presStyleIdx="1" presStyleCnt="2"/>
      <dgm:spPr/>
    </dgm:pt>
    <dgm:pt modelId="{38758A6E-9FB8-4B76-AD05-ED4D6A28ABD0}" type="pres">
      <dgm:prSet presAssocID="{7434C1D9-1145-4D1F-9C28-810D3D7D2138}" presName="hierChild4" presStyleCnt="0"/>
      <dgm:spPr/>
    </dgm:pt>
    <dgm:pt modelId="{A1150B61-3B63-4C5C-9967-9D57E2FA3796}" type="pres">
      <dgm:prSet presAssocID="{7434C1D9-1145-4D1F-9C28-810D3D7D2138}" presName="hierChild5" presStyleCnt="0"/>
      <dgm:spPr/>
    </dgm:pt>
    <dgm:pt modelId="{CB291894-63A7-4D19-BEB2-0AA61028693E}" type="pres">
      <dgm:prSet presAssocID="{EE061657-4FB8-4339-BFFB-53E46B0195DA}" presName="hierChild5" presStyleCnt="0"/>
      <dgm:spPr/>
    </dgm:pt>
    <dgm:pt modelId="{EC5127D3-5653-4F83-BB16-85A94ED02448}" type="pres">
      <dgm:prSet presAssocID="{5A7D7BCF-CC51-4BF3-854D-C8D9FC115944}" presName="hierChild3" presStyleCnt="0"/>
      <dgm:spPr/>
    </dgm:pt>
    <dgm:pt modelId="{F22D00A3-3889-4480-87C0-E3FA19ADA865}" type="pres">
      <dgm:prSet presAssocID="{5BAE1C99-3A90-4A76-9AA2-7CC8A2CA3E37}" presName="Name111" presStyleLbl="parChTrans1D2" presStyleIdx="2" presStyleCnt="3"/>
      <dgm:spPr/>
    </dgm:pt>
    <dgm:pt modelId="{893D86C3-F0EF-4A10-B308-539CB1A1325C}" type="pres">
      <dgm:prSet presAssocID="{79EF2F06-3C97-4267-9E72-39BF8FA4D953}" presName="hierRoot3" presStyleCnt="0">
        <dgm:presLayoutVars>
          <dgm:hierBranch val="init"/>
        </dgm:presLayoutVars>
      </dgm:prSet>
      <dgm:spPr/>
    </dgm:pt>
    <dgm:pt modelId="{18D0AA06-AE50-42F8-9E9B-F7A1A7A870E6}" type="pres">
      <dgm:prSet presAssocID="{79EF2F06-3C97-4267-9E72-39BF8FA4D953}" presName="rootComposite3" presStyleCnt="0"/>
      <dgm:spPr/>
    </dgm:pt>
    <dgm:pt modelId="{25840902-0F1A-49A1-BD84-66EE25305FBF}" type="pres">
      <dgm:prSet presAssocID="{79EF2F06-3C97-4267-9E72-39BF8FA4D953}" presName="rootText3" presStyleLbl="asst1" presStyleIdx="0" presStyleCnt="1">
        <dgm:presLayoutVars>
          <dgm:chPref val="3"/>
        </dgm:presLayoutVars>
      </dgm:prSet>
      <dgm:spPr/>
    </dgm:pt>
    <dgm:pt modelId="{83F1DFFA-EAE1-4EF4-AC85-5C3C2E79258C}" type="pres">
      <dgm:prSet presAssocID="{79EF2F06-3C97-4267-9E72-39BF8FA4D953}" presName="rootConnector3" presStyleLbl="asst1" presStyleIdx="0" presStyleCnt="1"/>
      <dgm:spPr/>
    </dgm:pt>
    <dgm:pt modelId="{0CAA5F9F-E365-4B30-B510-ABCB2FEAAE84}" type="pres">
      <dgm:prSet presAssocID="{79EF2F06-3C97-4267-9E72-39BF8FA4D953}" presName="hierChild6" presStyleCnt="0"/>
      <dgm:spPr/>
    </dgm:pt>
    <dgm:pt modelId="{514034E3-84A8-45CB-8409-FB425F9C16F2}" type="pres">
      <dgm:prSet presAssocID="{79EF2F06-3C97-4267-9E72-39BF8FA4D953}" presName="hierChild7" presStyleCnt="0"/>
      <dgm:spPr/>
    </dgm:pt>
  </dgm:ptLst>
  <dgm:cxnLst>
    <dgm:cxn modelId="{9E69155A-D8D1-433E-A7CC-39AF59E9AB00}" type="presOf" srcId="{9963332A-2A21-4E96-B9A0-54157E76AE0F}" destId="{451ED151-AE0D-4D54-B375-4E876A2B9459}" srcOrd="0" destOrd="0" presId="urn:microsoft.com/office/officeart/2005/8/layout/orgChart1"/>
    <dgm:cxn modelId="{1066455D-B9A3-4FA4-A43D-90C2B7DC686A}" type="presOf" srcId="{EE061657-4FB8-4339-BFFB-53E46B0195DA}" destId="{D5E58A30-1F7A-4790-A2CF-609336EF4791}" srcOrd="1" destOrd="0" presId="urn:microsoft.com/office/officeart/2005/8/layout/orgChart1"/>
    <dgm:cxn modelId="{470E30F3-4A70-49B0-9FE6-3C4E669E4BBA}" type="presOf" srcId="{160E3073-9629-43F9-AD87-FEB1FB9DE4B3}" destId="{7D77524F-BCDA-4E48-ACCF-ECA73B81C35E}" srcOrd="1" destOrd="0" presId="urn:microsoft.com/office/officeart/2005/8/layout/orgChart1"/>
    <dgm:cxn modelId="{3DAEED31-7B04-4D55-A55F-BFF2D69059BB}" type="presOf" srcId="{160E3073-9629-43F9-AD87-FEB1FB9DE4B3}" destId="{5D87C56F-A726-49C6-98DD-B7A61CF9A1E4}" srcOrd="0" destOrd="0" presId="urn:microsoft.com/office/officeart/2005/8/layout/orgChart1"/>
    <dgm:cxn modelId="{D61C10F4-B268-45E3-A33B-A6E69B510123}" srcId="{5A7D7BCF-CC51-4BF3-854D-C8D9FC115944}" destId="{79EF2F06-3C97-4267-9E72-39BF8FA4D953}" srcOrd="0" destOrd="0" parTransId="{5BAE1C99-3A90-4A76-9AA2-7CC8A2CA3E37}" sibTransId="{3BF0C669-B21E-435B-BA36-25EFFF2F4D06}"/>
    <dgm:cxn modelId="{517C2508-4A79-4E5E-A085-DC327B9338B8}" type="presOf" srcId="{EE061657-4FB8-4339-BFFB-53E46B0195DA}" destId="{F0B82ED5-C934-4291-A7EB-1CBFC3246843}" srcOrd="0" destOrd="0" presId="urn:microsoft.com/office/officeart/2005/8/layout/orgChart1"/>
    <dgm:cxn modelId="{125BC658-B7AE-48FF-8473-3A611AD8D47D}" type="presOf" srcId="{BDC7C245-FE91-4D44-A32C-0FDB68D4ED16}" destId="{89D7E3B6-9791-48B7-B28E-DA604563A5E7}" srcOrd="0" destOrd="0" presId="urn:microsoft.com/office/officeart/2005/8/layout/orgChart1"/>
    <dgm:cxn modelId="{81D00865-1611-472E-9CC8-81B47E6EEB32}" type="presOf" srcId="{78566959-7726-42A0-B84F-4D4369D53531}" destId="{981EC1F6-CD05-4EE7-8591-6F23C7CF8328}" srcOrd="0" destOrd="0" presId="urn:microsoft.com/office/officeart/2005/8/layout/orgChart1"/>
    <dgm:cxn modelId="{EA716CBC-27B5-4EB2-93E6-7843B88DE1E0}" type="presOf" srcId="{E4130751-CF74-4402-8639-AEFD0E629152}" destId="{61AA22D6-03BE-4AF8-87A9-38561DB126A8}" srcOrd="0" destOrd="0" presId="urn:microsoft.com/office/officeart/2005/8/layout/orgChart1"/>
    <dgm:cxn modelId="{0184E928-DAB6-464F-AE91-8CFA98A94DEF}" type="presOf" srcId="{7434C1D9-1145-4D1F-9C28-810D3D7D2138}" destId="{4F4D60E2-76A3-4A65-8200-541657455EDA}" srcOrd="0" destOrd="0" presId="urn:microsoft.com/office/officeart/2005/8/layout/orgChart1"/>
    <dgm:cxn modelId="{43976C75-59EE-408F-B88C-5354FF9886ED}" srcId="{60C5C7AA-662A-4EE0-92FA-BE6C2D242AAE}" destId="{160E3073-9629-43F9-AD87-FEB1FB9DE4B3}" srcOrd="0" destOrd="0" parTransId="{9963332A-2A21-4E96-B9A0-54157E76AE0F}" sibTransId="{0F6FC3DC-733E-4DD1-8F6B-BFEC12BCE341}"/>
    <dgm:cxn modelId="{3039AE4E-7C2D-4691-8BDE-0C337417B1D3}" srcId="{5A7D7BCF-CC51-4BF3-854D-C8D9FC115944}" destId="{60C5C7AA-662A-4EE0-92FA-BE6C2D242AAE}" srcOrd="1" destOrd="0" parTransId="{BDC7C245-FE91-4D44-A32C-0FDB68D4ED16}" sibTransId="{9B358167-34B9-43AE-9FD0-0FCC4A63DCCF}"/>
    <dgm:cxn modelId="{CBAF118C-4E83-4069-8618-2A8A9F51FFAD}" srcId="{5A7D7BCF-CC51-4BF3-854D-C8D9FC115944}" destId="{EE061657-4FB8-4339-BFFB-53E46B0195DA}" srcOrd="2" destOrd="0" parTransId="{5A56773A-2649-4AA9-BD2A-84286AC63E06}" sibTransId="{23AC1409-C40C-4F52-BA49-374F8E07CEB2}"/>
    <dgm:cxn modelId="{0CC68EAD-B7A8-48FA-8433-33B39976D47E}" type="presOf" srcId="{7434C1D9-1145-4D1F-9C28-810D3D7D2138}" destId="{F0F8D13A-A1C6-4ACC-BBB9-653FA9F950CE}" srcOrd="1" destOrd="0" presId="urn:microsoft.com/office/officeart/2005/8/layout/orgChart1"/>
    <dgm:cxn modelId="{DBDCC302-FDA8-400D-9A3D-695EBA8B4B3A}" type="presOf" srcId="{79EF2F06-3C97-4267-9E72-39BF8FA4D953}" destId="{25840902-0F1A-49A1-BD84-66EE25305FBF}" srcOrd="0" destOrd="0" presId="urn:microsoft.com/office/officeart/2005/8/layout/orgChart1"/>
    <dgm:cxn modelId="{06EA563F-AB4A-4EC3-9646-CDF1090E6605}" type="presOf" srcId="{60C5C7AA-662A-4EE0-92FA-BE6C2D242AAE}" destId="{2138B9AD-0692-4DB9-9992-240344177C8D}" srcOrd="1" destOrd="0" presId="urn:microsoft.com/office/officeart/2005/8/layout/orgChart1"/>
    <dgm:cxn modelId="{CB84D7AD-7B6D-4D4F-BD22-6E6E0F4573FB}" type="presOf" srcId="{60C5C7AA-662A-4EE0-92FA-BE6C2D242AAE}" destId="{A2FD3667-07E4-4F1B-8429-45E0A3CA6220}" srcOrd="0" destOrd="0" presId="urn:microsoft.com/office/officeart/2005/8/layout/orgChart1"/>
    <dgm:cxn modelId="{9DF24881-B812-400F-9F1A-0F09B8E6E25C}" type="presOf" srcId="{5A56773A-2649-4AA9-BD2A-84286AC63E06}" destId="{E15A2ED8-453A-4152-BB8C-40056054141C}" srcOrd="0" destOrd="0" presId="urn:microsoft.com/office/officeart/2005/8/layout/orgChart1"/>
    <dgm:cxn modelId="{92EAA4A6-4CCE-457C-AAD1-967B290C3A8C}" srcId="{E4130751-CF74-4402-8639-AEFD0E629152}" destId="{5A7D7BCF-CC51-4BF3-854D-C8D9FC115944}" srcOrd="0" destOrd="0" parTransId="{77C757CA-A5CB-43C4-89C4-7A15C9590A2C}" sibTransId="{4420686C-B2E1-406E-A6D1-4FA56B4FA882}"/>
    <dgm:cxn modelId="{3B5F3037-A315-4EAF-A91E-9B27DF2A280B}" type="presOf" srcId="{5A7D7BCF-CC51-4BF3-854D-C8D9FC115944}" destId="{F3277B5B-8751-4A95-95F6-39EFFCF54BEB}" srcOrd="0" destOrd="0" presId="urn:microsoft.com/office/officeart/2005/8/layout/orgChart1"/>
    <dgm:cxn modelId="{5280ABBC-A126-460E-A0B7-415BEB806A22}" type="presOf" srcId="{5A7D7BCF-CC51-4BF3-854D-C8D9FC115944}" destId="{8EB4DC38-B673-4212-B1AD-F782BF99F506}" srcOrd="1" destOrd="0" presId="urn:microsoft.com/office/officeart/2005/8/layout/orgChart1"/>
    <dgm:cxn modelId="{2A4010E8-DC1A-43B2-9B31-5D8F57A6341E}" srcId="{EE061657-4FB8-4339-BFFB-53E46B0195DA}" destId="{7434C1D9-1145-4D1F-9C28-810D3D7D2138}" srcOrd="0" destOrd="0" parTransId="{78566959-7726-42A0-B84F-4D4369D53531}" sibTransId="{854E0158-EB66-41E5-B5A4-648B9E06368C}"/>
    <dgm:cxn modelId="{785DAE0D-1C93-4BC0-8AD7-E99BCDA7A245}" type="presOf" srcId="{79EF2F06-3C97-4267-9E72-39BF8FA4D953}" destId="{83F1DFFA-EAE1-4EF4-AC85-5C3C2E79258C}" srcOrd="1" destOrd="0" presId="urn:microsoft.com/office/officeart/2005/8/layout/orgChart1"/>
    <dgm:cxn modelId="{8B71BD4C-ECF9-4D39-800B-4D6973CCFE99}" type="presOf" srcId="{5BAE1C99-3A90-4A76-9AA2-7CC8A2CA3E37}" destId="{F22D00A3-3889-4480-87C0-E3FA19ADA865}" srcOrd="0" destOrd="0" presId="urn:microsoft.com/office/officeart/2005/8/layout/orgChart1"/>
    <dgm:cxn modelId="{B7F7F481-9A2D-4152-80EC-5CCA5140F3A1}" type="presParOf" srcId="{61AA22D6-03BE-4AF8-87A9-38561DB126A8}" destId="{621E30A3-E1E6-481F-B6BE-DC0AF2ED1EF7}" srcOrd="0" destOrd="0" presId="urn:microsoft.com/office/officeart/2005/8/layout/orgChart1"/>
    <dgm:cxn modelId="{86E3FD49-2607-48E0-8025-6DB576C36AF5}" type="presParOf" srcId="{621E30A3-E1E6-481F-B6BE-DC0AF2ED1EF7}" destId="{7AD7F989-DB1B-4620-AB00-B279A580EFDD}" srcOrd="0" destOrd="0" presId="urn:microsoft.com/office/officeart/2005/8/layout/orgChart1"/>
    <dgm:cxn modelId="{01BF6746-E1DA-4365-BEF1-33D130BAECAE}" type="presParOf" srcId="{7AD7F989-DB1B-4620-AB00-B279A580EFDD}" destId="{F3277B5B-8751-4A95-95F6-39EFFCF54BEB}" srcOrd="0" destOrd="0" presId="urn:microsoft.com/office/officeart/2005/8/layout/orgChart1"/>
    <dgm:cxn modelId="{BBEC11CF-D14B-4FDD-9870-8A792769A551}" type="presParOf" srcId="{7AD7F989-DB1B-4620-AB00-B279A580EFDD}" destId="{8EB4DC38-B673-4212-B1AD-F782BF99F506}" srcOrd="1" destOrd="0" presId="urn:microsoft.com/office/officeart/2005/8/layout/orgChart1"/>
    <dgm:cxn modelId="{6C1F1224-8928-4997-BED9-9D23C73A7132}" type="presParOf" srcId="{621E30A3-E1E6-481F-B6BE-DC0AF2ED1EF7}" destId="{18B78B61-A032-4A1E-A658-28176D222E0A}" srcOrd="1" destOrd="0" presId="urn:microsoft.com/office/officeart/2005/8/layout/orgChart1"/>
    <dgm:cxn modelId="{956C50DC-007C-4E69-99C4-18BECC415294}" type="presParOf" srcId="{18B78B61-A032-4A1E-A658-28176D222E0A}" destId="{89D7E3B6-9791-48B7-B28E-DA604563A5E7}" srcOrd="0" destOrd="0" presId="urn:microsoft.com/office/officeart/2005/8/layout/orgChart1"/>
    <dgm:cxn modelId="{9D342F54-35B8-4A76-A7F8-D3F328D6B5C7}" type="presParOf" srcId="{18B78B61-A032-4A1E-A658-28176D222E0A}" destId="{A4C936AB-029F-4EB9-A354-80DB7418D35E}" srcOrd="1" destOrd="0" presId="urn:microsoft.com/office/officeart/2005/8/layout/orgChart1"/>
    <dgm:cxn modelId="{F8D5C3C4-0AB6-4310-99E2-400BA8750ED2}" type="presParOf" srcId="{A4C936AB-029F-4EB9-A354-80DB7418D35E}" destId="{23A774A5-A594-4B4D-834A-EDA245DA58B7}" srcOrd="0" destOrd="0" presId="urn:microsoft.com/office/officeart/2005/8/layout/orgChart1"/>
    <dgm:cxn modelId="{6FE8068F-84D1-4044-9F66-9B8C56EBCB3C}" type="presParOf" srcId="{23A774A5-A594-4B4D-834A-EDA245DA58B7}" destId="{A2FD3667-07E4-4F1B-8429-45E0A3CA6220}" srcOrd="0" destOrd="0" presId="urn:microsoft.com/office/officeart/2005/8/layout/orgChart1"/>
    <dgm:cxn modelId="{372580CD-7927-4578-B677-C2A3FA6FD027}" type="presParOf" srcId="{23A774A5-A594-4B4D-834A-EDA245DA58B7}" destId="{2138B9AD-0692-4DB9-9992-240344177C8D}" srcOrd="1" destOrd="0" presId="urn:microsoft.com/office/officeart/2005/8/layout/orgChart1"/>
    <dgm:cxn modelId="{740AD189-6A76-4434-A387-F5FFD32E0B3C}" type="presParOf" srcId="{A4C936AB-029F-4EB9-A354-80DB7418D35E}" destId="{16E30AA7-ECF9-4466-8500-1D94FD47F465}" srcOrd="1" destOrd="0" presId="urn:microsoft.com/office/officeart/2005/8/layout/orgChart1"/>
    <dgm:cxn modelId="{5C2AF0BC-9AE4-4D98-9E1F-B6176227DCFB}" type="presParOf" srcId="{16E30AA7-ECF9-4466-8500-1D94FD47F465}" destId="{451ED151-AE0D-4D54-B375-4E876A2B9459}" srcOrd="0" destOrd="0" presId="urn:microsoft.com/office/officeart/2005/8/layout/orgChart1"/>
    <dgm:cxn modelId="{F6B89EF6-D6B9-4E7D-933B-2A3060F6788C}" type="presParOf" srcId="{16E30AA7-ECF9-4466-8500-1D94FD47F465}" destId="{F1143B2A-F46A-49D8-8666-0BADE65D93CE}" srcOrd="1" destOrd="0" presId="urn:microsoft.com/office/officeart/2005/8/layout/orgChart1"/>
    <dgm:cxn modelId="{25F91FF7-F0FD-47F9-9A49-AEA6F95C8204}" type="presParOf" srcId="{F1143B2A-F46A-49D8-8666-0BADE65D93CE}" destId="{57097693-B653-4EB8-BE1A-EFA73B4A6989}" srcOrd="0" destOrd="0" presId="urn:microsoft.com/office/officeart/2005/8/layout/orgChart1"/>
    <dgm:cxn modelId="{DEF21E9D-00C8-44BB-A862-9CBA337ACA32}" type="presParOf" srcId="{57097693-B653-4EB8-BE1A-EFA73B4A6989}" destId="{5D87C56F-A726-49C6-98DD-B7A61CF9A1E4}" srcOrd="0" destOrd="0" presId="urn:microsoft.com/office/officeart/2005/8/layout/orgChart1"/>
    <dgm:cxn modelId="{CA17FA06-714D-4734-A34B-33048AD527B4}" type="presParOf" srcId="{57097693-B653-4EB8-BE1A-EFA73B4A6989}" destId="{7D77524F-BCDA-4E48-ACCF-ECA73B81C35E}" srcOrd="1" destOrd="0" presId="urn:microsoft.com/office/officeart/2005/8/layout/orgChart1"/>
    <dgm:cxn modelId="{D75B4FF1-CC07-4564-A783-A14B8C7FA1E4}" type="presParOf" srcId="{F1143B2A-F46A-49D8-8666-0BADE65D93CE}" destId="{842E7F27-201F-44A9-AAAD-5F10C45D6265}" srcOrd="1" destOrd="0" presId="urn:microsoft.com/office/officeart/2005/8/layout/orgChart1"/>
    <dgm:cxn modelId="{75AE7201-1C36-4EFF-95CB-540114EF52E8}" type="presParOf" srcId="{F1143B2A-F46A-49D8-8666-0BADE65D93CE}" destId="{DF7F04EF-EC2F-45B6-94FB-38B00521F2F8}" srcOrd="2" destOrd="0" presId="urn:microsoft.com/office/officeart/2005/8/layout/orgChart1"/>
    <dgm:cxn modelId="{7B2F8D16-C3F1-4D70-8DDB-FD9C3353F8B1}" type="presParOf" srcId="{A4C936AB-029F-4EB9-A354-80DB7418D35E}" destId="{1956D9A7-5F78-4EF8-9C35-97F0C424FE42}" srcOrd="2" destOrd="0" presId="urn:microsoft.com/office/officeart/2005/8/layout/orgChart1"/>
    <dgm:cxn modelId="{870FC8B0-8672-4218-B280-31468F951CD6}" type="presParOf" srcId="{18B78B61-A032-4A1E-A658-28176D222E0A}" destId="{E15A2ED8-453A-4152-BB8C-40056054141C}" srcOrd="2" destOrd="0" presId="urn:microsoft.com/office/officeart/2005/8/layout/orgChart1"/>
    <dgm:cxn modelId="{268F84DD-E999-47A1-9755-5E70A1AA8699}" type="presParOf" srcId="{18B78B61-A032-4A1E-A658-28176D222E0A}" destId="{49489B66-F6BD-42F4-9261-66C8EC869D7B}" srcOrd="3" destOrd="0" presId="urn:microsoft.com/office/officeart/2005/8/layout/orgChart1"/>
    <dgm:cxn modelId="{4E9343AF-1726-4FCB-B1E9-2B363B3A5EFF}" type="presParOf" srcId="{49489B66-F6BD-42F4-9261-66C8EC869D7B}" destId="{F1687452-3566-477B-B5D9-945E6C002EC0}" srcOrd="0" destOrd="0" presId="urn:microsoft.com/office/officeart/2005/8/layout/orgChart1"/>
    <dgm:cxn modelId="{3B1C4B57-083A-4E56-BBF9-E39A57CBB705}" type="presParOf" srcId="{F1687452-3566-477B-B5D9-945E6C002EC0}" destId="{F0B82ED5-C934-4291-A7EB-1CBFC3246843}" srcOrd="0" destOrd="0" presId="urn:microsoft.com/office/officeart/2005/8/layout/orgChart1"/>
    <dgm:cxn modelId="{D6963F2E-EB3F-49B2-B40A-21ADE476C0F6}" type="presParOf" srcId="{F1687452-3566-477B-B5D9-945E6C002EC0}" destId="{D5E58A30-1F7A-4790-A2CF-609336EF4791}" srcOrd="1" destOrd="0" presId="urn:microsoft.com/office/officeart/2005/8/layout/orgChart1"/>
    <dgm:cxn modelId="{0AFE1EEA-0118-4B53-9DDB-D49299972B76}" type="presParOf" srcId="{49489B66-F6BD-42F4-9261-66C8EC869D7B}" destId="{DDC7ECD3-89DB-4395-B0C5-E5A97EF50D6B}" srcOrd="1" destOrd="0" presId="urn:microsoft.com/office/officeart/2005/8/layout/orgChart1"/>
    <dgm:cxn modelId="{3C878D3E-5233-4A11-9498-62F2BA81BB4F}" type="presParOf" srcId="{DDC7ECD3-89DB-4395-B0C5-E5A97EF50D6B}" destId="{981EC1F6-CD05-4EE7-8591-6F23C7CF8328}" srcOrd="0" destOrd="0" presId="urn:microsoft.com/office/officeart/2005/8/layout/orgChart1"/>
    <dgm:cxn modelId="{C326FBD4-B0A7-48BC-83E9-B7794387138B}" type="presParOf" srcId="{DDC7ECD3-89DB-4395-B0C5-E5A97EF50D6B}" destId="{7BF097B7-48F3-4C36-ABB2-CE0E62972885}" srcOrd="1" destOrd="0" presId="urn:microsoft.com/office/officeart/2005/8/layout/orgChart1"/>
    <dgm:cxn modelId="{4571BBDB-D3E0-4A00-8A30-47E3525016A0}" type="presParOf" srcId="{7BF097B7-48F3-4C36-ABB2-CE0E62972885}" destId="{0F3E05D0-5445-4563-B92F-915FC4EB00BF}" srcOrd="0" destOrd="0" presId="urn:microsoft.com/office/officeart/2005/8/layout/orgChart1"/>
    <dgm:cxn modelId="{02554DB4-41C0-4EB7-9758-68B33DD0D2F4}" type="presParOf" srcId="{0F3E05D0-5445-4563-B92F-915FC4EB00BF}" destId="{4F4D60E2-76A3-4A65-8200-541657455EDA}" srcOrd="0" destOrd="0" presId="urn:microsoft.com/office/officeart/2005/8/layout/orgChart1"/>
    <dgm:cxn modelId="{A55BBC23-9D5C-4954-B0FB-4AF96FB4CF5A}" type="presParOf" srcId="{0F3E05D0-5445-4563-B92F-915FC4EB00BF}" destId="{F0F8D13A-A1C6-4ACC-BBB9-653FA9F950CE}" srcOrd="1" destOrd="0" presId="urn:microsoft.com/office/officeart/2005/8/layout/orgChart1"/>
    <dgm:cxn modelId="{CFD7BAFB-A161-43D1-B8D4-B4293CD6B53C}" type="presParOf" srcId="{7BF097B7-48F3-4C36-ABB2-CE0E62972885}" destId="{38758A6E-9FB8-4B76-AD05-ED4D6A28ABD0}" srcOrd="1" destOrd="0" presId="urn:microsoft.com/office/officeart/2005/8/layout/orgChart1"/>
    <dgm:cxn modelId="{55161B26-9D1D-402C-98E9-DB9E96876478}" type="presParOf" srcId="{7BF097B7-48F3-4C36-ABB2-CE0E62972885}" destId="{A1150B61-3B63-4C5C-9967-9D57E2FA3796}" srcOrd="2" destOrd="0" presId="urn:microsoft.com/office/officeart/2005/8/layout/orgChart1"/>
    <dgm:cxn modelId="{F688E675-03FE-41B4-90AE-915ECDAA5CE2}" type="presParOf" srcId="{49489B66-F6BD-42F4-9261-66C8EC869D7B}" destId="{CB291894-63A7-4D19-BEB2-0AA61028693E}" srcOrd="2" destOrd="0" presId="urn:microsoft.com/office/officeart/2005/8/layout/orgChart1"/>
    <dgm:cxn modelId="{B8896F64-2C0D-4CA2-8925-6842777F5B11}" type="presParOf" srcId="{621E30A3-E1E6-481F-B6BE-DC0AF2ED1EF7}" destId="{EC5127D3-5653-4F83-BB16-85A94ED02448}" srcOrd="2" destOrd="0" presId="urn:microsoft.com/office/officeart/2005/8/layout/orgChart1"/>
    <dgm:cxn modelId="{ADF2336B-0B46-4372-A2DC-F6873FED2E73}" type="presParOf" srcId="{EC5127D3-5653-4F83-BB16-85A94ED02448}" destId="{F22D00A3-3889-4480-87C0-E3FA19ADA865}" srcOrd="0" destOrd="0" presId="urn:microsoft.com/office/officeart/2005/8/layout/orgChart1"/>
    <dgm:cxn modelId="{536A41E7-85D9-418E-B83E-9F0F2EB58493}" type="presParOf" srcId="{EC5127D3-5653-4F83-BB16-85A94ED02448}" destId="{893D86C3-F0EF-4A10-B308-539CB1A1325C}" srcOrd="1" destOrd="0" presId="urn:microsoft.com/office/officeart/2005/8/layout/orgChart1"/>
    <dgm:cxn modelId="{8F3E0C2B-A8E1-48CB-8826-20E1BB369F88}" type="presParOf" srcId="{893D86C3-F0EF-4A10-B308-539CB1A1325C}" destId="{18D0AA06-AE50-42F8-9E9B-F7A1A7A870E6}" srcOrd="0" destOrd="0" presId="urn:microsoft.com/office/officeart/2005/8/layout/orgChart1"/>
    <dgm:cxn modelId="{1C897E75-84CD-4E67-9757-17BC0656F3CA}" type="presParOf" srcId="{18D0AA06-AE50-42F8-9E9B-F7A1A7A870E6}" destId="{25840902-0F1A-49A1-BD84-66EE25305FBF}" srcOrd="0" destOrd="0" presId="urn:microsoft.com/office/officeart/2005/8/layout/orgChart1"/>
    <dgm:cxn modelId="{F2E639CD-8A51-4BE9-A729-B5BD168AD554}" type="presParOf" srcId="{18D0AA06-AE50-42F8-9E9B-F7A1A7A870E6}" destId="{83F1DFFA-EAE1-4EF4-AC85-5C3C2E79258C}" srcOrd="1" destOrd="0" presId="urn:microsoft.com/office/officeart/2005/8/layout/orgChart1"/>
    <dgm:cxn modelId="{AECB04DC-274F-4678-9D80-4E62827075F9}" type="presParOf" srcId="{893D86C3-F0EF-4A10-B308-539CB1A1325C}" destId="{0CAA5F9F-E365-4B30-B510-ABCB2FEAAE84}" srcOrd="1" destOrd="0" presId="urn:microsoft.com/office/officeart/2005/8/layout/orgChart1"/>
    <dgm:cxn modelId="{3511DE27-99C4-433C-A91C-E4A4C915B011}" type="presParOf" srcId="{893D86C3-F0EF-4A10-B308-539CB1A1325C}" destId="{514034E3-84A8-45CB-8409-FB425F9C16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98576-AF9D-4D85-8EE1-F6B254C9A916}">
      <dsp:nvSpPr>
        <dsp:cNvPr id="0" name=""/>
        <dsp:cNvSpPr/>
      </dsp:nvSpPr>
      <dsp:spPr>
        <a:xfrm>
          <a:off x="3729179" y="3013445"/>
          <a:ext cx="751191" cy="2147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595" y="0"/>
              </a:lnTo>
              <a:lnTo>
                <a:pt x="375595" y="2147079"/>
              </a:lnTo>
              <a:lnTo>
                <a:pt x="751191" y="21470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047908" y="4030117"/>
        <a:ext cx="113734" cy="113734"/>
      </dsp:txXfrm>
    </dsp:sp>
    <dsp:sp modelId="{2FD13279-F9AF-477A-BBF2-39E07188C757}">
      <dsp:nvSpPr>
        <dsp:cNvPr id="0" name=""/>
        <dsp:cNvSpPr/>
      </dsp:nvSpPr>
      <dsp:spPr>
        <a:xfrm>
          <a:off x="3729179" y="3013445"/>
          <a:ext cx="751191" cy="71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595" y="0"/>
              </a:lnTo>
              <a:lnTo>
                <a:pt x="375595" y="715693"/>
              </a:lnTo>
              <a:lnTo>
                <a:pt x="751191" y="71569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8836" y="3345352"/>
        <a:ext cx="51877" cy="51877"/>
      </dsp:txXfrm>
    </dsp:sp>
    <dsp:sp modelId="{FF98ED4E-D9AF-435E-84F9-A3F1C86A78DB}">
      <dsp:nvSpPr>
        <dsp:cNvPr id="0" name=""/>
        <dsp:cNvSpPr/>
      </dsp:nvSpPr>
      <dsp:spPr>
        <a:xfrm>
          <a:off x="3729179" y="2297751"/>
          <a:ext cx="751191" cy="715693"/>
        </a:xfrm>
        <a:custGeom>
          <a:avLst/>
          <a:gdLst/>
          <a:ahLst/>
          <a:cxnLst/>
          <a:rect l="0" t="0" r="0" b="0"/>
          <a:pathLst>
            <a:path>
              <a:moveTo>
                <a:pt x="0" y="715693"/>
              </a:moveTo>
              <a:lnTo>
                <a:pt x="375595" y="715693"/>
              </a:lnTo>
              <a:lnTo>
                <a:pt x="375595" y="0"/>
              </a:lnTo>
              <a:lnTo>
                <a:pt x="75119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8836" y="2629659"/>
        <a:ext cx="51877" cy="51877"/>
      </dsp:txXfrm>
    </dsp:sp>
    <dsp:sp modelId="{B8BA33CF-F3DE-4B76-94A4-DC0D841A212C}">
      <dsp:nvSpPr>
        <dsp:cNvPr id="0" name=""/>
        <dsp:cNvSpPr/>
      </dsp:nvSpPr>
      <dsp:spPr>
        <a:xfrm>
          <a:off x="3729179" y="866365"/>
          <a:ext cx="751191" cy="2147079"/>
        </a:xfrm>
        <a:custGeom>
          <a:avLst/>
          <a:gdLst/>
          <a:ahLst/>
          <a:cxnLst/>
          <a:rect l="0" t="0" r="0" b="0"/>
          <a:pathLst>
            <a:path>
              <a:moveTo>
                <a:pt x="0" y="2147079"/>
              </a:moveTo>
              <a:lnTo>
                <a:pt x="375595" y="2147079"/>
              </a:lnTo>
              <a:lnTo>
                <a:pt x="375595" y="0"/>
              </a:lnTo>
              <a:lnTo>
                <a:pt x="75119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047908" y="1883037"/>
        <a:ext cx="113734" cy="113734"/>
      </dsp:txXfrm>
    </dsp:sp>
    <dsp:sp modelId="{3CA5199E-0300-4A1C-9CFA-D7611DA3F077}">
      <dsp:nvSpPr>
        <dsp:cNvPr id="0" name=""/>
        <dsp:cNvSpPr/>
      </dsp:nvSpPr>
      <dsp:spPr>
        <a:xfrm rot="16200000">
          <a:off x="143180" y="2440890"/>
          <a:ext cx="6026890" cy="11451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7030A0"/>
              </a:solidFill>
            </a:rPr>
            <a:t>Іменні частини мови</a:t>
          </a:r>
          <a:endParaRPr lang="ru-RU" sz="4400" b="1" kern="1200" dirty="0">
            <a:solidFill>
              <a:srgbClr val="7030A0"/>
            </a:solidFill>
          </a:endParaRPr>
        </a:p>
      </dsp:txBody>
      <dsp:txXfrm>
        <a:off x="143180" y="2440890"/>
        <a:ext cx="6026890" cy="1145109"/>
      </dsp:txXfrm>
    </dsp:sp>
    <dsp:sp modelId="{7898A95D-32D9-415F-A786-7A7C2A27C436}">
      <dsp:nvSpPr>
        <dsp:cNvPr id="0" name=""/>
        <dsp:cNvSpPr/>
      </dsp:nvSpPr>
      <dsp:spPr>
        <a:xfrm>
          <a:off x="4480371" y="293810"/>
          <a:ext cx="3755957" cy="1145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7030A0"/>
              </a:solidFill>
            </a:rPr>
            <a:t>іменник</a:t>
          </a:r>
          <a:endParaRPr lang="ru-RU" sz="4400" b="1" kern="1200" dirty="0">
            <a:solidFill>
              <a:srgbClr val="7030A0"/>
            </a:solidFill>
          </a:endParaRPr>
        </a:p>
      </dsp:txBody>
      <dsp:txXfrm>
        <a:off x="4480371" y="293810"/>
        <a:ext cx="3755957" cy="1145109"/>
      </dsp:txXfrm>
    </dsp:sp>
    <dsp:sp modelId="{FB493C54-E7A0-41E2-B474-120817A2CBCE}">
      <dsp:nvSpPr>
        <dsp:cNvPr id="0" name=""/>
        <dsp:cNvSpPr/>
      </dsp:nvSpPr>
      <dsp:spPr>
        <a:xfrm>
          <a:off x="4480371" y="1725197"/>
          <a:ext cx="3755957" cy="1145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7030A0"/>
              </a:solidFill>
            </a:rPr>
            <a:t>прикметник</a:t>
          </a:r>
          <a:endParaRPr lang="ru-RU" sz="4400" b="1" kern="1200" dirty="0">
            <a:solidFill>
              <a:srgbClr val="7030A0"/>
            </a:solidFill>
          </a:endParaRPr>
        </a:p>
      </dsp:txBody>
      <dsp:txXfrm>
        <a:off x="4480371" y="1725197"/>
        <a:ext cx="3755957" cy="1145109"/>
      </dsp:txXfrm>
    </dsp:sp>
    <dsp:sp modelId="{DC94EFF5-53A3-4E92-9EF2-8C0F7C3B0707}">
      <dsp:nvSpPr>
        <dsp:cNvPr id="0" name=""/>
        <dsp:cNvSpPr/>
      </dsp:nvSpPr>
      <dsp:spPr>
        <a:xfrm>
          <a:off x="4480371" y="3156583"/>
          <a:ext cx="3755957" cy="1145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7030A0"/>
              </a:solidFill>
            </a:rPr>
            <a:t>займенник</a:t>
          </a:r>
          <a:endParaRPr lang="ru-RU" sz="4400" b="1" kern="1200" dirty="0">
            <a:solidFill>
              <a:srgbClr val="7030A0"/>
            </a:solidFill>
          </a:endParaRPr>
        </a:p>
      </dsp:txBody>
      <dsp:txXfrm>
        <a:off x="4480371" y="3156583"/>
        <a:ext cx="3755957" cy="1145109"/>
      </dsp:txXfrm>
    </dsp:sp>
    <dsp:sp modelId="{0FA310D1-645D-449E-812F-2D5C6F0E7375}">
      <dsp:nvSpPr>
        <dsp:cNvPr id="0" name=""/>
        <dsp:cNvSpPr/>
      </dsp:nvSpPr>
      <dsp:spPr>
        <a:xfrm>
          <a:off x="4480371" y="4587970"/>
          <a:ext cx="3755957" cy="11451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7030A0"/>
              </a:solidFill>
            </a:rPr>
            <a:t>числівник</a:t>
          </a:r>
          <a:endParaRPr lang="ru-RU" sz="4400" b="1" kern="1200" dirty="0">
            <a:solidFill>
              <a:srgbClr val="7030A0"/>
            </a:solidFill>
          </a:endParaRPr>
        </a:p>
      </dsp:txBody>
      <dsp:txXfrm>
        <a:off x="4480371" y="4587970"/>
        <a:ext cx="3755957" cy="1145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3C806-AECA-4ED7-9D83-FFF740E2663C}">
      <dsp:nvSpPr>
        <dsp:cNvPr id="0" name=""/>
        <dsp:cNvSpPr/>
      </dsp:nvSpPr>
      <dsp:spPr>
        <a:xfrm>
          <a:off x="889847" y="2892552"/>
          <a:ext cx="582336" cy="1664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68" y="0"/>
              </a:lnTo>
              <a:lnTo>
                <a:pt x="291168" y="1664453"/>
              </a:lnTo>
              <a:lnTo>
                <a:pt x="582336" y="16644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36931" y="3680694"/>
        <a:ext cx="88169" cy="88169"/>
      </dsp:txXfrm>
    </dsp:sp>
    <dsp:sp modelId="{01B49471-2C97-46F8-9B9E-B2DE6E493EE7}">
      <dsp:nvSpPr>
        <dsp:cNvPr id="0" name=""/>
        <dsp:cNvSpPr/>
      </dsp:nvSpPr>
      <dsp:spPr>
        <a:xfrm>
          <a:off x="889847" y="2892552"/>
          <a:ext cx="582336" cy="55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68" y="0"/>
              </a:lnTo>
              <a:lnTo>
                <a:pt x="291168" y="554817"/>
              </a:lnTo>
              <a:lnTo>
                <a:pt x="582336" y="55481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0907" y="3149852"/>
        <a:ext cx="40216" cy="40216"/>
      </dsp:txXfrm>
    </dsp:sp>
    <dsp:sp modelId="{5B4373AA-A1A9-4E05-9B5D-D676CB9816CF}">
      <dsp:nvSpPr>
        <dsp:cNvPr id="0" name=""/>
        <dsp:cNvSpPr/>
      </dsp:nvSpPr>
      <dsp:spPr>
        <a:xfrm>
          <a:off x="889847" y="2337734"/>
          <a:ext cx="582336" cy="554817"/>
        </a:xfrm>
        <a:custGeom>
          <a:avLst/>
          <a:gdLst/>
          <a:ahLst/>
          <a:cxnLst/>
          <a:rect l="0" t="0" r="0" b="0"/>
          <a:pathLst>
            <a:path>
              <a:moveTo>
                <a:pt x="0" y="554817"/>
              </a:moveTo>
              <a:lnTo>
                <a:pt x="291168" y="554817"/>
              </a:lnTo>
              <a:lnTo>
                <a:pt x="291168" y="0"/>
              </a:lnTo>
              <a:lnTo>
                <a:pt x="58233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0907" y="2595035"/>
        <a:ext cx="40216" cy="40216"/>
      </dsp:txXfrm>
    </dsp:sp>
    <dsp:sp modelId="{7A1F3BDF-E38E-442A-8624-E40B706CD03E}">
      <dsp:nvSpPr>
        <dsp:cNvPr id="0" name=""/>
        <dsp:cNvSpPr/>
      </dsp:nvSpPr>
      <dsp:spPr>
        <a:xfrm>
          <a:off x="889847" y="1228098"/>
          <a:ext cx="582336" cy="1664453"/>
        </a:xfrm>
        <a:custGeom>
          <a:avLst/>
          <a:gdLst/>
          <a:ahLst/>
          <a:cxnLst/>
          <a:rect l="0" t="0" r="0" b="0"/>
          <a:pathLst>
            <a:path>
              <a:moveTo>
                <a:pt x="0" y="1664453"/>
              </a:moveTo>
              <a:lnTo>
                <a:pt x="291168" y="1664453"/>
              </a:lnTo>
              <a:lnTo>
                <a:pt x="291168" y="0"/>
              </a:lnTo>
              <a:lnTo>
                <a:pt x="58233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36931" y="2016240"/>
        <a:ext cx="88169" cy="88169"/>
      </dsp:txXfrm>
    </dsp:sp>
    <dsp:sp modelId="{23180C48-16E0-41FA-B587-EC783DC591D7}">
      <dsp:nvSpPr>
        <dsp:cNvPr id="0" name=""/>
        <dsp:cNvSpPr/>
      </dsp:nvSpPr>
      <dsp:spPr>
        <a:xfrm rot="16200000">
          <a:off x="-1890081" y="2448697"/>
          <a:ext cx="4672149" cy="88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3000" b="1" kern="1200" dirty="0" smtClean="0">
              <a:solidFill>
                <a:schemeClr val="bg1"/>
              </a:solidFill>
            </a:rPr>
            <a:t> з </a:t>
          </a:r>
          <a:r>
            <a:rPr lang="ru-RU" sz="3000" b="1" kern="1200" dirty="0" err="1" smtClean="0">
              <a:solidFill>
                <a:schemeClr val="bg1"/>
              </a:solidFill>
            </a:rPr>
            <a:t>конкретним</a:t>
          </a:r>
          <a:r>
            <a:rPr lang="ru-RU" sz="3000" b="1" kern="1200" dirty="0" smtClean="0">
              <a:solidFill>
                <a:schemeClr val="bg1"/>
              </a:solidFill>
            </a:rPr>
            <a:t> </a:t>
          </a:r>
          <a:r>
            <a:rPr lang="ru-RU" sz="3000" b="1" kern="1200" dirty="0" err="1" smtClean="0">
              <a:solidFill>
                <a:schemeClr val="bg1"/>
              </a:solidFill>
            </a:rPr>
            <a:t>значенням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-1890081" y="2448697"/>
        <a:ext cx="4672149" cy="887708"/>
      </dsp:txXfrm>
    </dsp:sp>
    <dsp:sp modelId="{93A4F4C5-F40F-4913-AF69-DDEF97B99E4C}">
      <dsp:nvSpPr>
        <dsp:cNvPr id="0" name=""/>
        <dsp:cNvSpPr/>
      </dsp:nvSpPr>
      <dsp:spPr>
        <a:xfrm>
          <a:off x="1472184" y="784244"/>
          <a:ext cx="2911683" cy="88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bg1"/>
              </a:solidFill>
            </a:rPr>
            <a:t>називають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</a:rPr>
            <a:t>факти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</a:rPr>
            <a:t>дійсності</a:t>
          </a:r>
          <a:r>
            <a:rPr lang="ru-RU" sz="1500" b="1" kern="1200" dirty="0" smtClean="0">
              <a:solidFill>
                <a:schemeClr val="bg1"/>
              </a:solidFill>
            </a:rPr>
            <a:t>, </a:t>
          </a:r>
          <a:r>
            <a:rPr lang="ru-RU" sz="1500" b="1" kern="1200" dirty="0" err="1" smtClean="0">
              <a:solidFill>
                <a:schemeClr val="bg1"/>
              </a:solidFill>
            </a:rPr>
            <a:t>що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</a:rPr>
            <a:t>сприймаються</a:t>
          </a:r>
          <a:r>
            <a:rPr lang="ru-RU" sz="1500" b="1" kern="1200" dirty="0" smtClean="0">
              <a:solidFill>
                <a:schemeClr val="bg1"/>
              </a:solidFill>
            </a:rPr>
            <a:t> за </a:t>
          </a:r>
          <a:r>
            <a:rPr lang="ru-RU" sz="1500" b="1" kern="1200" dirty="0" err="1" smtClean="0">
              <a:solidFill>
                <a:schemeClr val="bg1"/>
              </a:solidFill>
            </a:rPr>
            <a:t>допомогою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</a:rPr>
            <a:t>органів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</a:rPr>
            <a:t>чуття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472184" y="784244"/>
        <a:ext cx="2911683" cy="887708"/>
      </dsp:txXfrm>
    </dsp:sp>
    <dsp:sp modelId="{DDF4D059-42D1-4E15-BEB0-AC54D699E17D}">
      <dsp:nvSpPr>
        <dsp:cNvPr id="0" name=""/>
        <dsp:cNvSpPr/>
      </dsp:nvSpPr>
      <dsp:spPr>
        <a:xfrm>
          <a:off x="1472184" y="1893880"/>
          <a:ext cx="2911683" cy="88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bg1"/>
              </a:solidFill>
            </a:rPr>
            <a:t>термінологічні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r>
            <a:rPr lang="ru-RU" sz="1500" b="1" kern="1200" dirty="0" err="1" smtClean="0">
              <a:solidFill>
                <a:schemeClr val="bg1"/>
              </a:solidFill>
            </a:rPr>
            <a:t>назви</a:t>
          </a:r>
          <a:r>
            <a:rPr lang="ru-RU" sz="1500" b="1" kern="1200" dirty="0" smtClean="0">
              <a:solidFill>
                <a:schemeClr val="bg1"/>
              </a:solidFill>
            </a:rPr>
            <a:t> (</a:t>
          </a:r>
          <a:r>
            <a:rPr lang="ru-RU" sz="1500" b="1" i="1" kern="1200" dirty="0" smtClean="0">
              <a:solidFill>
                <a:schemeClr val="bg1"/>
              </a:solidFill>
            </a:rPr>
            <a:t>протон, нейрон</a:t>
          </a:r>
          <a:r>
            <a:rPr lang="ru-RU" sz="1500" b="1" kern="1200" dirty="0" smtClean="0">
              <a:solidFill>
                <a:schemeClr val="bg1"/>
              </a:solidFill>
            </a:rPr>
            <a:t>)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472184" y="1893880"/>
        <a:ext cx="2911683" cy="887708"/>
      </dsp:txXfrm>
    </dsp:sp>
    <dsp:sp modelId="{D0442283-0D9A-41E8-A7A1-ED32F12A2DCE}">
      <dsp:nvSpPr>
        <dsp:cNvPr id="0" name=""/>
        <dsp:cNvSpPr/>
      </dsp:nvSpPr>
      <dsp:spPr>
        <a:xfrm>
          <a:off x="1472184" y="3003515"/>
          <a:ext cx="2911683" cy="88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назви часових одиниць (</a:t>
          </a:r>
          <a:r>
            <a:rPr lang="uk-UA" sz="1500" b="1" i="1" kern="1200" dirty="0" smtClean="0">
              <a:solidFill>
                <a:schemeClr val="bg1"/>
              </a:solidFill>
            </a:rPr>
            <a:t>доба, день, місяць</a:t>
          </a:r>
          <a:r>
            <a:rPr lang="uk-UA" sz="1500" b="1" kern="1200" dirty="0" smtClean="0">
              <a:solidFill>
                <a:schemeClr val="bg1"/>
              </a:solidFill>
            </a:rPr>
            <a:t>);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472184" y="3003515"/>
        <a:ext cx="2911683" cy="887708"/>
      </dsp:txXfrm>
    </dsp:sp>
    <dsp:sp modelId="{A8C8738E-D542-432A-8F46-75FCCE5B1365}">
      <dsp:nvSpPr>
        <dsp:cNvPr id="0" name=""/>
        <dsp:cNvSpPr/>
      </dsp:nvSpPr>
      <dsp:spPr>
        <a:xfrm>
          <a:off x="1472184" y="4113151"/>
          <a:ext cx="2911683" cy="88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назви нечітко окреслених просторових понять (</a:t>
          </a:r>
          <a:r>
            <a:rPr lang="uk-UA" sz="1500" b="1" i="1" kern="1200" dirty="0" smtClean="0">
              <a:solidFill>
                <a:schemeClr val="bg1"/>
              </a:solidFill>
            </a:rPr>
            <a:t>долина, поле, степ</a:t>
          </a:r>
          <a:r>
            <a:rPr lang="uk-UA" sz="1500" b="1" kern="1200" dirty="0" smtClean="0">
              <a:solidFill>
                <a:schemeClr val="bg1"/>
              </a:solidFill>
            </a:rPr>
            <a:t>).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472184" y="4113151"/>
        <a:ext cx="2911683" cy="8877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57BE8-5EDE-4833-8487-2EA97B98F62D}">
      <dsp:nvSpPr>
        <dsp:cNvPr id="0" name=""/>
        <dsp:cNvSpPr/>
      </dsp:nvSpPr>
      <dsp:spPr>
        <a:xfrm>
          <a:off x="541339" y="0"/>
          <a:ext cx="6135176" cy="57851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63929-F051-461D-AE61-2610738DFB44}">
      <dsp:nvSpPr>
        <dsp:cNvPr id="0" name=""/>
        <dsp:cNvSpPr/>
      </dsp:nvSpPr>
      <dsp:spPr>
        <a:xfrm>
          <a:off x="3612" y="1735531"/>
          <a:ext cx="1737501" cy="23140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1100" b="1" kern="1200" dirty="0" smtClean="0">
              <a:solidFill>
                <a:schemeClr val="bg1"/>
              </a:solidFill>
            </a:rPr>
            <a:t> з </a:t>
          </a:r>
          <a:r>
            <a:rPr lang="ru-RU" sz="1100" b="1" kern="1200" dirty="0" err="1" smtClean="0">
              <a:solidFill>
                <a:srgbClr val="FF0000"/>
              </a:solidFill>
            </a:rPr>
            <a:t>абстрактним</a:t>
          </a:r>
          <a:r>
            <a:rPr lang="ru-RU" sz="1100" b="1" kern="1200" dirty="0" smtClean="0">
              <a:solidFill>
                <a:srgbClr val="FF0000"/>
              </a:solidFill>
            </a:rPr>
            <a:t> </a:t>
          </a:r>
          <a:r>
            <a:rPr lang="ru-RU" sz="1100" b="1" kern="1200" dirty="0" err="1" smtClean="0">
              <a:solidFill>
                <a:srgbClr val="FF0000"/>
              </a:solidFill>
            </a:rPr>
            <a:t>значенням</a:t>
          </a:r>
          <a:r>
            <a:rPr lang="ru-RU" sz="1100" b="1" kern="1200" dirty="0" smtClean="0">
              <a:solidFill>
                <a:srgbClr val="FF0000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називають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поняття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r>
            <a:rPr lang="ru-RU" sz="1100" b="1" kern="1200" dirty="0" err="1" smtClean="0">
              <a:solidFill>
                <a:schemeClr val="bg1"/>
              </a:solidFill>
            </a:rPr>
            <a:t>які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усвідомлюються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завдяки</a:t>
          </a:r>
          <a:r>
            <a:rPr lang="ru-RU" sz="1100" b="1" kern="1200" dirty="0" smtClean="0">
              <a:solidFill>
                <a:schemeClr val="bg1"/>
              </a:solidFill>
            </a:rPr>
            <a:t> абстрактному </a:t>
          </a:r>
          <a:r>
            <a:rPr lang="ru-RU" sz="1100" b="1" kern="1200" dirty="0" err="1" smtClean="0">
              <a:solidFill>
                <a:schemeClr val="bg1"/>
              </a:solidFill>
            </a:rPr>
            <a:t>мисленню</a:t>
          </a:r>
          <a:r>
            <a:rPr lang="ru-RU" sz="1100" b="1" kern="1200" dirty="0" smtClean="0">
              <a:solidFill>
                <a:schemeClr val="bg1"/>
              </a:solidFill>
            </a:rPr>
            <a:t>.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88430" y="1820349"/>
        <a:ext cx="1567865" cy="2144405"/>
      </dsp:txXfrm>
    </dsp:sp>
    <dsp:sp modelId="{8CAA41C8-1343-41F5-9972-507261F14CA1}">
      <dsp:nvSpPr>
        <dsp:cNvPr id="0" name=""/>
        <dsp:cNvSpPr/>
      </dsp:nvSpPr>
      <dsp:spPr>
        <a:xfrm>
          <a:off x="1827988" y="1735531"/>
          <a:ext cx="1737501" cy="23140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розумові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категорії</a:t>
          </a:r>
          <a:r>
            <a:rPr lang="ru-RU" sz="1100" b="1" kern="1200" dirty="0" smtClean="0">
              <a:solidFill>
                <a:schemeClr val="bg1"/>
              </a:solidFill>
            </a:rPr>
            <a:t> типу (</a:t>
          </a:r>
          <a:r>
            <a:rPr lang="ru-RU" sz="1100" b="1" i="1" kern="1200" dirty="0" err="1" smtClean="0">
              <a:solidFill>
                <a:schemeClr val="bg1"/>
              </a:solidFill>
            </a:rPr>
            <a:t>ознака</a:t>
          </a:r>
          <a:r>
            <a:rPr lang="ru-RU" sz="1100" b="1" i="1" kern="1200" dirty="0" smtClean="0">
              <a:solidFill>
                <a:schemeClr val="bg1"/>
              </a:solidFill>
            </a:rPr>
            <a:t>, </a:t>
          </a:r>
          <a:r>
            <a:rPr lang="ru-RU" sz="1100" b="1" i="1" kern="1200" dirty="0" err="1" smtClean="0">
              <a:solidFill>
                <a:schemeClr val="bg1"/>
              </a:solidFill>
            </a:rPr>
            <a:t>властивість</a:t>
          </a:r>
          <a:r>
            <a:rPr lang="ru-RU" sz="1100" b="1" i="1" kern="1200" dirty="0" smtClean="0">
              <a:solidFill>
                <a:schemeClr val="bg1"/>
              </a:solidFill>
            </a:rPr>
            <a:t>, </a:t>
          </a:r>
          <a:r>
            <a:rPr lang="ru-RU" sz="1100" b="1" i="1" kern="1200" dirty="0" err="1" smtClean="0">
              <a:solidFill>
                <a:schemeClr val="bg1"/>
              </a:solidFill>
            </a:rPr>
            <a:t>рух</a:t>
          </a:r>
          <a:r>
            <a:rPr lang="ru-RU" sz="1100" b="1" i="1" kern="1200" dirty="0" smtClean="0">
              <a:solidFill>
                <a:schemeClr val="bg1"/>
              </a:solidFill>
            </a:rPr>
            <a:t>, </a:t>
          </a:r>
          <a:r>
            <a:rPr lang="ru-RU" sz="1100" b="1" i="1" kern="1200" dirty="0" err="1" smtClean="0">
              <a:solidFill>
                <a:schemeClr val="bg1"/>
              </a:solidFill>
            </a:rPr>
            <a:t>матерія</a:t>
          </a:r>
          <a:r>
            <a:rPr lang="ru-RU" sz="1100" b="1" i="1" kern="1200" dirty="0" smtClean="0">
              <a:solidFill>
                <a:schemeClr val="bg1"/>
              </a:solidFill>
            </a:rPr>
            <a:t>, час, </a:t>
          </a:r>
          <a:r>
            <a:rPr lang="ru-RU" sz="1100" b="1" i="1" kern="1200" dirty="0" err="1" smtClean="0">
              <a:solidFill>
                <a:schemeClr val="bg1"/>
              </a:solidFill>
            </a:rPr>
            <a:t>якість</a:t>
          </a:r>
          <a:r>
            <a:rPr lang="ru-RU" sz="1100" b="1" kern="1200" dirty="0" smtClean="0">
              <a:solidFill>
                <a:schemeClr val="bg1"/>
              </a:solidFill>
            </a:rPr>
            <a:t>) і </a:t>
          </a:r>
          <a:r>
            <a:rPr lang="ru-RU" sz="1100" b="1" kern="1200" dirty="0" err="1" smtClean="0">
              <a:solidFill>
                <a:schemeClr val="bg1"/>
              </a:solidFill>
            </a:rPr>
            <a:t>категорії</a:t>
          </a:r>
          <a:r>
            <a:rPr lang="ru-RU" sz="1100" b="1" kern="1200" dirty="0" smtClean="0">
              <a:solidFill>
                <a:schemeClr val="bg1"/>
              </a:solidFill>
            </a:rPr>
            <a:t>, </a:t>
          </a:r>
          <a:r>
            <a:rPr lang="ru-RU" sz="1100" b="1" kern="1200" dirty="0" err="1" smtClean="0">
              <a:solidFill>
                <a:schemeClr val="bg1"/>
              </a:solidFill>
            </a:rPr>
            <a:t>які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відображають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різні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об’єкти</a:t>
          </a:r>
          <a:r>
            <a:rPr lang="ru-RU" sz="1100" b="1" kern="1200" dirty="0" smtClean="0">
              <a:solidFill>
                <a:schemeClr val="bg1"/>
              </a:solidFill>
            </a:rPr>
            <a:t> і </a:t>
          </a:r>
          <a:r>
            <a:rPr lang="ru-RU" sz="1100" b="1" kern="1200" dirty="0" err="1" smtClean="0">
              <a:solidFill>
                <a:schemeClr val="bg1"/>
              </a:solidFill>
            </a:rPr>
            <a:t>явища</a:t>
          </a:r>
          <a:r>
            <a:rPr lang="ru-RU" sz="1100" b="1" kern="1200" dirty="0" smtClean="0">
              <a:solidFill>
                <a:schemeClr val="bg1"/>
              </a:solidFill>
            </a:rPr>
            <a:t> предметного </a:t>
          </a:r>
          <a:r>
            <a:rPr lang="ru-RU" sz="1100" b="1" kern="1200" dirty="0" err="1" smtClean="0">
              <a:solidFill>
                <a:schemeClr val="bg1"/>
              </a:solidFill>
            </a:rPr>
            <a:t>світу</a:t>
          </a:r>
          <a:r>
            <a:rPr lang="ru-RU" sz="1100" b="1" kern="1200" dirty="0" smtClean="0">
              <a:solidFill>
                <a:schemeClr val="bg1"/>
              </a:solidFill>
            </a:rPr>
            <a:t> (</a:t>
          </a:r>
          <a:r>
            <a:rPr lang="ru-RU" sz="1100" b="1" i="1" kern="1200" dirty="0" err="1" smtClean="0">
              <a:solidFill>
                <a:schemeClr val="bg1"/>
              </a:solidFill>
            </a:rPr>
            <a:t>подія</a:t>
          </a:r>
          <a:r>
            <a:rPr lang="ru-RU" sz="1100" b="1" i="1" kern="1200" dirty="0" smtClean="0">
              <a:solidFill>
                <a:schemeClr val="bg1"/>
              </a:solidFill>
            </a:rPr>
            <a:t>, </a:t>
          </a:r>
          <a:r>
            <a:rPr lang="ru-RU" sz="1100" b="1" i="1" kern="1200" dirty="0" err="1" smtClean="0">
              <a:solidFill>
                <a:schemeClr val="bg1"/>
              </a:solidFill>
            </a:rPr>
            <a:t>почуття</a:t>
          </a:r>
          <a:r>
            <a:rPr lang="ru-RU" sz="1100" b="1" kern="1200" dirty="0" smtClean="0">
              <a:solidFill>
                <a:schemeClr val="bg1"/>
              </a:solidFill>
            </a:rPr>
            <a:t>);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1912806" y="1820349"/>
        <a:ext cx="1567865" cy="2144405"/>
      </dsp:txXfrm>
    </dsp:sp>
    <dsp:sp modelId="{8608CFD5-4BFC-4133-8BA2-D565D37A3D82}">
      <dsp:nvSpPr>
        <dsp:cNvPr id="0" name=""/>
        <dsp:cNvSpPr/>
      </dsp:nvSpPr>
      <dsp:spPr>
        <a:xfrm>
          <a:off x="3652365" y="1735531"/>
          <a:ext cx="1737501" cy="23140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назви </a:t>
          </a:r>
          <a:r>
            <a:rPr lang="uk-UA" sz="1100" b="1" kern="1200" dirty="0" err="1" smtClean="0">
              <a:solidFill>
                <a:schemeClr val="bg1"/>
              </a:solidFill>
            </a:rPr>
            <a:t>опредмечених</a:t>
          </a:r>
          <a:r>
            <a:rPr lang="uk-UA" sz="1100" b="1" kern="1200" dirty="0" smtClean="0">
              <a:solidFill>
                <a:schemeClr val="bg1"/>
              </a:solidFill>
            </a:rPr>
            <a:t> властивостей, станів, процесів, ознак, відношень, взятих в певному абстрагуванні від носіїв цих ознак (</a:t>
          </a:r>
          <a:r>
            <a:rPr lang="uk-UA" sz="1100" b="1" i="1" kern="1200" dirty="0" smtClean="0">
              <a:solidFill>
                <a:schemeClr val="bg1"/>
              </a:solidFill>
            </a:rPr>
            <a:t>бадьорість, веселість, величина, дружба, доброта, мислення</a:t>
          </a:r>
          <a:r>
            <a:rPr lang="uk-UA" sz="1100" b="1" kern="1200" dirty="0" smtClean="0">
              <a:solidFill>
                <a:schemeClr val="bg1"/>
              </a:solidFill>
            </a:rPr>
            <a:t>);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737183" y="1820349"/>
        <a:ext cx="1567865" cy="2144405"/>
      </dsp:txXfrm>
    </dsp:sp>
    <dsp:sp modelId="{F331376F-8326-4013-9F9A-7F8F720D585E}">
      <dsp:nvSpPr>
        <dsp:cNvPr id="0" name=""/>
        <dsp:cNvSpPr/>
      </dsp:nvSpPr>
      <dsp:spPr>
        <a:xfrm>
          <a:off x="5476741" y="1735531"/>
          <a:ext cx="1737501" cy="23140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іменники-терміни, що виражають своїм значенням різні наукові поняття (</a:t>
          </a:r>
          <a:r>
            <a:rPr lang="uk-UA" sz="1100" b="1" i="1" kern="1200" dirty="0" smtClean="0">
              <a:solidFill>
                <a:schemeClr val="bg1"/>
              </a:solidFill>
            </a:rPr>
            <a:t>судження, фонема, висновок, лексема</a:t>
          </a:r>
          <a:r>
            <a:rPr lang="uk-UA" sz="1100" b="1" kern="1200" dirty="0" smtClean="0">
              <a:solidFill>
                <a:schemeClr val="bg1"/>
              </a:solidFill>
            </a:rPr>
            <a:t>).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5561559" y="1820349"/>
        <a:ext cx="1567865" cy="21444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A0B63-A4FD-4223-864C-59DA8D989A5D}">
      <dsp:nvSpPr>
        <dsp:cNvPr id="0" name=""/>
        <dsp:cNvSpPr/>
      </dsp:nvSpPr>
      <dsp:spPr>
        <a:xfrm rot="10800000">
          <a:off x="2365096" y="720"/>
          <a:ext cx="7195566" cy="15486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932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-анн, -</a:t>
          </a:r>
          <a:r>
            <a:rPr lang="ru-RU" sz="4300" kern="1200" dirty="0" err="1" smtClean="0"/>
            <a:t>енн</a:t>
          </a:r>
          <a:r>
            <a:rPr lang="ru-RU" sz="4300" kern="1200" dirty="0" smtClean="0"/>
            <a:t>, -</a:t>
          </a:r>
          <a:r>
            <a:rPr lang="ru-RU" sz="4300" kern="1200" dirty="0" err="1" smtClean="0"/>
            <a:t>інн</a:t>
          </a:r>
          <a:r>
            <a:rPr lang="ru-RU" sz="4300" kern="1200" dirty="0" smtClean="0"/>
            <a:t>, -, -</a:t>
          </a:r>
          <a:r>
            <a:rPr lang="ru-RU" sz="4300" kern="1200" dirty="0" err="1" smtClean="0"/>
            <a:t>ств</a:t>
          </a:r>
          <a:r>
            <a:rPr lang="ru-RU" sz="4300" kern="1200" dirty="0" smtClean="0"/>
            <a:t> (-</a:t>
          </a:r>
          <a:r>
            <a:rPr lang="ru-RU" sz="4300" kern="1200" dirty="0" err="1" smtClean="0"/>
            <a:t>цтв</a:t>
          </a:r>
          <a:r>
            <a:rPr lang="ru-RU" sz="4300" kern="1200" dirty="0" smtClean="0"/>
            <a:t>)</a:t>
          </a:r>
          <a:endParaRPr lang="ru-RU" sz="4300" kern="1200" dirty="0"/>
        </a:p>
      </dsp:txBody>
      <dsp:txXfrm rot="10800000">
        <a:off x="2752270" y="720"/>
        <a:ext cx="6808392" cy="1548696"/>
      </dsp:txXfrm>
    </dsp:sp>
    <dsp:sp modelId="{C55FCF33-0B92-4CD2-B162-7393DF4EE7C3}">
      <dsp:nvSpPr>
        <dsp:cNvPr id="0" name=""/>
        <dsp:cNvSpPr/>
      </dsp:nvSpPr>
      <dsp:spPr>
        <a:xfrm>
          <a:off x="1259737" y="720"/>
          <a:ext cx="2210717" cy="154869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3ECCA-25E4-4BE0-8915-AE6D0FF508E7}">
      <dsp:nvSpPr>
        <dsp:cNvPr id="0" name=""/>
        <dsp:cNvSpPr/>
      </dsp:nvSpPr>
      <dsp:spPr>
        <a:xfrm rot="10800000">
          <a:off x="2346806" y="2011714"/>
          <a:ext cx="7195566" cy="154869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932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б, -</a:t>
          </a:r>
          <a:r>
            <a:rPr lang="ru-RU" sz="4300" kern="1200" dirty="0" err="1" smtClean="0"/>
            <a:t>изм</a:t>
          </a:r>
          <a:r>
            <a:rPr lang="ru-RU" sz="4300" kern="1200" dirty="0" smtClean="0"/>
            <a:t>, -</a:t>
          </a:r>
          <a:r>
            <a:rPr lang="ru-RU" sz="4300" kern="1200" dirty="0" err="1" smtClean="0"/>
            <a:t>ість</a:t>
          </a:r>
          <a:r>
            <a:rPr lang="ru-RU" sz="4300" kern="1200" dirty="0" smtClean="0"/>
            <a:t>,(-</a:t>
          </a:r>
          <a:r>
            <a:rPr lang="ru-RU" sz="4300" kern="1200" dirty="0" err="1" smtClean="0"/>
            <a:t>зд</a:t>
          </a:r>
          <a:r>
            <a:rPr lang="ru-RU" sz="4300" kern="1200" dirty="0" smtClean="0"/>
            <a:t>), </a:t>
          </a:r>
          <a:endParaRPr lang="ru-RU" sz="4300" kern="1200" dirty="0"/>
        </a:p>
      </dsp:txBody>
      <dsp:txXfrm rot="10800000">
        <a:off x="2733980" y="2011714"/>
        <a:ext cx="6808392" cy="1548696"/>
      </dsp:txXfrm>
    </dsp:sp>
    <dsp:sp modelId="{B0621A82-1C2C-4BA7-8863-B2F32BD02EDB}">
      <dsp:nvSpPr>
        <dsp:cNvPr id="0" name=""/>
        <dsp:cNvSpPr/>
      </dsp:nvSpPr>
      <dsp:spPr>
        <a:xfrm>
          <a:off x="1278027" y="2011714"/>
          <a:ext cx="2137556" cy="15486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4D887-0D70-44B4-9498-D6A891CF0E53}">
      <dsp:nvSpPr>
        <dsp:cNvPr id="0" name=""/>
        <dsp:cNvSpPr/>
      </dsp:nvSpPr>
      <dsp:spPr>
        <a:xfrm rot="10800000">
          <a:off x="2407766" y="4022707"/>
          <a:ext cx="7195566" cy="15486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932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-</a:t>
          </a:r>
          <a:r>
            <a:rPr lang="ru-RU" sz="4300" kern="1200" dirty="0" err="1" smtClean="0"/>
            <a:t>щин</a:t>
          </a:r>
          <a:r>
            <a:rPr lang="ru-RU" sz="4300" kern="1200" dirty="0" smtClean="0"/>
            <a:t>, -</a:t>
          </a:r>
          <a:r>
            <a:rPr lang="ru-RU" sz="4300" kern="1200" dirty="0" err="1" smtClean="0"/>
            <a:t>ізм</a:t>
          </a:r>
          <a:r>
            <a:rPr lang="ru-RU" sz="4300" kern="1200" dirty="0" smtClean="0"/>
            <a:t> </a:t>
          </a:r>
          <a:endParaRPr lang="ru-RU" sz="4300" kern="1200" dirty="0"/>
        </a:p>
      </dsp:txBody>
      <dsp:txXfrm rot="10800000">
        <a:off x="2794940" y="4022707"/>
        <a:ext cx="6808392" cy="1548696"/>
      </dsp:txXfrm>
    </dsp:sp>
    <dsp:sp modelId="{48CA6A02-32F7-4145-87BA-E92A3A8F151A}">
      <dsp:nvSpPr>
        <dsp:cNvPr id="0" name=""/>
        <dsp:cNvSpPr/>
      </dsp:nvSpPr>
      <dsp:spPr>
        <a:xfrm>
          <a:off x="1180487" y="4022707"/>
          <a:ext cx="2381399" cy="15486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CBDBA-0686-474F-A7E1-F554240E581C}">
      <dsp:nvSpPr>
        <dsp:cNvPr id="0" name=""/>
        <dsp:cNvSpPr/>
      </dsp:nvSpPr>
      <dsp:spPr>
        <a:xfrm>
          <a:off x="1696364" y="0"/>
          <a:ext cx="2670550" cy="26709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F0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2845E8-A0E6-4896-9CE0-21D00B84A62E}">
      <dsp:nvSpPr>
        <dsp:cNvPr id="0" name=""/>
        <dsp:cNvSpPr/>
      </dsp:nvSpPr>
      <dsp:spPr>
        <a:xfrm>
          <a:off x="1108613" y="475930"/>
          <a:ext cx="3961957" cy="13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00"/>
              </a:solidFill>
            </a:rPr>
            <a:t>не </a:t>
          </a:r>
          <a:r>
            <a:rPr lang="ru-RU" sz="2200" kern="1200" dirty="0" err="1" smtClean="0">
              <a:solidFill>
                <a:srgbClr val="FFFF00"/>
              </a:solidFill>
            </a:rPr>
            <a:t>мають</a:t>
          </a:r>
          <a:r>
            <a:rPr lang="ru-RU" sz="2200" kern="1200" dirty="0" smtClean="0">
              <a:solidFill>
                <a:srgbClr val="FFFF00"/>
              </a:solidFill>
            </a:rPr>
            <a:t> </a:t>
          </a:r>
          <a:r>
            <a:rPr lang="ru-RU" sz="2200" kern="1200" dirty="0" err="1" smtClean="0">
              <a:solidFill>
                <a:srgbClr val="FFFF00"/>
              </a:solidFill>
            </a:rPr>
            <a:t>здатності</a:t>
          </a:r>
          <a:r>
            <a:rPr lang="ru-RU" sz="2200" kern="1200" dirty="0" smtClean="0">
              <a:solidFill>
                <a:srgbClr val="FFFF00"/>
              </a:solidFill>
            </a:rPr>
            <a:t> </a:t>
          </a:r>
          <a:r>
            <a:rPr lang="ru-RU" sz="2200" kern="1200" dirty="0" err="1" smtClean="0">
              <a:solidFill>
                <a:srgbClr val="FFFF00"/>
              </a:solidFill>
            </a:rPr>
            <a:t>утворювати</a:t>
          </a:r>
          <a:r>
            <a:rPr lang="ru-RU" sz="2200" kern="1200" dirty="0" smtClean="0">
              <a:solidFill>
                <a:srgbClr val="FFFF00"/>
              </a:solidFill>
            </a:rPr>
            <a:t> </a:t>
          </a:r>
          <a:r>
            <a:rPr lang="ru-RU" sz="2200" kern="1200" dirty="0" err="1" smtClean="0">
              <a:solidFill>
                <a:srgbClr val="FFFF00"/>
              </a:solidFill>
            </a:rPr>
            <a:t>форми</a:t>
          </a:r>
          <a:r>
            <a:rPr lang="ru-RU" sz="2200" kern="1200" dirty="0" smtClean="0">
              <a:solidFill>
                <a:srgbClr val="FFFF00"/>
              </a:solidFill>
            </a:rPr>
            <a:t> 2-х чисел (</a:t>
          </a:r>
          <a:r>
            <a:rPr lang="ru-RU" sz="2200" kern="1200" dirty="0" err="1" smtClean="0">
              <a:solidFill>
                <a:srgbClr val="FFFF00"/>
              </a:solidFill>
            </a:rPr>
            <a:t>однини</a:t>
          </a:r>
          <a:r>
            <a:rPr lang="ru-RU" sz="2200" kern="1200" dirty="0" smtClean="0">
              <a:solidFill>
                <a:srgbClr val="FFFF00"/>
              </a:solidFill>
            </a:rPr>
            <a:t> і </a:t>
          </a:r>
          <a:r>
            <a:rPr lang="ru-RU" sz="2200" kern="1200" dirty="0" err="1" smtClean="0">
              <a:solidFill>
                <a:srgbClr val="FFFF00"/>
              </a:solidFill>
            </a:rPr>
            <a:t>множини</a:t>
          </a:r>
          <a:r>
            <a:rPr lang="ru-RU" sz="2200" kern="1200" dirty="0" smtClean="0">
              <a:solidFill>
                <a:srgbClr val="FFFF00"/>
              </a:solidFill>
            </a:rPr>
            <a:t>) : </a:t>
          </a:r>
          <a:r>
            <a:rPr lang="ru-RU" sz="2200" kern="1200" dirty="0" err="1" smtClean="0">
              <a:solidFill>
                <a:srgbClr val="FFFF00"/>
              </a:solidFill>
            </a:rPr>
            <a:t>любов-</a:t>
          </a:r>
          <a:r>
            <a:rPr lang="ru-RU" sz="2200" strike="sngStrike" kern="1200" dirty="0" err="1" smtClean="0">
              <a:solidFill>
                <a:srgbClr val="FFFF00"/>
              </a:solidFill>
            </a:rPr>
            <a:t>любові</a:t>
          </a:r>
          <a:endParaRPr lang="ru-RU" sz="2200" strike="sngStrike" kern="1200" dirty="0">
            <a:solidFill>
              <a:srgbClr val="FFFF00"/>
            </a:solidFill>
          </a:endParaRPr>
        </a:p>
      </dsp:txBody>
      <dsp:txXfrm>
        <a:off x="1108613" y="475930"/>
        <a:ext cx="3961957" cy="1328395"/>
      </dsp:txXfrm>
    </dsp:sp>
    <dsp:sp modelId="{EA25839B-6DB2-4906-B3D2-DF5DAADCE784}">
      <dsp:nvSpPr>
        <dsp:cNvPr id="0" name=""/>
        <dsp:cNvSpPr/>
      </dsp:nvSpPr>
      <dsp:spPr>
        <a:xfrm>
          <a:off x="954628" y="1534663"/>
          <a:ext cx="2670550" cy="267095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E6C1CD-C6F2-4B03-A81E-BA6B8B7BD44B}">
      <dsp:nvSpPr>
        <dsp:cNvPr id="0" name=""/>
        <dsp:cNvSpPr/>
      </dsp:nvSpPr>
      <dsp:spPr>
        <a:xfrm>
          <a:off x="1547916" y="2507837"/>
          <a:ext cx="1483973" cy="741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FF0000"/>
              </a:solidFill>
            </a:rPr>
            <a:t>ТОМУ!!!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1547916" y="2507837"/>
        <a:ext cx="1483973" cy="741809"/>
      </dsp:txXfrm>
    </dsp:sp>
    <dsp:sp modelId="{E12AC066-60B2-4A44-98DC-47D238A849AA}">
      <dsp:nvSpPr>
        <dsp:cNvPr id="0" name=""/>
        <dsp:cNvSpPr/>
      </dsp:nvSpPr>
      <dsp:spPr>
        <a:xfrm>
          <a:off x="1886437" y="3252975"/>
          <a:ext cx="2294417" cy="22953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DC324F-067A-4580-A7EC-5FD1799139D1}">
      <dsp:nvSpPr>
        <dsp:cNvPr id="0" name=""/>
        <dsp:cNvSpPr/>
      </dsp:nvSpPr>
      <dsp:spPr>
        <a:xfrm>
          <a:off x="1367315" y="3828732"/>
          <a:ext cx="3329651" cy="1191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FFFF00"/>
              </a:solidFill>
            </a:rPr>
            <a:t>не здатні сполучатися із кількісними числівниками</a:t>
          </a:r>
          <a:r>
            <a:rPr lang="uk-UA" sz="2000" kern="1200" dirty="0" smtClean="0">
              <a:solidFill>
                <a:srgbClr val="FFFF00"/>
              </a:solidFill>
            </a:rPr>
            <a:t>.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1367315" y="3828732"/>
        <a:ext cx="3329651" cy="11915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996BB-58BB-4746-9D2B-815F62C50B65}">
      <dsp:nvSpPr>
        <dsp:cNvPr id="0" name=""/>
        <dsp:cNvSpPr/>
      </dsp:nvSpPr>
      <dsp:spPr>
        <a:xfrm>
          <a:off x="0" y="381212"/>
          <a:ext cx="58277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B8499-9E79-4BB8-BEBA-FE4EAF2C0D9F}">
      <dsp:nvSpPr>
        <dsp:cNvPr id="0" name=""/>
        <dsp:cNvSpPr/>
      </dsp:nvSpPr>
      <dsp:spPr>
        <a:xfrm>
          <a:off x="291385" y="12212"/>
          <a:ext cx="4079398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192" tIns="0" rIns="15419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1200" b="1" kern="1200" dirty="0" smtClean="0">
              <a:solidFill>
                <a:schemeClr val="bg1"/>
              </a:solidFill>
            </a:rPr>
            <a:t> на </a:t>
          </a:r>
          <a:r>
            <a:rPr lang="ru-RU" sz="1200" b="1" kern="1200" dirty="0" err="1" smtClean="0">
              <a:solidFill>
                <a:schemeClr val="bg1"/>
              </a:solidFill>
            </a:rPr>
            <a:t>позначення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складних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дій</a:t>
          </a:r>
          <a:r>
            <a:rPr lang="ru-RU" sz="1200" b="1" kern="1200" dirty="0" smtClean="0">
              <a:solidFill>
                <a:schemeClr val="bg1"/>
              </a:solidFill>
            </a:rPr>
            <a:t> (</a:t>
          </a:r>
          <a:r>
            <a:rPr lang="ru-RU" sz="1200" b="1" i="1" kern="1200" dirty="0" smtClean="0">
              <a:solidFill>
                <a:schemeClr val="bg1"/>
              </a:solidFill>
            </a:rPr>
            <a:t>переговори, </a:t>
          </a:r>
          <a:r>
            <a:rPr lang="ru-RU" sz="1200" b="1" i="1" kern="1200" dirty="0" err="1" smtClean="0">
              <a:solidFill>
                <a:schemeClr val="bg1"/>
              </a:solidFill>
            </a:rPr>
            <a:t>дебати</a:t>
          </a:r>
          <a:r>
            <a:rPr lang="ru-RU" sz="1200" b="1" kern="1200" dirty="0" smtClean="0">
              <a:solidFill>
                <a:schemeClr val="bg1"/>
              </a:solidFill>
            </a:rPr>
            <a:t>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27411" y="48238"/>
        <a:ext cx="4007346" cy="665948"/>
      </dsp:txXfrm>
    </dsp:sp>
    <dsp:sp modelId="{C1EDC489-8C83-4323-9C96-49EB5FFC6206}">
      <dsp:nvSpPr>
        <dsp:cNvPr id="0" name=""/>
        <dsp:cNvSpPr/>
      </dsp:nvSpPr>
      <dsp:spPr>
        <a:xfrm>
          <a:off x="0" y="1515212"/>
          <a:ext cx="58277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BF195-8E77-4BEC-8582-6BC5CA67E793}">
      <dsp:nvSpPr>
        <dsp:cNvPr id="0" name=""/>
        <dsp:cNvSpPr/>
      </dsp:nvSpPr>
      <dsp:spPr>
        <a:xfrm>
          <a:off x="291385" y="1146212"/>
          <a:ext cx="407939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192" tIns="0" rIns="15419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</a:rPr>
            <a:t>назви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деяких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обрядів</a:t>
          </a:r>
          <a:r>
            <a:rPr lang="ru-RU" sz="1200" b="1" kern="1200" dirty="0" smtClean="0">
              <a:solidFill>
                <a:schemeClr val="bg1"/>
              </a:solidFill>
            </a:rPr>
            <a:t> і </a:t>
          </a:r>
          <a:r>
            <a:rPr lang="ru-RU" sz="1200" b="1" kern="1200" dirty="0" err="1" smtClean="0">
              <a:solidFill>
                <a:schemeClr val="bg1"/>
              </a:solidFill>
            </a:rPr>
            <a:t>звичаїв</a:t>
          </a:r>
          <a:r>
            <a:rPr lang="ru-RU" sz="1200" b="1" kern="1200" dirty="0" smtClean="0">
              <a:solidFill>
                <a:schemeClr val="bg1"/>
              </a:solidFill>
            </a:rPr>
            <a:t> (</a:t>
          </a:r>
          <a:r>
            <a:rPr lang="ru-RU" sz="1200" b="1" i="1" kern="1200" dirty="0" err="1" smtClean="0">
              <a:solidFill>
                <a:schemeClr val="bg1"/>
              </a:solidFill>
            </a:rPr>
            <a:t>іменини</a:t>
          </a:r>
          <a:r>
            <a:rPr lang="ru-RU" sz="1200" b="1" i="1" kern="1200" dirty="0" smtClean="0">
              <a:solidFill>
                <a:schemeClr val="bg1"/>
              </a:solidFill>
            </a:rPr>
            <a:t>, </a:t>
          </a:r>
          <a:r>
            <a:rPr lang="ru-RU" sz="1200" b="1" i="1" kern="1200" dirty="0" err="1" smtClean="0">
              <a:solidFill>
                <a:schemeClr val="bg1"/>
              </a:solidFill>
            </a:rPr>
            <a:t>заручини</a:t>
          </a:r>
          <a:r>
            <a:rPr lang="ru-RU" sz="1200" b="1" kern="1200" dirty="0" smtClean="0">
              <a:solidFill>
                <a:schemeClr val="bg1"/>
              </a:solidFill>
            </a:rPr>
            <a:t>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27411" y="1182238"/>
        <a:ext cx="4007346" cy="665948"/>
      </dsp:txXfrm>
    </dsp:sp>
    <dsp:sp modelId="{68E29688-AF16-425C-8F90-439E88758C61}">
      <dsp:nvSpPr>
        <dsp:cNvPr id="0" name=""/>
        <dsp:cNvSpPr/>
      </dsp:nvSpPr>
      <dsp:spPr>
        <a:xfrm>
          <a:off x="0" y="2649212"/>
          <a:ext cx="58277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7B533-DB89-4BF1-9343-4CD337D5F52F}">
      <dsp:nvSpPr>
        <dsp:cNvPr id="0" name=""/>
        <dsp:cNvSpPr/>
      </dsp:nvSpPr>
      <dsp:spPr>
        <a:xfrm>
          <a:off x="291385" y="2280212"/>
          <a:ext cx="4079398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192" tIns="0" rIns="15419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1200" b="1" kern="1200" dirty="0" smtClean="0">
              <a:solidFill>
                <a:schemeClr val="bg1"/>
              </a:solidFill>
            </a:rPr>
            <a:t> на </a:t>
          </a:r>
          <a:r>
            <a:rPr lang="ru-RU" sz="1200" b="1" kern="1200" dirty="0" err="1" smtClean="0">
              <a:solidFill>
                <a:schemeClr val="bg1"/>
              </a:solidFill>
            </a:rPr>
            <a:t>позначення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більш-менш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тривалих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відрізків</a:t>
          </a:r>
          <a:r>
            <a:rPr lang="ru-RU" sz="1200" b="1" kern="1200" dirty="0" smtClean="0">
              <a:solidFill>
                <a:schemeClr val="bg1"/>
              </a:solidFill>
            </a:rPr>
            <a:t> часу (</a:t>
          </a:r>
          <a:r>
            <a:rPr lang="ru-RU" sz="1200" b="1" i="1" kern="1200" dirty="0" err="1" smtClean="0">
              <a:solidFill>
                <a:schemeClr val="bg1"/>
              </a:solidFill>
            </a:rPr>
            <a:t>будні</a:t>
          </a:r>
          <a:r>
            <a:rPr lang="ru-RU" sz="1200" b="1" i="1" kern="1200" dirty="0" smtClean="0">
              <a:solidFill>
                <a:schemeClr val="bg1"/>
              </a:solidFill>
            </a:rPr>
            <a:t>, </a:t>
          </a:r>
          <a:r>
            <a:rPr lang="ru-RU" sz="1200" b="1" i="1" kern="1200" dirty="0" err="1" smtClean="0">
              <a:solidFill>
                <a:schemeClr val="bg1"/>
              </a:solidFill>
            </a:rPr>
            <a:t>канікули</a:t>
          </a:r>
          <a:r>
            <a:rPr lang="ru-RU" sz="1200" b="1" kern="1200" dirty="0" smtClean="0">
              <a:solidFill>
                <a:schemeClr val="bg1"/>
              </a:solidFill>
            </a:rPr>
            <a:t>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27411" y="2316238"/>
        <a:ext cx="4007346" cy="665948"/>
      </dsp:txXfrm>
    </dsp:sp>
    <dsp:sp modelId="{8199D91A-ECF6-42A3-98B0-F1BA8CA055DD}">
      <dsp:nvSpPr>
        <dsp:cNvPr id="0" name=""/>
        <dsp:cNvSpPr/>
      </dsp:nvSpPr>
      <dsp:spPr>
        <a:xfrm>
          <a:off x="0" y="3783212"/>
          <a:ext cx="58277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42D7-F073-4F18-93E5-F8800BB1D655}">
      <dsp:nvSpPr>
        <dsp:cNvPr id="0" name=""/>
        <dsp:cNvSpPr/>
      </dsp:nvSpPr>
      <dsp:spPr>
        <a:xfrm>
          <a:off x="291385" y="3414212"/>
          <a:ext cx="4079398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192" tIns="0" rIns="15419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</a:rPr>
            <a:t>назви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простих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грошових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сум</a:t>
          </a:r>
          <a:r>
            <a:rPr lang="ru-RU" sz="1200" b="1" kern="1200" dirty="0" smtClean="0">
              <a:solidFill>
                <a:schemeClr val="bg1"/>
              </a:solidFill>
            </a:rPr>
            <a:t>, </a:t>
          </a:r>
          <a:r>
            <a:rPr lang="ru-RU" sz="1200" b="1" kern="1200" dirty="0" err="1" smtClean="0">
              <a:solidFill>
                <a:schemeClr val="bg1"/>
              </a:solidFill>
            </a:rPr>
            <a:t>що</a:t>
          </a:r>
          <a:r>
            <a:rPr lang="ru-RU" sz="1200" b="1" kern="1200" dirty="0" smtClean="0">
              <a:solidFill>
                <a:schemeClr val="bg1"/>
              </a:solidFill>
            </a:rPr>
            <a:t> не </a:t>
          </a:r>
          <a:r>
            <a:rPr lang="ru-RU" sz="1200" b="1" kern="1200" dirty="0" err="1" smtClean="0">
              <a:solidFill>
                <a:schemeClr val="bg1"/>
              </a:solidFill>
            </a:rPr>
            <a:t>мають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кількісного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окреслення</a:t>
          </a:r>
          <a:r>
            <a:rPr lang="ru-RU" sz="1200" b="1" kern="1200" dirty="0" smtClean="0">
              <a:solidFill>
                <a:schemeClr val="bg1"/>
              </a:solidFill>
            </a:rPr>
            <a:t> (</a:t>
          </a:r>
          <a:r>
            <a:rPr lang="ru-RU" sz="1200" b="1" i="1" kern="1200" dirty="0" err="1" smtClean="0">
              <a:solidFill>
                <a:schemeClr val="bg1"/>
              </a:solidFill>
            </a:rPr>
            <a:t>кошти</a:t>
          </a:r>
          <a:r>
            <a:rPr lang="ru-RU" sz="1200" b="1" i="1" kern="1200" dirty="0" smtClean="0">
              <a:solidFill>
                <a:schemeClr val="bg1"/>
              </a:solidFill>
            </a:rPr>
            <a:t>, </a:t>
          </a:r>
          <a:r>
            <a:rPr lang="ru-RU" sz="1200" b="1" i="1" kern="1200" dirty="0" err="1" smtClean="0">
              <a:solidFill>
                <a:schemeClr val="bg1"/>
              </a:solidFill>
            </a:rPr>
            <a:t>фінанси</a:t>
          </a:r>
          <a:r>
            <a:rPr lang="ru-RU" sz="1200" b="1" kern="1200" dirty="0" smtClean="0">
              <a:solidFill>
                <a:schemeClr val="bg1"/>
              </a:solidFill>
            </a:rPr>
            <a:t>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27411" y="3450238"/>
        <a:ext cx="4007346" cy="665948"/>
      </dsp:txXfrm>
    </dsp:sp>
    <dsp:sp modelId="{BBBFCC46-5F21-426A-BFA8-9DACAEEB08F1}">
      <dsp:nvSpPr>
        <dsp:cNvPr id="0" name=""/>
        <dsp:cNvSpPr/>
      </dsp:nvSpPr>
      <dsp:spPr>
        <a:xfrm>
          <a:off x="0" y="4917212"/>
          <a:ext cx="582771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12EC5-D357-4C58-A759-9B2609A7616C}">
      <dsp:nvSpPr>
        <dsp:cNvPr id="0" name=""/>
        <dsp:cNvSpPr/>
      </dsp:nvSpPr>
      <dsp:spPr>
        <a:xfrm>
          <a:off x="291385" y="4548212"/>
          <a:ext cx="4079398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192" tIns="0" rIns="15419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</a:rPr>
            <a:t>назви</a:t>
          </a:r>
          <a:r>
            <a:rPr lang="ru-RU" sz="1200" b="1" kern="1200" dirty="0" smtClean="0">
              <a:solidFill>
                <a:schemeClr val="bg1"/>
              </a:solidFill>
            </a:rPr>
            <a:t> </a:t>
          </a:r>
          <a:r>
            <a:rPr lang="ru-RU" sz="1200" b="1" kern="1200" dirty="0" err="1" smtClean="0">
              <a:solidFill>
                <a:schemeClr val="bg1"/>
              </a:solidFill>
            </a:rPr>
            <a:t>почуттів</a:t>
          </a:r>
          <a:r>
            <a:rPr lang="ru-RU" sz="1200" b="1" kern="1200" dirty="0" smtClean="0">
              <a:solidFill>
                <a:schemeClr val="bg1"/>
              </a:solidFill>
            </a:rPr>
            <a:t>, </a:t>
          </a:r>
          <a:r>
            <a:rPr lang="ru-RU" sz="1200" b="1" kern="1200" dirty="0" err="1" smtClean="0">
              <a:solidFill>
                <a:schemeClr val="bg1"/>
              </a:solidFill>
            </a:rPr>
            <a:t>переживань</a:t>
          </a:r>
          <a:r>
            <a:rPr lang="ru-RU" sz="1200" b="1" kern="1200" dirty="0" smtClean="0">
              <a:solidFill>
                <a:schemeClr val="bg1"/>
              </a:solidFill>
            </a:rPr>
            <a:t> (</a:t>
          </a:r>
          <a:r>
            <a:rPr lang="ru-RU" sz="1200" b="1" i="1" kern="1200" dirty="0" err="1" smtClean="0">
              <a:solidFill>
                <a:schemeClr val="bg1"/>
              </a:solidFill>
            </a:rPr>
            <a:t>заздрощі</a:t>
          </a:r>
          <a:r>
            <a:rPr lang="ru-RU" sz="1200" b="1" i="1" kern="1200" dirty="0" smtClean="0">
              <a:solidFill>
                <a:schemeClr val="bg1"/>
              </a:solidFill>
            </a:rPr>
            <a:t>, </a:t>
          </a:r>
          <a:r>
            <a:rPr lang="ru-RU" sz="1200" b="1" i="1" kern="1200" dirty="0" err="1" smtClean="0">
              <a:solidFill>
                <a:schemeClr val="bg1"/>
              </a:solidFill>
            </a:rPr>
            <a:t>радощі</a:t>
          </a:r>
          <a:r>
            <a:rPr lang="ru-RU" sz="1200" b="1" kern="1200" dirty="0" smtClean="0">
              <a:solidFill>
                <a:schemeClr val="bg1"/>
              </a:solidFill>
            </a:rPr>
            <a:t>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27411" y="4584238"/>
        <a:ext cx="4007346" cy="6659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AB109-8725-4B43-A154-F3AE2AED8C99}">
      <dsp:nvSpPr>
        <dsp:cNvPr id="0" name=""/>
        <dsp:cNvSpPr/>
      </dsp:nvSpPr>
      <dsp:spPr>
        <a:xfrm rot="16200000">
          <a:off x="1439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sng" kern="1200" dirty="0" smtClean="0">
              <a:solidFill>
                <a:schemeClr val="bg1"/>
              </a:solidFill>
            </a:rPr>
            <a:t>НЕ </a:t>
          </a:r>
          <a:r>
            <a:rPr lang="ru-RU" sz="2300" u="sng" kern="1200" dirty="0" err="1" smtClean="0">
              <a:solidFill>
                <a:schemeClr val="bg1"/>
              </a:solidFill>
            </a:rPr>
            <a:t>утворюють</a:t>
          </a:r>
          <a:r>
            <a:rPr lang="ru-RU" sz="2300" u="sng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/>
            <a:t>форми</a:t>
          </a:r>
          <a:r>
            <a:rPr lang="ru-RU" sz="2300" kern="1200" dirty="0" smtClean="0"/>
            <a:t> 2-х чисел (</a:t>
          </a:r>
          <a:r>
            <a:rPr lang="ru-RU" sz="2300" kern="1200" dirty="0" err="1" smtClean="0"/>
            <a:t>однини</a:t>
          </a:r>
          <a:r>
            <a:rPr lang="ru-RU" sz="2300" kern="1200" dirty="0" smtClean="0"/>
            <a:t> і </a:t>
          </a:r>
          <a:r>
            <a:rPr lang="ru-RU" sz="2300" kern="1200" dirty="0" err="1" smtClean="0"/>
            <a:t>множини</a:t>
          </a:r>
          <a:r>
            <a:rPr lang="ru-RU" sz="2300" kern="1200" dirty="0" smtClean="0"/>
            <a:t>): </a:t>
          </a:r>
          <a:r>
            <a:rPr lang="ru-RU" sz="2300" kern="1200" dirty="0" err="1" smtClean="0">
              <a:solidFill>
                <a:srgbClr val="00B0F0"/>
              </a:solidFill>
            </a:rPr>
            <a:t>любов</a:t>
          </a:r>
          <a:r>
            <a:rPr lang="ru-RU" sz="2300" kern="1200" dirty="0" smtClean="0">
              <a:solidFill>
                <a:srgbClr val="00B0F0"/>
              </a:solidFill>
            </a:rPr>
            <a:t>, честь, </a:t>
          </a:r>
          <a:r>
            <a:rPr lang="ru-RU" sz="2300" kern="1200" dirty="0" err="1" smtClean="0">
              <a:solidFill>
                <a:srgbClr val="00B0F0"/>
              </a:solidFill>
            </a:rPr>
            <a:t>зелені</a:t>
          </a:r>
          <a:r>
            <a:rPr lang="ru-RU" sz="2300" kern="1200" dirty="0" smtClean="0">
              <a:solidFill>
                <a:srgbClr val="00B0F0"/>
              </a:solidFill>
            </a:rPr>
            <a:t>, </a:t>
          </a:r>
          <a:r>
            <a:rPr lang="ru-RU" sz="2300" kern="1200" dirty="0" err="1" smtClean="0">
              <a:solidFill>
                <a:srgbClr val="00B0F0"/>
              </a:solidFill>
            </a:rPr>
            <a:t>свіжість</a:t>
          </a:r>
          <a:r>
            <a:rPr lang="ru-RU" sz="2300" kern="1200" dirty="0" smtClean="0">
              <a:solidFill>
                <a:srgbClr val="00B0F0"/>
              </a:solidFill>
            </a:rPr>
            <a:t> </a:t>
          </a:r>
          <a:endParaRPr lang="ru-RU" sz="2300" kern="1200" dirty="0">
            <a:solidFill>
              <a:srgbClr val="00B0F0"/>
            </a:solidFill>
          </a:endParaRPr>
        </a:p>
      </dsp:txBody>
      <dsp:txXfrm rot="5400000">
        <a:off x="1439" y="1006989"/>
        <a:ext cx="3317049" cy="2010333"/>
      </dsp:txXfrm>
    </dsp:sp>
    <dsp:sp modelId="{E704AB4D-29E5-48C7-893B-D74E91D64217}">
      <dsp:nvSpPr>
        <dsp:cNvPr id="0" name=""/>
        <dsp:cNvSpPr/>
      </dsp:nvSpPr>
      <dsp:spPr>
        <a:xfrm rot="5400000">
          <a:off x="6798294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80000"/>
            <a:hueOff val="-75491"/>
            <a:satOff val="-6282"/>
            <a:lumOff val="282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 smtClean="0">
              <a:solidFill>
                <a:schemeClr val="bg1"/>
              </a:solidFill>
            </a:rPr>
            <a:t>не </a:t>
          </a:r>
          <a:r>
            <a:rPr lang="ru-RU" sz="2300" i="0" kern="1200" dirty="0" err="1" smtClean="0">
              <a:solidFill>
                <a:schemeClr val="bg1"/>
              </a:solidFill>
            </a:rPr>
            <a:t>здатні</a:t>
          </a:r>
          <a:r>
            <a:rPr lang="ru-RU" sz="2300" i="0" kern="1200" dirty="0" smtClean="0">
              <a:solidFill>
                <a:schemeClr val="bg1"/>
              </a:solidFill>
            </a:rPr>
            <a:t> </a:t>
          </a:r>
          <a:r>
            <a:rPr lang="ru-RU" sz="2300" i="0" kern="1200" dirty="0" err="1" smtClean="0">
              <a:solidFill>
                <a:schemeClr val="bg1"/>
              </a:solidFill>
            </a:rPr>
            <a:t>сполучатися</a:t>
          </a:r>
          <a:r>
            <a:rPr lang="ru-RU" sz="2300" i="0" kern="1200" dirty="0" smtClean="0">
              <a:solidFill>
                <a:schemeClr val="bg1"/>
              </a:solidFill>
            </a:rPr>
            <a:t> </a:t>
          </a:r>
          <a:r>
            <a:rPr lang="ru-RU" sz="2300" i="0" kern="1200" dirty="0" err="1" smtClean="0">
              <a:solidFill>
                <a:schemeClr val="bg1"/>
              </a:solidFill>
            </a:rPr>
            <a:t>із</a:t>
          </a:r>
          <a:r>
            <a:rPr lang="ru-RU" sz="2300" i="0" kern="1200" dirty="0" smtClean="0">
              <a:solidFill>
                <a:schemeClr val="bg1"/>
              </a:solidFill>
            </a:rPr>
            <a:t> </a:t>
          </a:r>
          <a:r>
            <a:rPr lang="ru-RU" sz="2300" i="0" kern="1200" dirty="0" err="1" smtClean="0">
              <a:solidFill>
                <a:schemeClr val="bg1"/>
              </a:solidFill>
            </a:rPr>
            <a:t>кількісними</a:t>
          </a:r>
          <a:r>
            <a:rPr lang="ru-RU" sz="2300" i="0" kern="1200" dirty="0" smtClean="0">
              <a:solidFill>
                <a:schemeClr val="bg1"/>
              </a:solidFill>
            </a:rPr>
            <a:t> </a:t>
          </a:r>
          <a:r>
            <a:rPr lang="ru-RU" sz="2300" i="0" kern="1200" dirty="0" err="1" smtClean="0">
              <a:solidFill>
                <a:schemeClr val="bg1"/>
              </a:solidFill>
            </a:rPr>
            <a:t>числівниками</a:t>
          </a:r>
          <a:endParaRPr lang="ru-RU" sz="2300" i="0" kern="1200" dirty="0">
            <a:solidFill>
              <a:schemeClr val="bg1"/>
            </a:solidFill>
          </a:endParaRPr>
        </a:p>
      </dsp:txBody>
      <dsp:txXfrm rot="-5400000">
        <a:off x="7501911" y="1006990"/>
        <a:ext cx="3317049" cy="20103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FABDB-E7FB-43B5-8ABD-4ED1D97403D6}">
      <dsp:nvSpPr>
        <dsp:cNvPr id="0" name=""/>
        <dsp:cNvSpPr/>
      </dsp:nvSpPr>
      <dsp:spPr>
        <a:xfrm>
          <a:off x="1601398" y="489"/>
          <a:ext cx="2116001" cy="2116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Загальна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назва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911279" y="310370"/>
        <a:ext cx="1496239" cy="1496239"/>
      </dsp:txXfrm>
    </dsp:sp>
    <dsp:sp modelId="{239BB460-AFBE-4791-8322-CFBF29963F36}">
      <dsp:nvSpPr>
        <dsp:cNvPr id="0" name=""/>
        <dsp:cNvSpPr/>
      </dsp:nvSpPr>
      <dsp:spPr>
        <a:xfrm>
          <a:off x="2045758" y="2288309"/>
          <a:ext cx="1227280" cy="122728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208434" y="2757621"/>
        <a:ext cx="901928" cy="288656"/>
      </dsp:txXfrm>
    </dsp:sp>
    <dsp:sp modelId="{595F8D16-C01E-4230-8A45-9CCADB63BD39}">
      <dsp:nvSpPr>
        <dsp:cNvPr id="0" name=""/>
        <dsp:cNvSpPr/>
      </dsp:nvSpPr>
      <dsp:spPr>
        <a:xfrm>
          <a:off x="1601398" y="3687409"/>
          <a:ext cx="2116001" cy="2116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загальна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назва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911279" y="3997290"/>
        <a:ext cx="1496239" cy="1496239"/>
      </dsp:txXfrm>
    </dsp:sp>
    <dsp:sp modelId="{623DB6B1-F661-4698-82DB-293896FDE611}">
      <dsp:nvSpPr>
        <dsp:cNvPr id="0" name=""/>
        <dsp:cNvSpPr/>
      </dsp:nvSpPr>
      <dsp:spPr>
        <a:xfrm>
          <a:off x="4034799" y="2508373"/>
          <a:ext cx="672888" cy="787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034799" y="2665803"/>
        <a:ext cx="471022" cy="472292"/>
      </dsp:txXfrm>
    </dsp:sp>
    <dsp:sp modelId="{DA52F30B-2887-4800-950E-401245BE37D8}">
      <dsp:nvSpPr>
        <dsp:cNvPr id="0" name=""/>
        <dsp:cNvSpPr/>
      </dsp:nvSpPr>
      <dsp:spPr>
        <a:xfrm>
          <a:off x="4986999" y="785948"/>
          <a:ext cx="4232002" cy="42320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bg1"/>
              </a:solidFill>
            </a:rPr>
            <a:t>Збірні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2100" b="1" kern="1200" dirty="0" smtClean="0">
              <a:solidFill>
                <a:schemeClr val="bg1"/>
              </a:solidFill>
            </a:rPr>
            <a:t> (</a:t>
          </a:r>
          <a:r>
            <a:rPr lang="ru-RU" sz="2100" b="1" kern="1200" dirty="0" err="1" smtClean="0">
              <a:solidFill>
                <a:schemeClr val="bg1"/>
              </a:solidFill>
            </a:rPr>
            <a:t>категорія</a:t>
          </a:r>
          <a:r>
            <a:rPr lang="ru-RU" sz="2100" b="1" kern="1200" dirty="0" smtClean="0">
              <a:solidFill>
                <a:schemeClr val="bg1"/>
              </a:solidFill>
            </a:rPr>
            <a:t> збірності), </a:t>
          </a:r>
          <a:r>
            <a:rPr lang="ru-RU" sz="2100" b="1" kern="1200" dirty="0" err="1" smtClean="0">
              <a:solidFill>
                <a:schemeClr val="bg1"/>
              </a:solidFill>
            </a:rPr>
            <a:t>бо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сприймаються</a:t>
          </a:r>
          <a:r>
            <a:rPr lang="ru-RU" sz="2100" b="1" kern="1200" dirty="0" smtClean="0">
              <a:solidFill>
                <a:schemeClr val="bg1"/>
              </a:solidFill>
            </a:rPr>
            <a:t> як </a:t>
          </a:r>
          <a:r>
            <a:rPr lang="ru-RU" sz="2100" b="1" kern="1200" dirty="0" err="1" smtClean="0">
              <a:solidFill>
                <a:schemeClr val="bg1"/>
              </a:solidFill>
            </a:rPr>
            <a:t>одне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ціле</a:t>
          </a:r>
          <a:r>
            <a:rPr lang="ru-RU" sz="2100" b="1" kern="1200" dirty="0" smtClean="0">
              <a:solidFill>
                <a:schemeClr val="bg1"/>
              </a:solidFill>
            </a:rPr>
            <a:t>: </a:t>
          </a:r>
          <a:r>
            <a:rPr lang="ru-RU" sz="2100" b="1" i="1" kern="1200" dirty="0" err="1" smtClean="0">
              <a:solidFill>
                <a:srgbClr val="002060"/>
              </a:solidFill>
            </a:rPr>
            <a:t>професура</a:t>
          </a:r>
          <a:r>
            <a:rPr lang="ru-RU" sz="2100" b="1" i="1" kern="1200" dirty="0" smtClean="0">
              <a:solidFill>
                <a:srgbClr val="002060"/>
              </a:solidFill>
            </a:rPr>
            <a:t>, </a:t>
          </a:r>
          <a:r>
            <a:rPr lang="ru-RU" sz="2100" b="1" i="1" kern="1200" dirty="0" err="1" smtClean="0">
              <a:solidFill>
                <a:srgbClr val="002060"/>
              </a:solidFill>
            </a:rPr>
            <a:t>старостат</a:t>
          </a:r>
          <a:r>
            <a:rPr lang="ru-RU" sz="2100" b="1" i="1" kern="1200" dirty="0" smtClean="0">
              <a:solidFill>
                <a:srgbClr val="002060"/>
              </a:solidFill>
            </a:rPr>
            <a:t>, </a:t>
          </a:r>
          <a:r>
            <a:rPr lang="ru-RU" sz="2100" b="1" i="1" kern="1200" dirty="0" err="1" smtClean="0">
              <a:solidFill>
                <a:srgbClr val="002060"/>
              </a:solidFill>
            </a:rPr>
            <a:t>студентство</a:t>
          </a:r>
          <a:r>
            <a:rPr lang="ru-RU" sz="2100" b="1" i="1" kern="1200" dirty="0" smtClean="0">
              <a:solidFill>
                <a:srgbClr val="002060"/>
              </a:solidFill>
            </a:rPr>
            <a:t>, </a:t>
          </a:r>
          <a:r>
            <a:rPr lang="ru-RU" sz="2100" b="1" i="1" kern="1200" dirty="0" err="1" smtClean="0">
              <a:solidFill>
                <a:srgbClr val="002060"/>
              </a:solidFill>
            </a:rPr>
            <a:t>колосся</a:t>
          </a:r>
          <a:r>
            <a:rPr lang="ru-RU" sz="2100" b="1" i="1" kern="1200" dirty="0" smtClean="0">
              <a:solidFill>
                <a:srgbClr val="002060"/>
              </a:solidFill>
            </a:rPr>
            <a:t>, </a:t>
          </a:r>
          <a:r>
            <a:rPr lang="ru-RU" sz="2100" b="1" i="1" kern="1200" dirty="0" err="1" smtClean="0">
              <a:solidFill>
                <a:srgbClr val="002060"/>
              </a:solidFill>
            </a:rPr>
            <a:t>комашня</a:t>
          </a:r>
          <a:r>
            <a:rPr lang="ru-RU" sz="2100" b="1" i="1" kern="1200" dirty="0" smtClean="0">
              <a:solidFill>
                <a:srgbClr val="002060"/>
              </a:solidFill>
            </a:rPr>
            <a:t>, </a:t>
          </a:r>
          <a:r>
            <a:rPr lang="ru-RU" sz="2100" b="1" i="1" kern="1200" dirty="0" err="1" smtClean="0">
              <a:solidFill>
                <a:srgbClr val="002060"/>
              </a:solidFill>
            </a:rPr>
            <a:t>листя</a:t>
          </a:r>
          <a:r>
            <a:rPr lang="ru-RU" sz="2100" b="1" i="1" kern="1200" dirty="0" smtClean="0">
              <a:solidFill>
                <a:srgbClr val="002060"/>
              </a:solidFill>
            </a:rPr>
            <a:t>,  </a:t>
          </a:r>
          <a:r>
            <a:rPr lang="ru-RU" sz="2100" b="1" i="1" kern="1200" dirty="0" err="1" smtClean="0">
              <a:solidFill>
                <a:srgbClr val="002060"/>
              </a:solidFill>
            </a:rPr>
            <a:t>волосся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5606761" y="1405710"/>
        <a:ext cx="2992478" cy="29924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6F12F-6629-4F81-9877-173C2DCE59FD}">
      <dsp:nvSpPr>
        <dsp:cNvPr id="0" name=""/>
        <dsp:cNvSpPr/>
      </dsp:nvSpPr>
      <dsp:spPr>
        <a:xfrm>
          <a:off x="1814728" y="1008822"/>
          <a:ext cx="7459174" cy="4011289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54CF2-AD80-4288-A4D1-4871F28B6A3C}">
      <dsp:nvSpPr>
        <dsp:cNvPr id="0" name=""/>
        <dsp:cNvSpPr/>
      </dsp:nvSpPr>
      <dsp:spPr>
        <a:xfrm>
          <a:off x="5410200" y="1458650"/>
          <a:ext cx="994" cy="316040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8F972-E87B-4B80-9AE5-5E0107B87162}">
      <dsp:nvSpPr>
        <dsp:cNvPr id="0" name=""/>
        <dsp:cNvSpPr/>
      </dsp:nvSpPr>
      <dsp:spPr>
        <a:xfrm>
          <a:off x="1929251" y="1337096"/>
          <a:ext cx="3232309" cy="3403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>
              <a:solidFill>
                <a:srgbClr val="FF0000"/>
              </a:solidFill>
            </a:rPr>
            <a:t>ХТО?</a:t>
          </a:r>
          <a:endParaRPr lang="ru-RU" sz="6500" b="1" kern="1200" dirty="0">
            <a:solidFill>
              <a:srgbClr val="FF0000"/>
            </a:solidFill>
          </a:endParaRPr>
        </a:p>
      </dsp:txBody>
      <dsp:txXfrm>
        <a:off x="1929251" y="1337096"/>
        <a:ext cx="3232309" cy="3403518"/>
      </dsp:txXfrm>
    </dsp:sp>
    <dsp:sp modelId="{EED9B9CF-68AE-481B-B58F-B55BCECC19FC}">
      <dsp:nvSpPr>
        <dsp:cNvPr id="0" name=""/>
        <dsp:cNvSpPr/>
      </dsp:nvSpPr>
      <dsp:spPr>
        <a:xfrm>
          <a:off x="5658839" y="1337096"/>
          <a:ext cx="3232309" cy="3403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 smtClean="0">
              <a:solidFill>
                <a:srgbClr val="0070C0"/>
              </a:solidFill>
            </a:rPr>
            <a:t>ЩО?</a:t>
          </a:r>
          <a:endParaRPr lang="ru-RU" sz="6500" b="1" kern="1200" dirty="0">
            <a:solidFill>
              <a:srgbClr val="0070C0"/>
            </a:solidFill>
          </a:endParaRPr>
        </a:p>
      </dsp:txBody>
      <dsp:txXfrm>
        <a:off x="5658839" y="1337096"/>
        <a:ext cx="3232309" cy="3403518"/>
      </dsp:txXfrm>
    </dsp:sp>
    <dsp:sp modelId="{01E19515-AB76-4F1B-8F78-0C6DC3F4F041}">
      <dsp:nvSpPr>
        <dsp:cNvPr id="0" name=""/>
        <dsp:cNvSpPr/>
      </dsp:nvSpPr>
      <dsp:spPr>
        <a:xfrm rot="16200000">
          <a:off x="-1128961" y="1566378"/>
          <a:ext cx="4375951" cy="124319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2060"/>
              </a:solidFill>
            </a:rPr>
            <a:t>Збірні іменники, які позначають </a:t>
          </a:r>
          <a:r>
            <a:rPr lang="uk-UA" sz="1700" b="1" kern="1200" dirty="0" smtClean="0">
              <a:solidFill>
                <a:srgbClr val="FF0000"/>
              </a:solidFill>
            </a:rPr>
            <a:t>сукупність людей</a:t>
          </a:r>
          <a:endParaRPr lang="ru-RU" sz="1700" b="1" kern="1200" dirty="0">
            <a:solidFill>
              <a:srgbClr val="FF0000"/>
            </a:solidFill>
          </a:endParaRPr>
        </a:p>
      </dsp:txBody>
      <dsp:txXfrm>
        <a:off x="-941072" y="2066123"/>
        <a:ext cx="4000172" cy="619485"/>
      </dsp:txXfrm>
    </dsp:sp>
    <dsp:sp modelId="{411C1D84-04D8-4F76-82D2-D2F72E367B94}">
      <dsp:nvSpPr>
        <dsp:cNvPr id="0" name=""/>
        <dsp:cNvSpPr/>
      </dsp:nvSpPr>
      <dsp:spPr>
        <a:xfrm rot="5400000">
          <a:off x="7573409" y="3268137"/>
          <a:ext cx="4375951" cy="124319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2060"/>
              </a:solidFill>
            </a:rPr>
            <a:t>означають </a:t>
          </a:r>
          <a:r>
            <a:rPr lang="uk-UA" sz="1700" b="1" kern="1200" dirty="0" smtClean="0">
              <a:solidFill>
                <a:srgbClr val="00B0F0"/>
              </a:solidFill>
            </a:rPr>
            <a:t>сукупність неживих предметів </a:t>
          </a:r>
          <a:endParaRPr lang="ru-RU" sz="1700" b="1" kern="1200" dirty="0">
            <a:solidFill>
              <a:srgbClr val="00B0F0"/>
            </a:solidFill>
          </a:endParaRPr>
        </a:p>
      </dsp:txBody>
      <dsp:txXfrm>
        <a:off x="7761299" y="3392103"/>
        <a:ext cx="4000172" cy="6194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59C5-6316-4DEE-9CFB-6D9F55D44E42}">
      <dsp:nvSpPr>
        <dsp:cNvPr id="0" name=""/>
        <dsp:cNvSpPr/>
      </dsp:nvSpPr>
      <dsp:spPr>
        <a:xfrm rot="5400000">
          <a:off x="-428497" y="431164"/>
          <a:ext cx="2856647" cy="19996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слова, </a:t>
          </a:r>
          <a:r>
            <a:rPr lang="ru-RU" sz="1400" b="1" kern="1200" dirty="0" err="1" smtClean="0">
              <a:solidFill>
                <a:schemeClr val="bg1"/>
              </a:solidFill>
            </a:rPr>
            <a:t>що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співвідносяться</a:t>
          </a:r>
          <a:r>
            <a:rPr lang="ru-RU" sz="1400" b="1" kern="1200" dirty="0" smtClean="0">
              <a:solidFill>
                <a:schemeClr val="bg1"/>
              </a:solidFill>
            </a:rPr>
            <a:t> з іменниками без </a:t>
          </a:r>
          <a:r>
            <a:rPr lang="ru-RU" sz="1400" b="1" kern="1200" dirty="0" err="1" smtClean="0">
              <a:solidFill>
                <a:schemeClr val="bg1"/>
              </a:solidFill>
            </a:rPr>
            <a:t>збірного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значення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" y="1002494"/>
        <a:ext cx="1999653" cy="856994"/>
      </dsp:txXfrm>
    </dsp:sp>
    <dsp:sp modelId="{E73DC9C6-4700-44CD-8577-D30D49BDB89C}">
      <dsp:nvSpPr>
        <dsp:cNvPr id="0" name=""/>
        <dsp:cNvSpPr/>
      </dsp:nvSpPr>
      <dsp:spPr>
        <a:xfrm rot="5400000">
          <a:off x="5481616" y="-3479295"/>
          <a:ext cx="1856820" cy="88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err="1" smtClean="0">
              <a:solidFill>
                <a:srgbClr val="002060"/>
              </a:solidFill>
            </a:rPr>
            <a:t>студентство</a:t>
          </a:r>
          <a:r>
            <a:rPr lang="ru-RU" sz="2200" b="1" i="1" kern="1200" dirty="0" smtClean="0">
              <a:solidFill>
                <a:srgbClr val="002060"/>
              </a:solidFill>
            </a:rPr>
            <a:t> – студент,  </a:t>
          </a:r>
          <a:r>
            <a:rPr lang="ru-RU" sz="2200" b="1" i="1" kern="1200" dirty="0" err="1" smtClean="0">
              <a:solidFill>
                <a:srgbClr val="002060"/>
              </a:solidFill>
            </a:rPr>
            <a:t>старостат</a:t>
          </a:r>
          <a:r>
            <a:rPr lang="ru-RU" sz="2200" b="1" i="1" kern="1200" dirty="0" smtClean="0">
              <a:solidFill>
                <a:srgbClr val="002060"/>
              </a:solidFill>
            </a:rPr>
            <a:t> – староста, </a:t>
          </a:r>
          <a:r>
            <a:rPr lang="ru-RU" sz="2200" b="1" i="1" kern="1200" dirty="0" err="1" smtClean="0">
              <a:solidFill>
                <a:srgbClr val="002060"/>
              </a:solidFill>
            </a:rPr>
            <a:t>генералітет</a:t>
          </a:r>
          <a:r>
            <a:rPr lang="ru-RU" sz="2200" b="1" i="1" kern="1200" dirty="0" smtClean="0">
              <a:solidFill>
                <a:srgbClr val="002060"/>
              </a:solidFill>
            </a:rPr>
            <a:t>-генерал, ректорат-ректор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err="1" smtClean="0"/>
            <a:t>називають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сукупність</a:t>
          </a:r>
          <a:r>
            <a:rPr lang="ru-RU" sz="2200" b="1" kern="1200" dirty="0" smtClean="0"/>
            <a:t>, до </a:t>
          </a:r>
          <a:r>
            <a:rPr lang="ru-RU" sz="2200" b="1" kern="1200" dirty="0" err="1" smtClean="0"/>
            <a:t>якої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відійшли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предмети</a:t>
          </a:r>
          <a:r>
            <a:rPr lang="ru-RU" sz="2200" b="1" kern="1200" dirty="0" smtClean="0"/>
            <a:t> за </a:t>
          </a:r>
          <a:r>
            <a:rPr lang="ru-RU" sz="2200" b="1" kern="1200" dirty="0" err="1" smtClean="0"/>
            <a:t>істотною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ознакою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що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означає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їх</a:t>
          </a:r>
          <a:r>
            <a:rPr lang="ru-RU" sz="2200" b="1" kern="1200" dirty="0" smtClean="0"/>
            <a:t> природу. </a:t>
          </a:r>
          <a:r>
            <a:rPr lang="ru-RU" sz="2200" b="1" kern="1200" dirty="0" err="1" smtClean="0"/>
            <a:t>Іменники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цього</a:t>
          </a:r>
          <a:r>
            <a:rPr lang="ru-RU" sz="2200" b="1" kern="1200" dirty="0" smtClean="0"/>
            <a:t> типу </a:t>
          </a:r>
          <a:r>
            <a:rPr lang="ru-RU" sz="2200" b="1" kern="1200" dirty="0" err="1" smtClean="0"/>
            <a:t>утворюються</a:t>
          </a:r>
          <a:r>
            <a:rPr lang="ru-RU" sz="2200" b="1" kern="1200" dirty="0" smtClean="0"/>
            <a:t> за </a:t>
          </a:r>
          <a:r>
            <a:rPr lang="ru-RU" sz="2200" b="1" kern="1200" dirty="0" err="1" smtClean="0"/>
            <a:t>допомогою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суфіксів</a:t>
          </a:r>
          <a:endParaRPr lang="ru-RU" sz="2200" b="1" kern="1200" dirty="0"/>
        </a:p>
      </dsp:txBody>
      <dsp:txXfrm rot="-5400000">
        <a:off x="1999653" y="93310"/>
        <a:ext cx="8730104" cy="1675536"/>
      </dsp:txXfrm>
    </dsp:sp>
    <dsp:sp modelId="{EF27A8BA-FC25-4CB0-A0C9-2C2E10C0F176}">
      <dsp:nvSpPr>
        <dsp:cNvPr id="0" name=""/>
        <dsp:cNvSpPr/>
      </dsp:nvSpPr>
      <dsp:spPr>
        <a:xfrm rot="5400000">
          <a:off x="-428497" y="3006370"/>
          <a:ext cx="2856647" cy="1999653"/>
        </a:xfrm>
        <a:prstGeom prst="chevron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слова, </a:t>
          </a:r>
          <a:r>
            <a:rPr lang="ru-RU" sz="1400" b="1" kern="1200" dirty="0" err="1" smtClean="0">
              <a:solidFill>
                <a:schemeClr val="bg1"/>
              </a:solidFill>
            </a:rPr>
            <a:t>що</a:t>
          </a:r>
          <a:r>
            <a:rPr lang="ru-RU" sz="1400" b="1" kern="1200" dirty="0" smtClean="0">
              <a:solidFill>
                <a:schemeClr val="bg1"/>
              </a:solidFill>
            </a:rPr>
            <a:t> не </a:t>
          </a:r>
          <a:r>
            <a:rPr lang="ru-RU" sz="1400" b="1" kern="1200" dirty="0" err="1" smtClean="0">
              <a:solidFill>
                <a:schemeClr val="bg1"/>
              </a:solidFill>
            </a:rPr>
            <a:t>мають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співвідносних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серед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незбірних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</a:rPr>
            <a:t>іменників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" y="3577700"/>
        <a:ext cx="1999653" cy="856994"/>
      </dsp:txXfrm>
    </dsp:sp>
    <dsp:sp modelId="{6BA2D5B7-9F90-4FA3-97D4-8B24FD6F57A8}">
      <dsp:nvSpPr>
        <dsp:cNvPr id="0" name=""/>
        <dsp:cNvSpPr/>
      </dsp:nvSpPr>
      <dsp:spPr>
        <a:xfrm rot="5400000">
          <a:off x="5481616" y="-904089"/>
          <a:ext cx="1856820" cy="88207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i="1" kern="1200" dirty="0" err="1" smtClean="0">
              <a:solidFill>
                <a:srgbClr val="002060"/>
              </a:solidFill>
            </a:rPr>
            <a:t>хмиз</a:t>
          </a:r>
          <a:r>
            <a:rPr lang="ru-RU" sz="2200" b="1" i="1" kern="1200" dirty="0" smtClean="0">
              <a:solidFill>
                <a:srgbClr val="002060"/>
              </a:solidFill>
            </a:rPr>
            <a:t>, золото, </a:t>
          </a:r>
          <a:r>
            <a:rPr lang="ru-RU" sz="2200" b="1" i="1" kern="1200" dirty="0" err="1" smtClean="0">
              <a:solidFill>
                <a:srgbClr val="002060"/>
              </a:solidFill>
            </a:rPr>
            <a:t>нафта</a:t>
          </a:r>
          <a:r>
            <a:rPr lang="ru-RU" sz="2200" b="1" i="1" kern="1200" dirty="0" smtClean="0">
              <a:solidFill>
                <a:srgbClr val="002060"/>
              </a:solidFill>
            </a:rPr>
            <a:t>, </a:t>
          </a:r>
          <a:r>
            <a:rPr lang="ru-RU" sz="2200" b="1" i="1" kern="1200" dirty="0" err="1" smtClean="0">
              <a:solidFill>
                <a:srgbClr val="002060"/>
              </a:solidFill>
            </a:rPr>
            <a:t>брухт</a:t>
          </a:r>
          <a:r>
            <a:rPr lang="ru-RU" sz="2200" b="1" i="1" kern="1200" dirty="0" smtClean="0">
              <a:solidFill>
                <a:srgbClr val="002060"/>
              </a:solidFill>
            </a:rPr>
            <a:t>, </a:t>
          </a:r>
          <a:r>
            <a:rPr lang="ru-RU" sz="2200" b="1" i="1" kern="1200" dirty="0" err="1" smtClean="0">
              <a:solidFill>
                <a:srgbClr val="002060"/>
              </a:solidFill>
            </a:rPr>
            <a:t>бурячиння</a:t>
          </a:r>
          <a:r>
            <a:rPr lang="ru-RU" sz="2200" b="1" i="1" kern="1200" dirty="0" smtClean="0">
              <a:solidFill>
                <a:srgbClr val="002060"/>
              </a:solidFill>
            </a:rPr>
            <a:t>, </a:t>
          </a:r>
          <a:r>
            <a:rPr lang="ru-RU" sz="2200" b="1" i="1" kern="1200" dirty="0" err="1" smtClean="0">
              <a:solidFill>
                <a:srgbClr val="002060"/>
              </a:solidFill>
            </a:rPr>
            <a:t>садовина</a:t>
          </a:r>
          <a:endParaRPr lang="ru-RU" sz="2200" b="1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err="1" smtClean="0"/>
            <a:t>називають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сукупність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утворену</a:t>
          </a:r>
          <a:r>
            <a:rPr lang="ru-RU" sz="2200" b="1" kern="1200" dirty="0" smtClean="0"/>
            <a:t> з </a:t>
          </a:r>
          <a:r>
            <a:rPr lang="ru-RU" sz="2200" b="1" kern="1200" dirty="0" err="1" smtClean="0"/>
            <a:t>предметів</a:t>
          </a:r>
          <a:r>
            <a:rPr lang="ru-RU" sz="2200" b="1" kern="1200" dirty="0" smtClean="0"/>
            <a:t> за </a:t>
          </a:r>
          <a:r>
            <a:rPr lang="ru-RU" sz="2200" b="1" kern="1200" dirty="0" err="1" smtClean="0"/>
            <a:t>неістотною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ознакою</a:t>
          </a:r>
          <a:r>
            <a:rPr lang="ru-RU" sz="2200" b="1" kern="1200" dirty="0" smtClean="0"/>
            <a:t>. Для </a:t>
          </a:r>
          <a:r>
            <a:rPr lang="ru-RU" sz="2200" b="1" kern="1200" dirty="0" err="1" smtClean="0"/>
            <a:t>називання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такої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сукупності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використовується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інше</a:t>
          </a:r>
          <a:r>
            <a:rPr lang="ru-RU" sz="2200" b="1" kern="1200" dirty="0" smtClean="0"/>
            <a:t> слово: </a:t>
          </a:r>
          <a:r>
            <a:rPr lang="ru-RU" sz="2200" b="1" i="1" kern="1200" dirty="0" smtClean="0"/>
            <a:t>град</a:t>
          </a:r>
          <a:r>
            <a:rPr lang="ru-RU" sz="2200" b="1" kern="1200" dirty="0" smtClean="0"/>
            <a:t> – </a:t>
          </a:r>
          <a:r>
            <a:rPr lang="ru-RU" sz="2200" b="1" kern="1200" dirty="0" err="1" smtClean="0"/>
            <a:t>атмосферні</a:t>
          </a:r>
          <a:r>
            <a:rPr lang="ru-RU" sz="2200" b="1" kern="1200" dirty="0" smtClean="0"/>
            <a:t> опади у </a:t>
          </a:r>
          <a:r>
            <a:rPr lang="ru-RU" sz="2200" b="1" kern="1200" dirty="0" err="1" smtClean="0"/>
            <a:t>вигляді</a:t>
          </a:r>
          <a:r>
            <a:rPr lang="ru-RU" sz="2200" b="1" kern="1200" dirty="0" smtClean="0"/>
            <a:t> сухого </a:t>
          </a:r>
          <a:r>
            <a:rPr lang="ru-RU" sz="2200" b="1" kern="1200" dirty="0" err="1" smtClean="0"/>
            <a:t>льоду</a:t>
          </a:r>
          <a:r>
            <a:rPr lang="ru-RU" sz="2200" b="1" kern="1200" dirty="0" smtClean="0"/>
            <a:t>; </a:t>
          </a:r>
          <a:r>
            <a:rPr lang="ru-RU" sz="2200" b="1" i="1" kern="1200" dirty="0" err="1" smtClean="0"/>
            <a:t>хмиз</a:t>
          </a:r>
          <a:r>
            <a:rPr lang="ru-RU" sz="2200" b="1" kern="1200" dirty="0" smtClean="0"/>
            <a:t> – </a:t>
          </a:r>
          <a:r>
            <a:rPr lang="ru-RU" sz="2200" b="1" kern="1200" dirty="0" err="1" smtClean="0"/>
            <a:t>сухі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гілки</a:t>
          </a:r>
          <a:endParaRPr lang="ru-RU" sz="2200" b="1" kern="1200" dirty="0"/>
        </a:p>
      </dsp:txBody>
      <dsp:txXfrm rot="-5400000">
        <a:off x="1999653" y="2668516"/>
        <a:ext cx="8730104" cy="16755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4DFAD-A3B4-4274-9E05-D33111201C35}">
      <dsp:nvSpPr>
        <dsp:cNvPr id="0" name=""/>
        <dsp:cNvSpPr/>
      </dsp:nvSpPr>
      <dsp:spPr>
        <a:xfrm rot="16200000">
          <a:off x="5" y="100999"/>
          <a:ext cx="5272831" cy="527283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dirty="0" smtClean="0">
              <a:solidFill>
                <a:srgbClr val="0070C0"/>
              </a:solidFill>
            </a:rPr>
            <a:t>не </a:t>
          </a:r>
          <a:r>
            <a:rPr lang="ru-RU" sz="3700" b="1" i="0" kern="1200" dirty="0" err="1" smtClean="0">
              <a:solidFill>
                <a:srgbClr val="0070C0"/>
              </a:solidFill>
            </a:rPr>
            <a:t>мають</a:t>
          </a:r>
          <a:r>
            <a:rPr lang="ru-RU" sz="3700" b="1" i="0" kern="1200" dirty="0" smtClean="0">
              <a:solidFill>
                <a:srgbClr val="0070C0"/>
              </a:solidFill>
            </a:rPr>
            <a:t> форм </a:t>
          </a:r>
          <a:r>
            <a:rPr lang="ru-RU" sz="3700" b="1" i="0" kern="1200" dirty="0" err="1" smtClean="0">
              <a:solidFill>
                <a:srgbClr val="0070C0"/>
              </a:solidFill>
            </a:rPr>
            <a:t>множини</a:t>
          </a:r>
          <a:endParaRPr lang="ru-RU" sz="3700" b="1" i="0" kern="1200" dirty="0">
            <a:solidFill>
              <a:srgbClr val="0070C0"/>
            </a:solidFill>
          </a:endParaRPr>
        </a:p>
      </dsp:txBody>
      <dsp:txXfrm rot="5400000">
        <a:off x="6" y="1419206"/>
        <a:ext cx="4350086" cy="2636415"/>
      </dsp:txXfrm>
    </dsp:sp>
    <dsp:sp modelId="{5CD909C1-7D62-4D68-BFAF-33174B5734CE}">
      <dsp:nvSpPr>
        <dsp:cNvPr id="0" name=""/>
        <dsp:cNvSpPr/>
      </dsp:nvSpPr>
      <dsp:spPr>
        <a:xfrm rot="5400000">
          <a:off x="5546501" y="64398"/>
          <a:ext cx="5272831" cy="527283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dirty="0" smtClean="0">
              <a:solidFill>
                <a:srgbClr val="FF0000"/>
              </a:solidFill>
            </a:rPr>
            <a:t>не </a:t>
          </a:r>
          <a:r>
            <a:rPr lang="ru-RU" sz="3700" b="1" i="0" kern="1200" dirty="0" err="1" smtClean="0">
              <a:solidFill>
                <a:srgbClr val="FF0000"/>
              </a:solidFill>
            </a:rPr>
            <a:t>можуть</a:t>
          </a:r>
          <a:r>
            <a:rPr lang="ru-RU" sz="3700" b="1" i="0" kern="1200" dirty="0" smtClean="0">
              <a:solidFill>
                <a:srgbClr val="FF0000"/>
              </a:solidFill>
            </a:rPr>
            <a:t> </a:t>
          </a:r>
          <a:r>
            <a:rPr lang="ru-RU" sz="3700" b="1" i="0" kern="1200" dirty="0" err="1" smtClean="0">
              <a:solidFill>
                <a:srgbClr val="FF0000"/>
              </a:solidFill>
            </a:rPr>
            <a:t>сполучатися</a:t>
          </a:r>
          <a:r>
            <a:rPr lang="ru-RU" sz="3700" b="1" i="0" kern="1200" dirty="0" smtClean="0">
              <a:solidFill>
                <a:srgbClr val="FF0000"/>
              </a:solidFill>
            </a:rPr>
            <a:t> з </a:t>
          </a:r>
          <a:r>
            <a:rPr lang="ru-RU" sz="3700" b="1" i="0" kern="1200" dirty="0" err="1" smtClean="0">
              <a:solidFill>
                <a:srgbClr val="FF0000"/>
              </a:solidFill>
            </a:rPr>
            <a:t>кількісними</a:t>
          </a:r>
          <a:r>
            <a:rPr lang="ru-RU" sz="3700" b="1" i="0" kern="1200" dirty="0" smtClean="0">
              <a:solidFill>
                <a:srgbClr val="FF0000"/>
              </a:solidFill>
            </a:rPr>
            <a:t> </a:t>
          </a:r>
          <a:r>
            <a:rPr lang="ru-RU" sz="3700" b="1" i="0" kern="1200" dirty="0" err="1" smtClean="0">
              <a:solidFill>
                <a:srgbClr val="FF0000"/>
              </a:solidFill>
            </a:rPr>
            <a:t>числівниками</a:t>
          </a:r>
          <a:r>
            <a:rPr lang="ru-RU" sz="3700" b="1" i="0" kern="1200" dirty="0" smtClean="0">
              <a:solidFill>
                <a:srgbClr val="FF0000"/>
              </a:solidFill>
            </a:rPr>
            <a:t> </a:t>
          </a:r>
          <a:endParaRPr lang="ru-RU" sz="3700" b="1" i="0" kern="1200" dirty="0">
            <a:solidFill>
              <a:srgbClr val="FF0000"/>
            </a:solidFill>
          </a:endParaRPr>
        </a:p>
      </dsp:txBody>
      <dsp:txXfrm rot="-5400000">
        <a:off x="6469247" y="1382606"/>
        <a:ext cx="4350086" cy="263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E22EA-A0A9-4A1B-A57E-91AA381815B0}">
      <dsp:nvSpPr>
        <dsp:cNvPr id="0" name=""/>
        <dsp:cNvSpPr/>
      </dsp:nvSpPr>
      <dsp:spPr>
        <a:xfrm>
          <a:off x="11463418" y="3103915"/>
          <a:ext cx="91440" cy="36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75C89-7CC6-4610-B56D-8B62A7F6A631}">
      <dsp:nvSpPr>
        <dsp:cNvPr id="0" name=""/>
        <dsp:cNvSpPr/>
      </dsp:nvSpPr>
      <dsp:spPr>
        <a:xfrm>
          <a:off x="7550011" y="1952017"/>
          <a:ext cx="3959127" cy="34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27"/>
              </a:lnTo>
              <a:lnTo>
                <a:pt x="3959127" y="227427"/>
              </a:lnTo>
              <a:lnTo>
                <a:pt x="3959127" y="3451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2BA7-4069-4419-BF69-25D69954210F}">
      <dsp:nvSpPr>
        <dsp:cNvPr id="0" name=""/>
        <dsp:cNvSpPr/>
      </dsp:nvSpPr>
      <dsp:spPr>
        <a:xfrm>
          <a:off x="5297762" y="3103915"/>
          <a:ext cx="4658532" cy="36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7"/>
              </a:lnTo>
              <a:lnTo>
                <a:pt x="4658532" y="251807"/>
              </a:lnTo>
              <a:lnTo>
                <a:pt x="4658532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1BE84-0E31-4B3D-8841-116D02522A2D}">
      <dsp:nvSpPr>
        <dsp:cNvPr id="0" name=""/>
        <dsp:cNvSpPr/>
      </dsp:nvSpPr>
      <dsp:spPr>
        <a:xfrm>
          <a:off x="5297762" y="3103915"/>
          <a:ext cx="3105688" cy="36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7"/>
              </a:lnTo>
              <a:lnTo>
                <a:pt x="3105688" y="251807"/>
              </a:lnTo>
              <a:lnTo>
                <a:pt x="3105688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66787-0487-4F8E-9A13-F2AB4CFFB4EE}">
      <dsp:nvSpPr>
        <dsp:cNvPr id="0" name=""/>
        <dsp:cNvSpPr/>
      </dsp:nvSpPr>
      <dsp:spPr>
        <a:xfrm>
          <a:off x="5297762" y="3103915"/>
          <a:ext cx="1552844" cy="369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7"/>
              </a:lnTo>
              <a:lnTo>
                <a:pt x="1552844" y="251807"/>
              </a:lnTo>
              <a:lnTo>
                <a:pt x="1552844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3AAFF-3B19-4212-8190-D04D8A504195}">
      <dsp:nvSpPr>
        <dsp:cNvPr id="0" name=""/>
        <dsp:cNvSpPr/>
      </dsp:nvSpPr>
      <dsp:spPr>
        <a:xfrm>
          <a:off x="5252042" y="3103915"/>
          <a:ext cx="91440" cy="36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A2057-C707-444E-ABE9-3AA7EB21DE37}">
      <dsp:nvSpPr>
        <dsp:cNvPr id="0" name=""/>
        <dsp:cNvSpPr/>
      </dsp:nvSpPr>
      <dsp:spPr>
        <a:xfrm>
          <a:off x="3744918" y="3103915"/>
          <a:ext cx="1552844" cy="369506"/>
        </a:xfrm>
        <a:custGeom>
          <a:avLst/>
          <a:gdLst/>
          <a:ahLst/>
          <a:cxnLst/>
          <a:rect l="0" t="0" r="0" b="0"/>
          <a:pathLst>
            <a:path>
              <a:moveTo>
                <a:pt x="1552844" y="0"/>
              </a:moveTo>
              <a:lnTo>
                <a:pt x="1552844" y="251807"/>
              </a:lnTo>
              <a:lnTo>
                <a:pt x="0" y="251807"/>
              </a:lnTo>
              <a:lnTo>
                <a:pt x="0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A5582-1525-4113-BE0C-AF2078021126}">
      <dsp:nvSpPr>
        <dsp:cNvPr id="0" name=""/>
        <dsp:cNvSpPr/>
      </dsp:nvSpPr>
      <dsp:spPr>
        <a:xfrm>
          <a:off x="2192073" y="3103915"/>
          <a:ext cx="3105688" cy="369506"/>
        </a:xfrm>
        <a:custGeom>
          <a:avLst/>
          <a:gdLst/>
          <a:ahLst/>
          <a:cxnLst/>
          <a:rect l="0" t="0" r="0" b="0"/>
          <a:pathLst>
            <a:path>
              <a:moveTo>
                <a:pt x="3105688" y="0"/>
              </a:moveTo>
              <a:lnTo>
                <a:pt x="3105688" y="251807"/>
              </a:lnTo>
              <a:lnTo>
                <a:pt x="0" y="251807"/>
              </a:lnTo>
              <a:lnTo>
                <a:pt x="0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BE763-EEB4-4348-880F-4A45D61C90C8}">
      <dsp:nvSpPr>
        <dsp:cNvPr id="0" name=""/>
        <dsp:cNvSpPr/>
      </dsp:nvSpPr>
      <dsp:spPr>
        <a:xfrm>
          <a:off x="639229" y="3103915"/>
          <a:ext cx="4658532" cy="369506"/>
        </a:xfrm>
        <a:custGeom>
          <a:avLst/>
          <a:gdLst/>
          <a:ahLst/>
          <a:cxnLst/>
          <a:rect l="0" t="0" r="0" b="0"/>
          <a:pathLst>
            <a:path>
              <a:moveTo>
                <a:pt x="4658532" y="0"/>
              </a:moveTo>
              <a:lnTo>
                <a:pt x="4658532" y="251807"/>
              </a:lnTo>
              <a:lnTo>
                <a:pt x="0" y="251807"/>
              </a:lnTo>
              <a:lnTo>
                <a:pt x="0" y="36950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7946F-CFF6-43F3-9D12-E2A0F2C961AA}">
      <dsp:nvSpPr>
        <dsp:cNvPr id="0" name=""/>
        <dsp:cNvSpPr/>
      </dsp:nvSpPr>
      <dsp:spPr>
        <a:xfrm>
          <a:off x="5297762" y="1952017"/>
          <a:ext cx="2252249" cy="345125"/>
        </a:xfrm>
        <a:custGeom>
          <a:avLst/>
          <a:gdLst/>
          <a:ahLst/>
          <a:cxnLst/>
          <a:rect l="0" t="0" r="0" b="0"/>
          <a:pathLst>
            <a:path>
              <a:moveTo>
                <a:pt x="2252249" y="0"/>
              </a:moveTo>
              <a:lnTo>
                <a:pt x="2252249" y="227427"/>
              </a:lnTo>
              <a:lnTo>
                <a:pt x="0" y="227427"/>
              </a:lnTo>
              <a:lnTo>
                <a:pt x="0" y="3451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EEE5C-5CD2-46A7-80B6-07F512CA44CD}">
      <dsp:nvSpPr>
        <dsp:cNvPr id="0" name=""/>
        <dsp:cNvSpPr/>
      </dsp:nvSpPr>
      <dsp:spPr>
        <a:xfrm>
          <a:off x="6661970" y="1145244"/>
          <a:ext cx="1776082" cy="806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79AD39-8E45-40E0-92F1-8A5A6326350B}">
      <dsp:nvSpPr>
        <dsp:cNvPr id="0" name=""/>
        <dsp:cNvSpPr/>
      </dsp:nvSpPr>
      <dsp:spPr>
        <a:xfrm>
          <a:off x="6803137" y="1279353"/>
          <a:ext cx="1776082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FF0000"/>
              </a:solidFill>
            </a:rPr>
            <a:t>ПРЕДМЕТНІСТЬ 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6826767" y="1302983"/>
        <a:ext cx="1728822" cy="759513"/>
      </dsp:txXfrm>
    </dsp:sp>
    <dsp:sp modelId="{4D8134B7-5495-4000-8E21-56997A35C849}">
      <dsp:nvSpPr>
        <dsp:cNvPr id="0" name=""/>
        <dsp:cNvSpPr/>
      </dsp:nvSpPr>
      <dsp:spPr>
        <a:xfrm>
          <a:off x="4662507" y="2297142"/>
          <a:ext cx="1270508" cy="8067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E9AB2A-0177-4617-9BC9-A490E66C1F94}">
      <dsp:nvSpPr>
        <dsp:cNvPr id="0" name=""/>
        <dsp:cNvSpPr/>
      </dsp:nvSpPr>
      <dsp:spPr>
        <a:xfrm>
          <a:off x="4803675" y="2431252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70C0"/>
              </a:solidFill>
            </a:rPr>
            <a:t>Лексичне значення іменників 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4827305" y="2454882"/>
        <a:ext cx="1223248" cy="759513"/>
      </dsp:txXfrm>
    </dsp:sp>
    <dsp:sp modelId="{03936D11-6E05-4411-953E-8304B677F358}">
      <dsp:nvSpPr>
        <dsp:cNvPr id="0" name=""/>
        <dsp:cNvSpPr/>
      </dsp:nvSpPr>
      <dsp:spPr>
        <a:xfrm>
          <a:off x="3975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16BEEB-181B-40F6-88A6-CEB3AD628CB8}">
      <dsp:nvSpPr>
        <dsp:cNvPr id="0" name=""/>
        <dsp:cNvSpPr/>
      </dsp:nvSpPr>
      <dsp:spPr>
        <a:xfrm>
          <a:off x="145143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назви конкретних предметів, істот, речей (</a:t>
          </a:r>
          <a:r>
            <a:rPr lang="uk-UA" sz="900" b="1" i="1" kern="1200" dirty="0" smtClean="0"/>
            <a:t>сестра, дерево, сорочка</a:t>
          </a:r>
          <a:r>
            <a:rPr lang="uk-UA" sz="900" b="1" kern="1200" dirty="0" smtClean="0"/>
            <a:t>);</a:t>
          </a:r>
          <a:endParaRPr lang="ru-RU" sz="900" b="1" kern="1200" dirty="0"/>
        </a:p>
      </dsp:txBody>
      <dsp:txXfrm>
        <a:off x="168773" y="3631161"/>
        <a:ext cx="1223248" cy="759513"/>
      </dsp:txXfrm>
    </dsp:sp>
    <dsp:sp modelId="{858A48AE-63EE-4D06-8B0C-059BB0C1B57D}">
      <dsp:nvSpPr>
        <dsp:cNvPr id="0" name=""/>
        <dsp:cNvSpPr/>
      </dsp:nvSpPr>
      <dsp:spPr>
        <a:xfrm>
          <a:off x="1556819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24A99B-0ED8-4FFB-87A1-943D5ABE5A9F}">
      <dsp:nvSpPr>
        <dsp:cNvPr id="0" name=""/>
        <dsp:cNvSpPr/>
      </dsp:nvSpPr>
      <dsp:spPr>
        <a:xfrm>
          <a:off x="1697987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назви явищ природи (</a:t>
          </a:r>
          <a:r>
            <a:rPr lang="uk-UA" sz="900" b="1" i="1" kern="1200" dirty="0" smtClean="0"/>
            <a:t>дощ, вітер, грім</a:t>
          </a:r>
          <a:r>
            <a:rPr lang="uk-UA" sz="900" b="1" kern="1200" dirty="0" smtClean="0"/>
            <a:t>);</a:t>
          </a:r>
          <a:endParaRPr lang="ru-RU" sz="900" b="1" kern="1200" dirty="0"/>
        </a:p>
      </dsp:txBody>
      <dsp:txXfrm>
        <a:off x="1721617" y="3631161"/>
        <a:ext cx="1223248" cy="759513"/>
      </dsp:txXfrm>
    </dsp:sp>
    <dsp:sp modelId="{8C3C9E99-C9F7-4F3A-8356-97E5C49919DC}">
      <dsp:nvSpPr>
        <dsp:cNvPr id="0" name=""/>
        <dsp:cNvSpPr/>
      </dsp:nvSpPr>
      <dsp:spPr>
        <a:xfrm>
          <a:off x="3109663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8896E2-9E62-4E32-B906-80E3CD6C3043}">
      <dsp:nvSpPr>
        <dsp:cNvPr id="0" name=""/>
        <dsp:cNvSpPr/>
      </dsp:nvSpPr>
      <dsp:spPr>
        <a:xfrm>
          <a:off x="3250831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назви абстрактних понять (</a:t>
          </a:r>
          <a:r>
            <a:rPr lang="uk-UA" sz="900" b="1" i="1" kern="1200" dirty="0" smtClean="0"/>
            <a:t>ніжність, радість</a:t>
          </a:r>
          <a:r>
            <a:rPr lang="uk-UA" sz="900" b="1" kern="1200" dirty="0" smtClean="0"/>
            <a:t>);</a:t>
          </a:r>
          <a:endParaRPr lang="ru-RU" sz="900" b="1" kern="1200" dirty="0"/>
        </a:p>
      </dsp:txBody>
      <dsp:txXfrm>
        <a:off x="3274461" y="3631161"/>
        <a:ext cx="1223248" cy="759513"/>
      </dsp:txXfrm>
    </dsp:sp>
    <dsp:sp modelId="{FAEB37CE-028C-4343-BBC4-62E5D04D0EC6}">
      <dsp:nvSpPr>
        <dsp:cNvPr id="0" name=""/>
        <dsp:cNvSpPr/>
      </dsp:nvSpPr>
      <dsp:spPr>
        <a:xfrm>
          <a:off x="4662507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680F6E-9005-4C75-A35E-E56B79023963}">
      <dsp:nvSpPr>
        <dsp:cNvPr id="0" name=""/>
        <dsp:cNvSpPr/>
      </dsp:nvSpPr>
      <dsp:spPr>
        <a:xfrm>
          <a:off x="4803675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якостей (</a:t>
          </a:r>
          <a:r>
            <a:rPr lang="uk-UA" sz="900" b="1" i="1" kern="1200" dirty="0" smtClean="0"/>
            <a:t>блакить, височінь, далечінь</a:t>
          </a:r>
          <a:r>
            <a:rPr lang="uk-UA" sz="900" b="1" kern="1200" dirty="0" smtClean="0"/>
            <a:t>);</a:t>
          </a:r>
          <a:endParaRPr lang="ru-RU" sz="900" b="1" kern="1200" dirty="0"/>
        </a:p>
      </dsp:txBody>
      <dsp:txXfrm>
        <a:off x="4827305" y="3631161"/>
        <a:ext cx="1223248" cy="759513"/>
      </dsp:txXfrm>
    </dsp:sp>
    <dsp:sp modelId="{1EDFF633-CF10-419F-949E-7331D1A9E87E}">
      <dsp:nvSpPr>
        <dsp:cNvPr id="0" name=""/>
        <dsp:cNvSpPr/>
      </dsp:nvSpPr>
      <dsp:spPr>
        <a:xfrm>
          <a:off x="6215351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ECD973-A4B5-451E-8A9D-65DC3A91CF71}">
      <dsp:nvSpPr>
        <dsp:cNvPr id="0" name=""/>
        <dsp:cNvSpPr/>
      </dsp:nvSpPr>
      <dsp:spPr>
        <a:xfrm>
          <a:off x="6356519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властивостей (</a:t>
          </a:r>
          <a:r>
            <a:rPr lang="uk-UA" sz="900" b="1" i="1" kern="1200" dirty="0" smtClean="0"/>
            <a:t>доброта, щедрість, щирість, глиб</a:t>
          </a:r>
          <a:r>
            <a:rPr lang="uk-UA" sz="900" b="1" kern="1200" dirty="0" smtClean="0"/>
            <a:t>інь);</a:t>
          </a:r>
          <a:endParaRPr lang="ru-RU" sz="900" b="1" kern="1200" dirty="0"/>
        </a:p>
      </dsp:txBody>
      <dsp:txXfrm>
        <a:off x="6380149" y="3631161"/>
        <a:ext cx="1223248" cy="759513"/>
      </dsp:txXfrm>
    </dsp:sp>
    <dsp:sp modelId="{64CBF178-9CD6-472C-874E-FC3F429FF1D0}">
      <dsp:nvSpPr>
        <dsp:cNvPr id="0" name=""/>
        <dsp:cNvSpPr/>
      </dsp:nvSpPr>
      <dsp:spPr>
        <a:xfrm>
          <a:off x="7768195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614F55-C78F-41D5-B605-94C7C6398E89}">
      <dsp:nvSpPr>
        <dsp:cNvPr id="0" name=""/>
        <dsp:cNvSpPr/>
      </dsp:nvSpPr>
      <dsp:spPr>
        <a:xfrm>
          <a:off x="7909363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дій (</a:t>
          </a:r>
          <a:r>
            <a:rPr lang="uk-UA" sz="900" b="1" i="1" kern="1200" dirty="0" smtClean="0"/>
            <a:t>боротьба, читання, ходіння, горіння</a:t>
          </a:r>
          <a:r>
            <a:rPr lang="uk-UA" sz="900" b="1" kern="1200" dirty="0" smtClean="0"/>
            <a:t>);</a:t>
          </a:r>
          <a:endParaRPr lang="ru-RU" sz="900" b="1" kern="1200" dirty="0"/>
        </a:p>
      </dsp:txBody>
      <dsp:txXfrm>
        <a:off x="7932993" y="3631161"/>
        <a:ext cx="1223248" cy="759513"/>
      </dsp:txXfrm>
    </dsp:sp>
    <dsp:sp modelId="{8046E489-1F5B-4854-AC8D-8A616CB2EEC9}">
      <dsp:nvSpPr>
        <dsp:cNvPr id="0" name=""/>
        <dsp:cNvSpPr/>
      </dsp:nvSpPr>
      <dsp:spPr>
        <a:xfrm>
          <a:off x="9321039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CC0307-A553-4D31-BCCF-79E1A4D04BF9}">
      <dsp:nvSpPr>
        <dsp:cNvPr id="0" name=""/>
        <dsp:cNvSpPr/>
      </dsp:nvSpPr>
      <dsp:spPr>
        <a:xfrm>
          <a:off x="9462207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/>
            <a:t>стану (</a:t>
          </a:r>
          <a:r>
            <a:rPr lang="uk-UA" sz="900" b="1" i="1" kern="1200" dirty="0" smtClean="0"/>
            <a:t>любов, марення</a:t>
          </a:r>
          <a:r>
            <a:rPr lang="uk-UA" sz="900" b="1" kern="1200" dirty="0" smtClean="0"/>
            <a:t>).</a:t>
          </a:r>
          <a:endParaRPr lang="ru-RU" sz="900" b="1" kern="1200" dirty="0"/>
        </a:p>
      </dsp:txBody>
      <dsp:txXfrm>
        <a:off x="9485837" y="3631161"/>
        <a:ext cx="1223248" cy="759513"/>
      </dsp:txXfrm>
    </dsp:sp>
    <dsp:sp modelId="{2A9DAFCC-43AA-47FB-99D4-92A0EE5001E3}">
      <dsp:nvSpPr>
        <dsp:cNvPr id="0" name=""/>
        <dsp:cNvSpPr/>
      </dsp:nvSpPr>
      <dsp:spPr>
        <a:xfrm>
          <a:off x="10873884" y="2297142"/>
          <a:ext cx="1270508" cy="8067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27FC21-8446-4377-BBD8-E0BD79C2E37C}">
      <dsp:nvSpPr>
        <dsp:cNvPr id="0" name=""/>
        <dsp:cNvSpPr/>
      </dsp:nvSpPr>
      <dsp:spPr>
        <a:xfrm>
          <a:off x="11015051" y="2431252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7030A0"/>
              </a:solidFill>
            </a:rPr>
            <a:t>граматичні категорії </a:t>
          </a:r>
          <a:endParaRPr lang="ru-RU" sz="1400" b="1" kern="1200" dirty="0">
            <a:solidFill>
              <a:srgbClr val="7030A0"/>
            </a:solidFill>
          </a:endParaRPr>
        </a:p>
      </dsp:txBody>
      <dsp:txXfrm>
        <a:off x="11038681" y="2454882"/>
        <a:ext cx="1223248" cy="759513"/>
      </dsp:txXfrm>
    </dsp:sp>
    <dsp:sp modelId="{5886D20A-D773-40DC-8C56-0FDC8CBF9807}">
      <dsp:nvSpPr>
        <dsp:cNvPr id="0" name=""/>
        <dsp:cNvSpPr/>
      </dsp:nvSpPr>
      <dsp:spPr>
        <a:xfrm>
          <a:off x="10873884" y="3473422"/>
          <a:ext cx="1270508" cy="80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185528-BFB0-4EC7-B5AB-82C8520B604D}">
      <dsp:nvSpPr>
        <dsp:cNvPr id="0" name=""/>
        <dsp:cNvSpPr/>
      </dsp:nvSpPr>
      <dsp:spPr>
        <a:xfrm>
          <a:off x="11015051" y="3607531"/>
          <a:ext cx="1270508" cy="8067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рід,                     число,                 відмінок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11038681" y="3631161"/>
        <a:ext cx="1223248" cy="7595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126DF-EAF7-415E-9950-D1C4DA5EAC6D}">
      <dsp:nvSpPr>
        <dsp:cNvPr id="0" name=""/>
        <dsp:cNvSpPr/>
      </dsp:nvSpPr>
      <dsp:spPr>
        <a:xfrm>
          <a:off x="1249094" y="957419"/>
          <a:ext cx="8829663" cy="4563116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BB4-DAC0-4714-AC4C-715A7347A619}">
      <dsp:nvSpPr>
        <dsp:cNvPr id="0" name=""/>
        <dsp:cNvSpPr/>
      </dsp:nvSpPr>
      <dsp:spPr>
        <a:xfrm>
          <a:off x="1512969" y="1491081"/>
          <a:ext cx="4100211" cy="390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err="1" smtClean="0">
              <a:solidFill>
                <a:schemeClr val="bg1"/>
              </a:solidFill>
            </a:rPr>
            <a:t>група</a:t>
          </a:r>
          <a:r>
            <a:rPr lang="ru-RU" sz="3300" b="1" i="1" kern="1200" dirty="0" smtClean="0">
              <a:solidFill>
                <a:schemeClr val="bg1"/>
              </a:solidFill>
            </a:rPr>
            <a:t>, </a:t>
          </a:r>
          <a:r>
            <a:rPr lang="ru-RU" sz="3300" b="1" i="1" kern="1200" dirty="0" err="1" smtClean="0">
              <a:solidFill>
                <a:schemeClr val="bg1"/>
              </a:solidFill>
            </a:rPr>
            <a:t>дивізія</a:t>
          </a:r>
          <a:r>
            <a:rPr lang="ru-RU" sz="3300" b="1" i="1" kern="1200" dirty="0" smtClean="0">
              <a:solidFill>
                <a:schemeClr val="bg1"/>
              </a:solidFill>
            </a:rPr>
            <a:t>, </a:t>
          </a:r>
          <a:r>
            <a:rPr lang="ru-RU" sz="3300" b="1" i="1" kern="1200" dirty="0" err="1" smtClean="0">
              <a:solidFill>
                <a:schemeClr val="bg1"/>
              </a:solidFill>
            </a:rPr>
            <a:t>ліс</a:t>
          </a:r>
          <a:r>
            <a:rPr lang="ru-RU" sz="3300" b="1" i="1" kern="1200" dirty="0" smtClean="0">
              <a:solidFill>
                <a:schemeClr val="bg1"/>
              </a:solidFill>
            </a:rPr>
            <a:t>, полк, табун, оркестр, виноградник, народ, команда- </a:t>
          </a:r>
          <a:r>
            <a:rPr lang="ru-RU" sz="3300" b="1" i="1" kern="1200" dirty="0" err="1" smtClean="0">
              <a:solidFill>
                <a:schemeClr val="bg1"/>
              </a:solidFill>
            </a:rPr>
            <a:t>це</a:t>
          </a:r>
          <a:r>
            <a:rPr lang="ru-RU" sz="3300" b="1" i="1" kern="1200" dirty="0" smtClean="0">
              <a:solidFill>
                <a:schemeClr val="bg1"/>
              </a:solidFill>
            </a:rPr>
            <a:t> </a:t>
          </a:r>
          <a:r>
            <a:rPr lang="ru-RU" sz="3300" b="1" i="1" kern="1200" dirty="0" smtClean="0">
              <a:solidFill>
                <a:srgbClr val="00B0F0"/>
              </a:solidFill>
            </a:rPr>
            <a:t>ЗБІРНІ</a:t>
          </a:r>
          <a:r>
            <a:rPr lang="ru-RU" sz="3300" b="1" i="1" kern="1200" dirty="0" smtClean="0">
              <a:solidFill>
                <a:schemeClr val="bg1"/>
              </a:solidFill>
            </a:rPr>
            <a:t>, </a:t>
          </a:r>
          <a:r>
            <a:rPr lang="ru-RU" sz="3300" b="1" i="1" strike="sngStrike" kern="1200" dirty="0" smtClean="0">
              <a:solidFill>
                <a:srgbClr val="FF0000"/>
              </a:solidFill>
            </a:rPr>
            <a:t>а не </a:t>
          </a:r>
          <a:r>
            <a:rPr lang="ru-RU" sz="3300" b="1" i="1" strike="sngStrike" kern="1200" dirty="0" err="1" smtClean="0">
              <a:solidFill>
                <a:srgbClr val="FF0000"/>
              </a:solidFill>
            </a:rPr>
            <a:t>сукупні</a:t>
          </a:r>
          <a:endParaRPr lang="ru-RU" sz="3300" b="1" strike="sngStrike" kern="1200" dirty="0">
            <a:solidFill>
              <a:srgbClr val="FF0000"/>
            </a:solidFill>
          </a:endParaRPr>
        </a:p>
      </dsp:txBody>
      <dsp:txXfrm>
        <a:off x="1512969" y="1491081"/>
        <a:ext cx="4100211" cy="3903690"/>
      </dsp:txXfrm>
    </dsp:sp>
    <dsp:sp modelId="{A4C50538-D9FB-4E99-B6E5-F438442B4CE8}">
      <dsp:nvSpPr>
        <dsp:cNvPr id="0" name=""/>
        <dsp:cNvSpPr/>
      </dsp:nvSpPr>
      <dsp:spPr>
        <a:xfrm>
          <a:off x="5704522" y="1491081"/>
          <a:ext cx="4100211" cy="390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Вони (збірні) сполучаються з кількісними числівниками, мають корелятивні форми одними і множини.</a:t>
          </a:r>
          <a:endParaRPr lang="ru-RU" sz="3300" b="1" kern="1200" dirty="0">
            <a:solidFill>
              <a:schemeClr val="bg1"/>
            </a:solidFill>
          </a:endParaRPr>
        </a:p>
      </dsp:txBody>
      <dsp:txXfrm>
        <a:off x="5704522" y="1491081"/>
        <a:ext cx="4100211" cy="3903690"/>
      </dsp:txXfrm>
    </dsp:sp>
    <dsp:sp modelId="{6490AF87-1100-4435-B126-54919853684C}">
      <dsp:nvSpPr>
        <dsp:cNvPr id="0" name=""/>
        <dsp:cNvSpPr/>
      </dsp:nvSpPr>
      <dsp:spPr>
        <a:xfrm>
          <a:off x="335680" y="44239"/>
          <a:ext cx="1725336" cy="1725336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B25D1-8E53-44EA-845B-B65E9ECE0289}">
      <dsp:nvSpPr>
        <dsp:cNvPr id="0" name=""/>
        <dsp:cNvSpPr/>
      </dsp:nvSpPr>
      <dsp:spPr>
        <a:xfrm>
          <a:off x="8860873" y="664712"/>
          <a:ext cx="1623846" cy="556477"/>
        </a:xfrm>
        <a:prstGeom prst="rect">
          <a:avLst/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accent4">
              <a:hueOff val="-919320"/>
              <a:satOff val="3388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AECCC-2778-43E3-B08B-7838937D21F9}">
      <dsp:nvSpPr>
        <dsp:cNvPr id="0" name=""/>
        <dsp:cNvSpPr/>
      </dsp:nvSpPr>
      <dsp:spPr>
        <a:xfrm>
          <a:off x="5663925" y="1499428"/>
          <a:ext cx="1014" cy="3728399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75C95-5502-4C9E-8B06-52BA5C394A8E}">
      <dsp:nvSpPr>
        <dsp:cNvPr id="0" name=""/>
        <dsp:cNvSpPr/>
      </dsp:nvSpPr>
      <dsp:spPr>
        <a:xfrm>
          <a:off x="3407249" y="1411064"/>
          <a:ext cx="2882538" cy="138504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E2C38-D771-49B7-A37A-00A89D616956}">
      <dsp:nvSpPr>
        <dsp:cNvPr id="0" name=""/>
        <dsp:cNvSpPr/>
      </dsp:nvSpPr>
      <dsp:spPr>
        <a:xfrm>
          <a:off x="0" y="1168113"/>
          <a:ext cx="4990076" cy="16097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2600" b="1" kern="1200" dirty="0" smtClean="0">
              <a:solidFill>
                <a:schemeClr val="bg1"/>
              </a:solidFill>
            </a:rPr>
            <a:t> з </a:t>
          </a:r>
          <a:r>
            <a:rPr lang="ru-RU" sz="2600" b="1" kern="1200" dirty="0" err="1" smtClean="0">
              <a:solidFill>
                <a:schemeClr val="bg1"/>
              </a:solidFill>
            </a:rPr>
            <a:t>конкретним</a:t>
          </a:r>
          <a:r>
            <a:rPr lang="ru-RU" sz="2600" b="1" kern="1200" dirty="0" smtClean="0">
              <a:solidFill>
                <a:schemeClr val="bg1"/>
              </a:solidFill>
            </a:rPr>
            <a:t> </a:t>
          </a:r>
          <a:r>
            <a:rPr lang="ru-RU" sz="2600" b="1" kern="1200" dirty="0" err="1" smtClean="0">
              <a:solidFill>
                <a:schemeClr val="bg1"/>
              </a:solidFill>
            </a:rPr>
            <a:t>значенням</a:t>
          </a:r>
          <a:r>
            <a:rPr lang="ru-RU" sz="2600" b="1" kern="1200" dirty="0" smtClean="0">
              <a:solidFill>
                <a:schemeClr val="bg1"/>
              </a:solidFill>
            </a:rPr>
            <a:t> 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78580" y="1246693"/>
        <a:ext cx="4832916" cy="1452565"/>
      </dsp:txXfrm>
    </dsp:sp>
    <dsp:sp modelId="{9B29BBB6-11D1-4070-892B-9EC7A90A7176}">
      <dsp:nvSpPr>
        <dsp:cNvPr id="0" name=""/>
        <dsp:cNvSpPr/>
      </dsp:nvSpPr>
      <dsp:spPr>
        <a:xfrm>
          <a:off x="5233424" y="1194222"/>
          <a:ext cx="5586975" cy="1609725"/>
        </a:xfrm>
        <a:prstGeom prst="roundRect">
          <a:avLst/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</a:rPr>
            <a:t>лексико-</a:t>
          </a:r>
          <a:r>
            <a:rPr lang="ru-RU" sz="2600" b="1" kern="1200" dirty="0" err="1" smtClean="0">
              <a:solidFill>
                <a:schemeClr val="bg1"/>
              </a:solidFill>
            </a:rPr>
            <a:t>граматична</a:t>
          </a:r>
          <a:r>
            <a:rPr lang="ru-RU" sz="2600" b="1" kern="1200" dirty="0" smtClean="0">
              <a:solidFill>
                <a:schemeClr val="bg1"/>
              </a:solidFill>
            </a:rPr>
            <a:t> </a:t>
          </a:r>
          <a:r>
            <a:rPr lang="ru-RU" sz="2600" b="1" kern="1200" dirty="0" err="1" smtClean="0">
              <a:solidFill>
                <a:schemeClr val="bg1"/>
              </a:solidFill>
            </a:rPr>
            <a:t>категорія</a:t>
          </a:r>
          <a:r>
            <a:rPr lang="ru-RU" sz="2600" b="1" kern="1200" dirty="0" smtClean="0">
              <a:solidFill>
                <a:schemeClr val="bg1"/>
              </a:solidFill>
            </a:rPr>
            <a:t> </a:t>
          </a:r>
          <a:r>
            <a:rPr lang="ru-RU" sz="2600" b="1" kern="1200" dirty="0" err="1" smtClean="0">
              <a:solidFill>
                <a:schemeClr val="bg1"/>
              </a:solidFill>
            </a:rPr>
            <a:t>іменників</a:t>
          </a:r>
          <a:r>
            <a:rPr lang="ru-RU" sz="2600" b="1" kern="1200" dirty="0" smtClean="0">
              <a:solidFill>
                <a:schemeClr val="bg1"/>
              </a:solidFill>
            </a:rPr>
            <a:t> з </a:t>
          </a:r>
          <a:r>
            <a:rPr lang="ru-RU" sz="2600" b="1" kern="1200" dirty="0" err="1" smtClean="0">
              <a:solidFill>
                <a:schemeClr val="bg1"/>
              </a:solidFill>
            </a:rPr>
            <a:t>речовинним</a:t>
          </a:r>
          <a:r>
            <a:rPr lang="ru-RU" sz="2600" b="1" kern="1200" dirty="0" smtClean="0">
              <a:solidFill>
                <a:schemeClr val="bg1"/>
              </a:solidFill>
            </a:rPr>
            <a:t> (</a:t>
          </a:r>
          <a:r>
            <a:rPr lang="ru-RU" sz="2600" b="1" kern="1200" dirty="0" err="1" smtClean="0">
              <a:solidFill>
                <a:schemeClr val="bg1"/>
              </a:solidFill>
            </a:rPr>
            <a:t>матеріальним</a:t>
          </a:r>
          <a:r>
            <a:rPr lang="ru-RU" sz="2600" b="1" kern="1200" dirty="0" smtClean="0">
              <a:solidFill>
                <a:schemeClr val="bg1"/>
              </a:solidFill>
            </a:rPr>
            <a:t>) </a:t>
          </a:r>
          <a:r>
            <a:rPr lang="ru-RU" sz="2600" b="1" kern="1200" dirty="0" err="1" smtClean="0">
              <a:solidFill>
                <a:schemeClr val="bg1"/>
              </a:solidFill>
            </a:rPr>
            <a:t>значенням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5312004" y="1272802"/>
        <a:ext cx="5429815" cy="14525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DC20B-BEC3-4E61-9FB5-AE7A07A4E475}">
      <dsp:nvSpPr>
        <dsp:cNvPr id="0" name=""/>
        <dsp:cNvSpPr/>
      </dsp:nvSpPr>
      <dsp:spPr>
        <a:xfrm>
          <a:off x="0" y="970300"/>
          <a:ext cx="5784849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2FFD6-F681-47BF-944A-D4F3532C425B}">
      <dsp:nvSpPr>
        <dsp:cNvPr id="0" name=""/>
        <dsp:cNvSpPr/>
      </dsp:nvSpPr>
      <dsp:spPr>
        <a:xfrm>
          <a:off x="289242" y="25659"/>
          <a:ext cx="4049395" cy="1889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57" tIns="0" rIns="1530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переважна</a:t>
          </a:r>
          <a:r>
            <a:rPr lang="ru-RU" sz="2400" b="1" kern="1200" dirty="0" smtClean="0">
              <a:solidFill>
                <a:schemeClr val="bg1"/>
              </a:solidFill>
            </a:rPr>
            <a:t> форма </a:t>
          </a:r>
          <a:r>
            <a:rPr lang="ru-RU" sz="2400" b="1" kern="1200" dirty="0" err="1" smtClean="0">
              <a:solidFill>
                <a:schemeClr val="bg1"/>
              </a:solidFill>
            </a:rPr>
            <a:t>однини:сік</a:t>
          </a:r>
          <a:r>
            <a:rPr lang="ru-RU" sz="2400" b="1" kern="1200" dirty="0" smtClean="0">
              <a:solidFill>
                <a:schemeClr val="bg1"/>
              </a:solidFill>
            </a:rPr>
            <a:t>, вода,  просо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81469" y="117886"/>
        <a:ext cx="3864941" cy="1704826"/>
      </dsp:txXfrm>
    </dsp:sp>
    <dsp:sp modelId="{E68AB32A-D3E8-4FBE-B5DC-80508B0EA1A2}">
      <dsp:nvSpPr>
        <dsp:cNvPr id="0" name=""/>
        <dsp:cNvSpPr/>
      </dsp:nvSpPr>
      <dsp:spPr>
        <a:xfrm>
          <a:off x="0" y="3873340"/>
          <a:ext cx="5784849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DF494-949B-4277-A896-DF63BB3AEA15}">
      <dsp:nvSpPr>
        <dsp:cNvPr id="0" name=""/>
        <dsp:cNvSpPr/>
      </dsp:nvSpPr>
      <dsp:spPr>
        <a:xfrm>
          <a:off x="289242" y="2928700"/>
          <a:ext cx="4049395" cy="1889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57" tIns="0" rIns="1530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незначна </a:t>
          </a:r>
          <a:r>
            <a:rPr lang="ru-RU" sz="2400" b="1" kern="1200" dirty="0" err="1" smtClean="0">
              <a:solidFill>
                <a:schemeClr val="bg1"/>
              </a:solidFill>
            </a:rPr>
            <a:t>частина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їх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має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множинну</a:t>
          </a:r>
          <a:r>
            <a:rPr lang="ru-RU" sz="2400" b="1" kern="1200" dirty="0" smtClean="0">
              <a:solidFill>
                <a:schemeClr val="bg1"/>
              </a:solidFill>
            </a:rPr>
            <a:t> форму : </a:t>
          </a:r>
          <a:r>
            <a:rPr lang="ru-RU" sz="2400" b="1" i="1" kern="1200" dirty="0" err="1" smtClean="0">
              <a:solidFill>
                <a:schemeClr val="bg1"/>
              </a:solidFill>
            </a:rPr>
            <a:t>парфуми</a:t>
          </a:r>
          <a:r>
            <a:rPr lang="ru-RU" sz="2400" b="1" i="1" kern="1200" dirty="0" smtClean="0">
              <a:solidFill>
                <a:schemeClr val="bg1"/>
              </a:solidFill>
            </a:rPr>
            <a:t>, вершки, </a:t>
          </a:r>
          <a:r>
            <a:rPr lang="ru-RU" sz="2400" b="1" i="1" kern="1200" dirty="0" err="1" smtClean="0">
              <a:solidFill>
                <a:schemeClr val="bg1"/>
              </a:solidFill>
            </a:rPr>
            <a:t>солодощі</a:t>
          </a:r>
          <a:r>
            <a:rPr lang="ru-RU" sz="2400" b="1" i="1" kern="1200" dirty="0" smtClean="0">
              <a:solidFill>
                <a:schemeClr val="bg1"/>
              </a:solidFill>
            </a:rPr>
            <a:t>, </a:t>
          </a:r>
          <a:r>
            <a:rPr lang="ru-RU" sz="2400" b="1" i="1" kern="1200" dirty="0" err="1" smtClean="0">
              <a:solidFill>
                <a:schemeClr val="bg1"/>
              </a:solidFill>
            </a:rPr>
            <a:t>дріжджі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381469" y="3020927"/>
        <a:ext cx="3864941" cy="17048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C7856-2B67-485F-9A1A-B632703B07F9}">
      <dsp:nvSpPr>
        <dsp:cNvPr id="0" name=""/>
        <dsp:cNvSpPr/>
      </dsp:nvSpPr>
      <dsp:spPr>
        <a:xfrm>
          <a:off x="1466056" y="0"/>
          <a:ext cx="2932112" cy="2755900"/>
        </a:xfrm>
        <a:prstGeom prst="trapezoid">
          <a:avLst>
            <a:gd name="adj" fmla="val 5319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Сполучаються з </a:t>
          </a:r>
          <a:r>
            <a:rPr lang="uk-UA" sz="3100" kern="1200" dirty="0" err="1" smtClean="0"/>
            <a:t>неозначено</a:t>
          </a:r>
          <a:r>
            <a:rPr lang="uk-UA" sz="3100" kern="1200" dirty="0" smtClean="0"/>
            <a:t>-кількісними числівниками: </a:t>
          </a:r>
          <a:r>
            <a:rPr lang="uk-UA" sz="3100" i="1" kern="1200" dirty="0" smtClean="0">
              <a:solidFill>
                <a:srgbClr val="00B0F0"/>
              </a:solidFill>
            </a:rPr>
            <a:t>багато води, чимало жита</a:t>
          </a:r>
          <a:r>
            <a:rPr lang="uk-UA" sz="3100" kern="1200" dirty="0" smtClean="0"/>
            <a:t>.</a:t>
          </a:r>
          <a:endParaRPr lang="ru-RU" sz="3100" kern="1200" dirty="0"/>
        </a:p>
      </dsp:txBody>
      <dsp:txXfrm>
        <a:off x="1466056" y="0"/>
        <a:ext cx="2932112" cy="2755900"/>
      </dsp:txXfrm>
    </dsp:sp>
    <dsp:sp modelId="{50E1D268-C479-4568-9EC9-914306F510B0}">
      <dsp:nvSpPr>
        <dsp:cNvPr id="0" name=""/>
        <dsp:cNvSpPr/>
      </dsp:nvSpPr>
      <dsp:spPr>
        <a:xfrm>
          <a:off x="0" y="2755900"/>
          <a:ext cx="5864225" cy="2755900"/>
        </a:xfrm>
        <a:prstGeom prst="trapezoid">
          <a:avLst>
            <a:gd name="adj" fmla="val 53197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 </a:t>
          </a:r>
          <a:r>
            <a:rPr lang="ru-RU" sz="3100" kern="1200" dirty="0" err="1" smtClean="0"/>
            <a:t>Р.в</a:t>
          </a:r>
          <a:r>
            <a:rPr lang="ru-RU" sz="3100" kern="1200" dirty="0" smtClean="0"/>
            <a:t>. </a:t>
          </a:r>
          <a:r>
            <a:rPr lang="ru-RU" sz="3100" kern="1200" dirty="0" err="1" smtClean="0"/>
            <a:t>однини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приймають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флексію</a:t>
          </a:r>
          <a:r>
            <a:rPr lang="ru-RU" sz="3100" kern="1200" dirty="0" smtClean="0"/>
            <a:t> </a:t>
          </a:r>
          <a:r>
            <a:rPr lang="ru-RU" sz="3100" b="1" kern="1200" dirty="0" smtClean="0"/>
            <a:t>-у (-ю)</a:t>
          </a:r>
          <a:r>
            <a:rPr lang="ru-RU" sz="3100" kern="1200" dirty="0" smtClean="0"/>
            <a:t> (</a:t>
          </a:r>
          <a:r>
            <a:rPr lang="ru-RU" sz="3100" i="1" kern="1200" dirty="0" err="1" smtClean="0">
              <a:solidFill>
                <a:schemeClr val="bg1"/>
              </a:solidFill>
            </a:rPr>
            <a:t>піску</a:t>
          </a:r>
          <a:r>
            <a:rPr lang="ru-RU" sz="3100" i="1" kern="1200" dirty="0" smtClean="0">
              <a:solidFill>
                <a:schemeClr val="bg1"/>
              </a:solidFill>
            </a:rPr>
            <a:t>, </a:t>
          </a:r>
          <a:r>
            <a:rPr lang="ru-RU" sz="3100" i="1" kern="1200" dirty="0" err="1" smtClean="0">
              <a:solidFill>
                <a:schemeClr val="bg1"/>
              </a:solidFill>
            </a:rPr>
            <a:t>граніту</a:t>
          </a:r>
          <a:r>
            <a:rPr lang="ru-RU" sz="3100" i="1" kern="1200" dirty="0" smtClean="0">
              <a:solidFill>
                <a:schemeClr val="bg1"/>
              </a:solidFill>
            </a:rPr>
            <a:t>, </a:t>
          </a:r>
          <a:r>
            <a:rPr lang="ru-RU" sz="3100" i="1" kern="1200" dirty="0" err="1" smtClean="0">
              <a:solidFill>
                <a:schemeClr val="bg1"/>
              </a:solidFill>
            </a:rPr>
            <a:t>матеріалу</a:t>
          </a:r>
          <a:r>
            <a:rPr lang="ru-RU" sz="3100" i="1" kern="1200" dirty="0" smtClean="0">
              <a:solidFill>
                <a:schemeClr val="bg1"/>
              </a:solidFill>
            </a:rPr>
            <a:t>, </a:t>
          </a:r>
          <a:r>
            <a:rPr lang="ru-RU" sz="3100" i="1" kern="1200" dirty="0" err="1" smtClean="0">
              <a:solidFill>
                <a:schemeClr val="bg1"/>
              </a:solidFill>
            </a:rPr>
            <a:t>цукру</a:t>
          </a:r>
          <a:r>
            <a:rPr lang="ru-RU" sz="3100" i="1" kern="1200" dirty="0" smtClean="0">
              <a:solidFill>
                <a:schemeClr val="bg1"/>
              </a:solidFill>
            </a:rPr>
            <a:t>, чаю, атласу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1026239" y="2755900"/>
        <a:ext cx="3811746" cy="27559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2EEC4-8245-48DB-8EF3-DC48D851C8D8}">
      <dsp:nvSpPr>
        <dsp:cNvPr id="0" name=""/>
        <dsp:cNvSpPr/>
      </dsp:nvSpPr>
      <dsp:spPr>
        <a:xfrm>
          <a:off x="2059057" y="928369"/>
          <a:ext cx="6702285" cy="3604260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844C2-0E9F-4B64-A365-9E0CF45FC7C0}">
      <dsp:nvSpPr>
        <dsp:cNvPr id="0" name=""/>
        <dsp:cNvSpPr/>
      </dsp:nvSpPr>
      <dsp:spPr>
        <a:xfrm>
          <a:off x="5410199" y="1310639"/>
          <a:ext cx="893" cy="283972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65DE9-0E0D-47E2-80EC-4751B98A00B0}">
      <dsp:nvSpPr>
        <dsp:cNvPr id="0" name=""/>
        <dsp:cNvSpPr/>
      </dsp:nvSpPr>
      <dsp:spPr>
        <a:xfrm>
          <a:off x="2282466" y="1201419"/>
          <a:ext cx="2904323" cy="30581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Для </a:t>
          </a:r>
          <a:r>
            <a:rPr lang="ru-RU" sz="2000" b="1" kern="1200" dirty="0" err="1" smtClean="0">
              <a:solidFill>
                <a:schemeClr val="bg1"/>
              </a:solidFill>
            </a:rPr>
            <a:t>виділення</a:t>
          </a:r>
          <a:r>
            <a:rPr lang="ru-RU" sz="2000" b="1" kern="1200" dirty="0" smtClean="0">
              <a:solidFill>
                <a:schemeClr val="bg1"/>
              </a:solidFill>
            </a:rPr>
            <a:t> одного предмета </a:t>
          </a:r>
          <a:r>
            <a:rPr lang="ru-RU" sz="2000" b="1" kern="1200" dirty="0" err="1" smtClean="0">
              <a:solidFill>
                <a:schemeClr val="bg1"/>
              </a:solidFill>
            </a:rPr>
            <a:t>із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загальної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маси</a:t>
          </a:r>
          <a:r>
            <a:rPr lang="ru-RU" sz="2000" b="1" kern="1200" dirty="0" smtClean="0">
              <a:solidFill>
                <a:schemeClr val="bg1"/>
              </a:solidFill>
            </a:rPr>
            <a:t>, </a:t>
          </a:r>
          <a:r>
            <a:rPr lang="ru-RU" sz="2000" b="1" kern="1200" dirty="0" err="1" smtClean="0">
              <a:solidFill>
                <a:schemeClr val="bg1"/>
              </a:solidFill>
            </a:rPr>
            <a:t>що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виражається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іменником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категорії</a:t>
          </a:r>
          <a:r>
            <a:rPr lang="ru-RU" sz="2000" b="1" kern="1200" dirty="0" smtClean="0">
              <a:solidFill>
                <a:schemeClr val="bg1"/>
              </a:solidFill>
            </a:rPr>
            <a:t> збірності </a:t>
          </a:r>
          <a:r>
            <a:rPr lang="ru-RU" sz="2000" b="1" kern="1200" dirty="0" err="1" smtClean="0">
              <a:solidFill>
                <a:schemeClr val="bg1"/>
              </a:solidFill>
            </a:rPr>
            <a:t>чи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речовинності</a:t>
          </a:r>
          <a:r>
            <a:rPr lang="ru-RU" sz="2000" b="1" kern="1200" dirty="0" smtClean="0">
              <a:solidFill>
                <a:schemeClr val="bg1"/>
              </a:solidFill>
            </a:rPr>
            <a:t>, </a:t>
          </a:r>
          <a:r>
            <a:rPr lang="ru-RU" sz="2000" b="1" kern="1200" dirty="0" err="1" smtClean="0">
              <a:solidFill>
                <a:schemeClr val="bg1"/>
              </a:solidFill>
            </a:rPr>
            <a:t>існують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одиничні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2000" b="1" kern="1200" dirty="0" smtClean="0">
              <a:solidFill>
                <a:schemeClr val="bg1"/>
              </a:solidFill>
            </a:rPr>
            <a:t> – </a:t>
          </a:r>
          <a:r>
            <a:rPr lang="ru-RU" sz="2000" b="1" i="1" kern="1200" dirty="0" err="1" smtClean="0">
              <a:solidFill>
                <a:schemeClr val="bg1"/>
              </a:solidFill>
            </a:rPr>
            <a:t>сингулятиви</a:t>
          </a:r>
          <a:r>
            <a:rPr lang="ru-RU" sz="2000" b="1" kern="1200" dirty="0" smtClean="0">
              <a:solidFill>
                <a:schemeClr val="bg1"/>
              </a:solidFill>
            </a:rPr>
            <a:t>.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282466" y="1201419"/>
        <a:ext cx="2904323" cy="3058160"/>
      </dsp:txXfrm>
    </dsp:sp>
    <dsp:sp modelId="{75BBB7F2-5155-4861-8446-80EC5F17D122}">
      <dsp:nvSpPr>
        <dsp:cNvPr id="0" name=""/>
        <dsp:cNvSpPr/>
      </dsp:nvSpPr>
      <dsp:spPr>
        <a:xfrm>
          <a:off x="5633609" y="1201419"/>
          <a:ext cx="2904323" cy="30581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оформляються суфіксом одиничності -</a:t>
          </a:r>
          <a:r>
            <a:rPr lang="uk-UA" sz="2000" b="1" kern="1200" dirty="0" err="1" smtClean="0">
              <a:solidFill>
                <a:schemeClr val="bg1"/>
              </a:solidFill>
            </a:rPr>
            <a:t>ин</a:t>
          </a:r>
          <a:r>
            <a:rPr lang="uk-UA" sz="2000" b="1" kern="1200" dirty="0" smtClean="0">
              <a:solidFill>
                <a:schemeClr val="bg1"/>
              </a:solidFill>
            </a:rPr>
            <a:t>: </a:t>
          </a:r>
          <a:r>
            <a:rPr lang="uk-UA" sz="2000" b="1" i="1" kern="1200" dirty="0" smtClean="0">
              <a:solidFill>
                <a:schemeClr val="bg1"/>
              </a:solidFill>
            </a:rPr>
            <a:t>солома -  соломина, волосина, картоплина, горошина, порошина</a:t>
          </a:r>
          <a:r>
            <a:rPr lang="uk-UA" sz="2000" b="1" kern="1200" dirty="0" smtClean="0">
              <a:solidFill>
                <a:schemeClr val="bg1"/>
              </a:solidFill>
            </a:rPr>
            <a:t>.</a:t>
          </a:r>
          <a:endParaRPr lang="ru-RU" sz="2000" b="1" kern="1200" dirty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633609" y="1201419"/>
        <a:ext cx="2904323" cy="3058160"/>
      </dsp:txXfrm>
    </dsp:sp>
    <dsp:sp modelId="{CA33C711-4CC0-4483-8896-7943DAB5D645}">
      <dsp:nvSpPr>
        <dsp:cNvPr id="0" name=""/>
        <dsp:cNvSpPr/>
      </dsp:nvSpPr>
      <dsp:spPr>
        <a:xfrm rot="16200000">
          <a:off x="-465426" y="1407436"/>
          <a:ext cx="3931920" cy="1117047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Сингулятивні іменники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-296602" y="1856471"/>
        <a:ext cx="3594272" cy="556625"/>
      </dsp:txXfrm>
    </dsp:sp>
    <dsp:sp modelId="{7B8B0C1A-9B8D-49AC-ACBB-AE6FA3079104}">
      <dsp:nvSpPr>
        <dsp:cNvPr id="0" name=""/>
        <dsp:cNvSpPr/>
      </dsp:nvSpPr>
      <dsp:spPr>
        <a:xfrm rot="5400000">
          <a:off x="7353906" y="2936516"/>
          <a:ext cx="3931920" cy="1117047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Сингулятивні іменники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7522730" y="3047903"/>
        <a:ext cx="3594272" cy="55662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3AADD-ACD6-408B-B3B3-44761B6271E0}">
      <dsp:nvSpPr>
        <dsp:cNvPr id="0" name=""/>
        <dsp:cNvSpPr/>
      </dsp:nvSpPr>
      <dsp:spPr>
        <a:xfrm rot="16200000">
          <a:off x="2691783" y="1566672"/>
          <a:ext cx="3317458" cy="20273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bg1"/>
              </a:solidFill>
            </a:rPr>
            <a:t>Одиничні</a:t>
          </a:r>
          <a:r>
            <a:rPr lang="ru-RU" sz="1700" b="1" kern="1200" dirty="0" smtClean="0">
              <a:solidFill>
                <a:schemeClr val="bg1"/>
              </a:solidFill>
            </a:rPr>
            <a:t> </a:t>
          </a:r>
          <a:r>
            <a:rPr lang="ru-RU" sz="1700" b="1" kern="1200" dirty="0" err="1" smtClean="0">
              <a:solidFill>
                <a:schemeClr val="bg1"/>
              </a:solidFill>
            </a:rPr>
            <a:t>іменники</a:t>
          </a:r>
          <a:r>
            <a:rPr lang="ru-RU" sz="1700" b="1" kern="1200" dirty="0" smtClean="0">
              <a:solidFill>
                <a:schemeClr val="bg1"/>
              </a:solidFill>
            </a:rPr>
            <a:t> </a:t>
          </a:r>
          <a:r>
            <a:rPr lang="ru-RU" sz="1700" b="1" kern="1200" dirty="0" err="1" smtClean="0">
              <a:solidFill>
                <a:schemeClr val="bg1"/>
              </a:solidFill>
            </a:rPr>
            <a:t>мають</a:t>
          </a:r>
          <a:r>
            <a:rPr lang="ru-RU" sz="1700" b="1" kern="1200" dirty="0" smtClean="0">
              <a:solidFill>
                <a:schemeClr val="bg1"/>
              </a:solidFill>
            </a:rPr>
            <a:t> як форму </a:t>
          </a:r>
          <a:r>
            <a:rPr lang="ru-RU" sz="1700" b="1" kern="1200" dirty="0" err="1" smtClean="0">
              <a:solidFill>
                <a:schemeClr val="bg1"/>
              </a:solidFill>
            </a:rPr>
            <a:t>однини</a:t>
          </a:r>
          <a:r>
            <a:rPr lang="ru-RU" sz="1700" b="1" kern="1200" dirty="0" smtClean="0">
              <a:solidFill>
                <a:schemeClr val="bg1"/>
              </a:solidFill>
            </a:rPr>
            <a:t>, так і </a:t>
          </a:r>
          <a:r>
            <a:rPr lang="ru-RU" sz="1700" b="1" kern="1200" dirty="0" err="1" smtClean="0">
              <a:solidFill>
                <a:schemeClr val="bg1"/>
              </a:solidFill>
            </a:rPr>
            <a:t>множини</a:t>
          </a:r>
          <a:r>
            <a:rPr lang="ru-RU" sz="1700" b="1" kern="1200" dirty="0" smtClean="0">
              <a:solidFill>
                <a:schemeClr val="bg1"/>
              </a:solidFill>
            </a:rPr>
            <a:t> й </a:t>
          </a:r>
          <a:r>
            <a:rPr lang="ru-RU" sz="1700" b="1" kern="1200" dirty="0" err="1" smtClean="0">
              <a:solidFill>
                <a:schemeClr val="bg1"/>
              </a:solidFill>
            </a:rPr>
            <a:t>узгоджуються</a:t>
          </a:r>
          <a:r>
            <a:rPr lang="ru-RU" sz="1700" b="1" kern="1200" dirty="0" smtClean="0">
              <a:solidFill>
                <a:schemeClr val="bg1"/>
              </a:solidFill>
            </a:rPr>
            <a:t> з </a:t>
          </a:r>
          <a:r>
            <a:rPr lang="ru-RU" sz="1700" b="1" kern="1200" dirty="0" err="1" smtClean="0">
              <a:solidFill>
                <a:schemeClr val="bg1"/>
              </a:solidFill>
            </a:rPr>
            <a:t>числівниками</a:t>
          </a:r>
          <a:r>
            <a:rPr lang="ru-RU" sz="1700" b="1" kern="1200" dirty="0" smtClean="0">
              <a:solidFill>
                <a:schemeClr val="bg1"/>
              </a:solidFill>
            </a:rPr>
            <a:t>: </a:t>
          </a:r>
          <a:r>
            <a:rPr lang="ru-RU" sz="1700" b="1" i="1" kern="1200" dirty="0" err="1" smtClean="0">
              <a:solidFill>
                <a:srgbClr val="00B0F0"/>
              </a:solidFill>
            </a:rPr>
            <a:t>дві</a:t>
          </a:r>
          <a:r>
            <a:rPr lang="ru-RU" sz="1700" b="1" i="1" kern="1200" dirty="0" smtClean="0">
              <a:solidFill>
                <a:srgbClr val="00B0F0"/>
              </a:solidFill>
            </a:rPr>
            <a:t> </a:t>
          </a:r>
          <a:r>
            <a:rPr lang="ru-RU" sz="1700" b="1" i="1" kern="1200" dirty="0" err="1" smtClean="0">
              <a:solidFill>
                <a:srgbClr val="00B0F0"/>
              </a:solidFill>
            </a:rPr>
            <a:t>горошини</a:t>
          </a:r>
          <a:r>
            <a:rPr lang="ru-RU" sz="1700" b="1" i="1" kern="1200" dirty="0" smtClean="0">
              <a:solidFill>
                <a:srgbClr val="00B0F0"/>
              </a:solidFill>
            </a:rPr>
            <a:t>, </a:t>
          </a:r>
          <a:r>
            <a:rPr lang="ru-RU" sz="1700" b="1" i="1" kern="1200" dirty="0" err="1" smtClean="0">
              <a:solidFill>
                <a:srgbClr val="00B0F0"/>
              </a:solidFill>
            </a:rPr>
            <a:t>п’ять</a:t>
          </a:r>
          <a:r>
            <a:rPr lang="ru-RU" sz="1700" b="1" i="1" kern="1200" dirty="0" smtClean="0">
              <a:solidFill>
                <a:srgbClr val="00B0F0"/>
              </a:solidFill>
            </a:rPr>
            <a:t> </a:t>
          </a:r>
          <a:r>
            <a:rPr lang="ru-RU" sz="1700" b="1" i="1" kern="1200" dirty="0" err="1" smtClean="0">
              <a:solidFill>
                <a:srgbClr val="00B0F0"/>
              </a:solidFill>
            </a:rPr>
            <a:t>картоплин</a:t>
          </a:r>
          <a:endParaRPr lang="ru-RU" sz="1700" b="1" kern="1200" dirty="0">
            <a:solidFill>
              <a:srgbClr val="00B0F0"/>
            </a:solidFill>
          </a:endParaRPr>
        </a:p>
      </dsp:txBody>
      <dsp:txXfrm rot="5400000">
        <a:off x="3435836" y="1020586"/>
        <a:ext cx="1928335" cy="3119492"/>
      </dsp:txXfrm>
    </dsp:sp>
    <dsp:sp modelId="{A839688A-DC27-4376-B72B-0CF3F46A6188}">
      <dsp:nvSpPr>
        <dsp:cNvPr id="0" name=""/>
        <dsp:cNvSpPr/>
      </dsp:nvSpPr>
      <dsp:spPr>
        <a:xfrm rot="5400000">
          <a:off x="4811158" y="1566672"/>
          <a:ext cx="3317458" cy="20273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558351"/>
            <a:satOff val="-16974"/>
            <a:lumOff val="9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Без числівників сингулятивні іменники в множині не вживаються</a:t>
          </a:r>
          <a:r>
            <a:rPr lang="uk-UA" sz="1700" b="1" kern="1200" dirty="0" smtClean="0">
              <a:solidFill>
                <a:srgbClr val="00B0F0"/>
              </a:solidFill>
            </a:rPr>
            <a:t>: </a:t>
          </a:r>
          <a:r>
            <a:rPr lang="uk-UA" sz="1700" b="1" i="1" kern="1200" dirty="0" smtClean="0">
              <a:solidFill>
                <a:srgbClr val="00B0F0"/>
              </a:solidFill>
            </a:rPr>
            <a:t>три ягоди полуниці.</a:t>
          </a:r>
          <a:endParaRPr lang="ru-RU" sz="1700" b="1" kern="1200" dirty="0">
            <a:solidFill>
              <a:srgbClr val="00B0F0"/>
            </a:solidFill>
          </a:endParaRPr>
        </a:p>
      </dsp:txBody>
      <dsp:txXfrm rot="-5400000">
        <a:off x="5456228" y="1020586"/>
        <a:ext cx="1928335" cy="3119492"/>
      </dsp:txXfrm>
    </dsp:sp>
    <dsp:sp modelId="{8914AE2C-8D01-467A-8B4A-E899A0A90956}">
      <dsp:nvSpPr>
        <dsp:cNvPr id="0" name=""/>
        <dsp:cNvSpPr/>
      </dsp:nvSpPr>
      <dsp:spPr>
        <a:xfrm>
          <a:off x="4350304" y="0"/>
          <a:ext cx="2119375" cy="211927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1244C-51FD-41A4-9620-F9495EED30DB}">
      <dsp:nvSpPr>
        <dsp:cNvPr id="0" name=""/>
        <dsp:cNvSpPr/>
      </dsp:nvSpPr>
      <dsp:spPr>
        <a:xfrm rot="10800000">
          <a:off x="4350304" y="3040874"/>
          <a:ext cx="2119375" cy="211927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60BA-059A-4C2B-84B0-CE3A2C38E30F}">
      <dsp:nvSpPr>
        <dsp:cNvPr id="0" name=""/>
        <dsp:cNvSpPr/>
      </dsp:nvSpPr>
      <dsp:spPr>
        <a:xfrm>
          <a:off x="648" y="414126"/>
          <a:ext cx="1517279" cy="7586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рід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2868" y="436346"/>
        <a:ext cx="1472839" cy="714199"/>
      </dsp:txXfrm>
    </dsp:sp>
    <dsp:sp modelId="{45A49B60-DA6B-4E4A-89A7-819CD6CEB8B2}">
      <dsp:nvSpPr>
        <dsp:cNvPr id="0" name=""/>
        <dsp:cNvSpPr/>
      </dsp:nvSpPr>
      <dsp:spPr>
        <a:xfrm>
          <a:off x="152376" y="1172766"/>
          <a:ext cx="151727" cy="568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79"/>
              </a:lnTo>
              <a:lnTo>
                <a:pt x="151727" y="5689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A5EB4-8E6C-422D-89F3-D906B6A68BD7}">
      <dsp:nvSpPr>
        <dsp:cNvPr id="0" name=""/>
        <dsp:cNvSpPr/>
      </dsp:nvSpPr>
      <dsp:spPr>
        <a:xfrm>
          <a:off x="304104" y="1362426"/>
          <a:ext cx="1213823" cy="75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чоловічий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326324" y="1384646"/>
        <a:ext cx="1169383" cy="714199"/>
      </dsp:txXfrm>
    </dsp:sp>
    <dsp:sp modelId="{4B4AAD73-7D79-42CD-9892-A24E6A54EBA5}">
      <dsp:nvSpPr>
        <dsp:cNvPr id="0" name=""/>
        <dsp:cNvSpPr/>
      </dsp:nvSpPr>
      <dsp:spPr>
        <a:xfrm>
          <a:off x="152376" y="1172766"/>
          <a:ext cx="151727" cy="1517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279"/>
              </a:lnTo>
              <a:lnTo>
                <a:pt x="151727" y="15172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3546B-7626-42D5-A5FD-B1C9EE44388C}">
      <dsp:nvSpPr>
        <dsp:cNvPr id="0" name=""/>
        <dsp:cNvSpPr/>
      </dsp:nvSpPr>
      <dsp:spPr>
        <a:xfrm>
          <a:off x="304104" y="2310725"/>
          <a:ext cx="1213823" cy="75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64148"/>
              <a:satOff val="-2950"/>
              <a:lumOff val="-196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жіночий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326324" y="2332945"/>
        <a:ext cx="1169383" cy="714199"/>
      </dsp:txXfrm>
    </dsp:sp>
    <dsp:sp modelId="{AED7279B-6013-46BA-9319-AF67E42C1360}">
      <dsp:nvSpPr>
        <dsp:cNvPr id="0" name=""/>
        <dsp:cNvSpPr/>
      </dsp:nvSpPr>
      <dsp:spPr>
        <a:xfrm>
          <a:off x="152376" y="1172766"/>
          <a:ext cx="151727" cy="2465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5579"/>
              </a:lnTo>
              <a:lnTo>
                <a:pt x="151727" y="24655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57878-FF2A-4E97-96CB-77D1414EA3BE}">
      <dsp:nvSpPr>
        <dsp:cNvPr id="0" name=""/>
        <dsp:cNvSpPr/>
      </dsp:nvSpPr>
      <dsp:spPr>
        <a:xfrm>
          <a:off x="304104" y="3259025"/>
          <a:ext cx="1213823" cy="75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28295"/>
              <a:satOff val="-5900"/>
              <a:lumOff val="-392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середній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326324" y="3281245"/>
        <a:ext cx="1169383" cy="714199"/>
      </dsp:txXfrm>
    </dsp:sp>
    <dsp:sp modelId="{C87A5DAC-5583-4465-A08F-F19FF2FEE75B}">
      <dsp:nvSpPr>
        <dsp:cNvPr id="0" name=""/>
        <dsp:cNvSpPr/>
      </dsp:nvSpPr>
      <dsp:spPr>
        <a:xfrm>
          <a:off x="1897247" y="414126"/>
          <a:ext cx="1517279" cy="758639"/>
        </a:xfrm>
        <a:prstGeom prst="roundRect">
          <a:avLst>
            <a:gd name="adj" fmla="val 10000"/>
          </a:avLst>
        </a:prstGeom>
        <a:solidFill>
          <a:schemeClr val="accent5">
            <a:hueOff val="-528295"/>
            <a:satOff val="-5900"/>
            <a:lumOff val="-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число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1919467" y="436346"/>
        <a:ext cx="1472839" cy="714199"/>
      </dsp:txXfrm>
    </dsp:sp>
    <dsp:sp modelId="{C548AE0C-8B3A-41F9-9532-97C06B04B79B}">
      <dsp:nvSpPr>
        <dsp:cNvPr id="0" name=""/>
        <dsp:cNvSpPr/>
      </dsp:nvSpPr>
      <dsp:spPr>
        <a:xfrm>
          <a:off x="2048975" y="1172766"/>
          <a:ext cx="151727" cy="568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79"/>
              </a:lnTo>
              <a:lnTo>
                <a:pt x="151727" y="5689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BA40E-7171-4DC8-AC1A-8B340044AAB9}">
      <dsp:nvSpPr>
        <dsp:cNvPr id="0" name=""/>
        <dsp:cNvSpPr/>
      </dsp:nvSpPr>
      <dsp:spPr>
        <a:xfrm>
          <a:off x="2200703" y="1362426"/>
          <a:ext cx="1213823" cy="75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2443"/>
              <a:satOff val="-8849"/>
              <a:lumOff val="-588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однина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2222923" y="1384646"/>
        <a:ext cx="1169383" cy="714199"/>
      </dsp:txXfrm>
    </dsp:sp>
    <dsp:sp modelId="{D8A71A7E-9E1A-4F14-A815-4675DE7CB667}">
      <dsp:nvSpPr>
        <dsp:cNvPr id="0" name=""/>
        <dsp:cNvSpPr/>
      </dsp:nvSpPr>
      <dsp:spPr>
        <a:xfrm>
          <a:off x="2048975" y="1172766"/>
          <a:ext cx="151727" cy="1517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279"/>
              </a:lnTo>
              <a:lnTo>
                <a:pt x="151727" y="15172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D927D-554E-4C4E-8A29-2EEB8F8BBBC1}">
      <dsp:nvSpPr>
        <dsp:cNvPr id="0" name=""/>
        <dsp:cNvSpPr/>
      </dsp:nvSpPr>
      <dsp:spPr>
        <a:xfrm>
          <a:off x="2200703" y="2310725"/>
          <a:ext cx="1213823" cy="758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Множина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2222923" y="2332945"/>
        <a:ext cx="1169383" cy="714199"/>
      </dsp:txXfrm>
    </dsp:sp>
    <dsp:sp modelId="{FA530DD7-0AA2-4733-8965-A2ED2EB0128E}">
      <dsp:nvSpPr>
        <dsp:cNvPr id="0" name=""/>
        <dsp:cNvSpPr/>
      </dsp:nvSpPr>
      <dsp:spPr>
        <a:xfrm>
          <a:off x="3793847" y="414126"/>
          <a:ext cx="1517279" cy="758639"/>
        </a:xfrm>
        <a:prstGeom prst="roundRect">
          <a:avLst>
            <a:gd name="adj" fmla="val 100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7 відмінків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816067" y="436346"/>
        <a:ext cx="1472839" cy="714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B664B-D290-438E-894A-7133DDDB91C6}">
      <dsp:nvSpPr>
        <dsp:cNvPr id="0" name=""/>
        <dsp:cNvSpPr/>
      </dsp:nvSpPr>
      <dsp:spPr>
        <a:xfrm>
          <a:off x="291" y="1638"/>
          <a:ext cx="5333416" cy="12375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7030A0"/>
              </a:solidFill>
            </a:rPr>
            <a:t>ТИПОВОЮ є функція </a:t>
          </a:r>
          <a:r>
            <a:rPr lang="uk-UA" sz="2300" b="1" i="1" u="sng" kern="1200" dirty="0" smtClean="0">
              <a:solidFill>
                <a:srgbClr val="7030A0"/>
              </a:solidFill>
            </a:rPr>
            <a:t>підмета:</a:t>
          </a:r>
          <a:r>
            <a:rPr lang="uk-UA" sz="2300" b="1" kern="1200" dirty="0" smtClean="0">
              <a:solidFill>
                <a:srgbClr val="7030A0"/>
              </a:solidFill>
            </a:rPr>
            <a:t> </a:t>
          </a:r>
          <a:r>
            <a:rPr lang="uk-UA" sz="2300" i="1" kern="1200" dirty="0" smtClean="0">
              <a:solidFill>
                <a:schemeClr val="bg1"/>
              </a:solidFill>
            </a:rPr>
            <a:t>Весняний світанок народжувався повільно</a:t>
          </a:r>
          <a:endParaRPr lang="ru-RU" sz="2300" i="1" kern="1200" dirty="0">
            <a:solidFill>
              <a:schemeClr val="bg1"/>
            </a:solidFill>
          </a:endParaRPr>
        </a:p>
      </dsp:txBody>
      <dsp:txXfrm>
        <a:off x="36538" y="37885"/>
        <a:ext cx="5260922" cy="1165058"/>
      </dsp:txXfrm>
    </dsp:sp>
    <dsp:sp modelId="{C079C6DA-7F10-48BF-B1D9-F52FAA15B2E2}">
      <dsp:nvSpPr>
        <dsp:cNvPr id="0" name=""/>
        <dsp:cNvSpPr/>
      </dsp:nvSpPr>
      <dsp:spPr>
        <a:xfrm>
          <a:off x="291" y="1333848"/>
          <a:ext cx="5333416" cy="12375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rgbClr val="00B0F0"/>
              </a:solidFill>
            </a:rPr>
            <a:t>Додатка:</a:t>
          </a:r>
          <a:r>
            <a:rPr lang="uk-UA" sz="2300" i="1" kern="1200" dirty="0" smtClean="0"/>
            <a:t> Дружні оплески вибухнули на привітання молодого співака.</a:t>
          </a:r>
          <a:endParaRPr lang="ru-RU" sz="2300" i="1" kern="1200" dirty="0"/>
        </a:p>
      </dsp:txBody>
      <dsp:txXfrm>
        <a:off x="36538" y="1370095"/>
        <a:ext cx="5260922" cy="1165058"/>
      </dsp:txXfrm>
    </dsp:sp>
    <dsp:sp modelId="{722660D7-F278-4903-B314-BB6DB546C0FC}">
      <dsp:nvSpPr>
        <dsp:cNvPr id="0" name=""/>
        <dsp:cNvSpPr/>
      </dsp:nvSpPr>
      <dsp:spPr>
        <a:xfrm>
          <a:off x="291" y="2666058"/>
          <a:ext cx="1729382" cy="1237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неузгоджене означення: </a:t>
          </a:r>
          <a:r>
            <a:rPr lang="uk-UA" sz="1200" b="1" i="1" kern="1200" dirty="0" smtClean="0"/>
            <a:t>За високим парканом темніло гілля дерев.</a:t>
          </a:r>
          <a:endParaRPr lang="ru-RU" sz="1200" b="1" i="1" kern="1200" dirty="0"/>
        </a:p>
      </dsp:txBody>
      <dsp:txXfrm>
        <a:off x="36538" y="2702305"/>
        <a:ext cx="1656888" cy="1165058"/>
      </dsp:txXfrm>
    </dsp:sp>
    <dsp:sp modelId="{75DD0029-3359-40CC-971B-C9D0C738842F}">
      <dsp:nvSpPr>
        <dsp:cNvPr id="0" name=""/>
        <dsp:cNvSpPr/>
      </dsp:nvSpPr>
      <dsp:spPr>
        <a:xfrm>
          <a:off x="1802308" y="2666058"/>
          <a:ext cx="1729382" cy="1237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обставина: </a:t>
          </a:r>
          <a:r>
            <a:rPr lang="uk-UA" sz="1200" b="1" i="0" kern="1200" dirty="0" smtClean="0"/>
            <a:t>Під горою веселками блищав Дніпро</a:t>
          </a:r>
          <a:endParaRPr lang="ru-RU" sz="1200" b="1" i="0" kern="1200" dirty="0"/>
        </a:p>
      </dsp:txBody>
      <dsp:txXfrm>
        <a:off x="1838555" y="2702305"/>
        <a:ext cx="1656888" cy="1165058"/>
      </dsp:txXfrm>
    </dsp:sp>
    <dsp:sp modelId="{D6DB5D72-3362-4A46-ABE6-FAB19EE35BCF}">
      <dsp:nvSpPr>
        <dsp:cNvPr id="0" name=""/>
        <dsp:cNvSpPr/>
      </dsp:nvSpPr>
      <dsp:spPr>
        <a:xfrm>
          <a:off x="3604325" y="2666058"/>
          <a:ext cx="1729382" cy="1237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іменна частина присудка</a:t>
          </a:r>
          <a:r>
            <a:rPr lang="uk-UA" sz="1200" kern="1200" dirty="0" smtClean="0"/>
            <a:t>: </a:t>
          </a:r>
          <a:r>
            <a:rPr lang="uk-UA" sz="1200" b="1" i="1" kern="1200" dirty="0" smtClean="0"/>
            <a:t>Душа – як пісня солов’їна.</a:t>
          </a:r>
          <a:endParaRPr lang="ru-RU" sz="1200" b="1" i="1" kern="1200" dirty="0"/>
        </a:p>
      </dsp:txBody>
      <dsp:txXfrm>
        <a:off x="3640572" y="2702305"/>
        <a:ext cx="1656888" cy="1165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06C74-E375-404B-A579-471DAFD03800}">
      <dsp:nvSpPr>
        <dsp:cNvPr id="0" name=""/>
        <dsp:cNvSpPr/>
      </dsp:nvSpPr>
      <dsp:spPr>
        <a:xfrm>
          <a:off x="-4845304" y="-742561"/>
          <a:ext cx="5770948" cy="5770948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69C5D-EB64-4346-A8ED-95F7E919CE5E}">
      <dsp:nvSpPr>
        <dsp:cNvPr id="0" name=""/>
        <dsp:cNvSpPr/>
      </dsp:nvSpPr>
      <dsp:spPr>
        <a:xfrm>
          <a:off x="345463" y="225691"/>
          <a:ext cx="7723846" cy="4512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1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bg1"/>
              </a:solidFill>
            </a:rPr>
            <a:t>категорія істот – неістот;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45463" y="225691"/>
        <a:ext cx="7723846" cy="451211"/>
      </dsp:txXfrm>
    </dsp:sp>
    <dsp:sp modelId="{469337F0-5067-4B3A-8F74-2A64C5888CBB}">
      <dsp:nvSpPr>
        <dsp:cNvPr id="0" name=""/>
        <dsp:cNvSpPr/>
      </dsp:nvSpPr>
      <dsp:spPr>
        <a:xfrm>
          <a:off x="63455" y="169290"/>
          <a:ext cx="564014" cy="564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0D716-3A26-4B85-A49F-ACDCEC6527E1}">
      <dsp:nvSpPr>
        <dsp:cNvPr id="0" name=""/>
        <dsp:cNvSpPr/>
      </dsp:nvSpPr>
      <dsp:spPr>
        <a:xfrm>
          <a:off x="716615" y="902423"/>
          <a:ext cx="7352694" cy="451211"/>
        </a:xfrm>
        <a:prstGeom prst="rect">
          <a:avLst/>
        </a:prstGeom>
        <a:solidFill>
          <a:schemeClr val="accent2">
            <a:hueOff val="-368853"/>
            <a:satOff val="2112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1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bg1"/>
              </a:solidFill>
            </a:rPr>
            <a:t>власних і загальних назв;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716615" y="902423"/>
        <a:ext cx="7352694" cy="451211"/>
      </dsp:txXfrm>
    </dsp:sp>
    <dsp:sp modelId="{741916DE-EF04-4F2E-A675-00B7D9906D0F}">
      <dsp:nvSpPr>
        <dsp:cNvPr id="0" name=""/>
        <dsp:cNvSpPr/>
      </dsp:nvSpPr>
      <dsp:spPr>
        <a:xfrm>
          <a:off x="434608" y="846021"/>
          <a:ext cx="564014" cy="564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8853"/>
              <a:satOff val="2112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E8A8D-6D6B-4493-A203-9344D34D694B}">
      <dsp:nvSpPr>
        <dsp:cNvPr id="0" name=""/>
        <dsp:cNvSpPr/>
      </dsp:nvSpPr>
      <dsp:spPr>
        <a:xfrm>
          <a:off x="886334" y="1579155"/>
          <a:ext cx="7182975" cy="451211"/>
        </a:xfrm>
        <a:prstGeom prst="rect">
          <a:avLst/>
        </a:prstGeom>
        <a:solidFill>
          <a:schemeClr val="accent2">
            <a:hueOff val="-737706"/>
            <a:satOff val="4225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1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bg1"/>
              </a:solidFill>
            </a:rPr>
            <a:t>категорія конкретності – абстрактності;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886334" y="1579155"/>
        <a:ext cx="7182975" cy="451211"/>
      </dsp:txXfrm>
    </dsp:sp>
    <dsp:sp modelId="{75CC7912-0D33-48AB-8BA4-9A0BC7A7E056}">
      <dsp:nvSpPr>
        <dsp:cNvPr id="0" name=""/>
        <dsp:cNvSpPr/>
      </dsp:nvSpPr>
      <dsp:spPr>
        <a:xfrm>
          <a:off x="604327" y="1522753"/>
          <a:ext cx="564014" cy="564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7706"/>
              <a:satOff val="4225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7B909-27F2-4BB4-A91F-666BB4DFFEF4}">
      <dsp:nvSpPr>
        <dsp:cNvPr id="0" name=""/>
        <dsp:cNvSpPr/>
      </dsp:nvSpPr>
      <dsp:spPr>
        <a:xfrm>
          <a:off x="886334" y="2255458"/>
          <a:ext cx="7182975" cy="451211"/>
        </a:xfrm>
        <a:prstGeom prst="rect">
          <a:avLst/>
        </a:prstGeom>
        <a:solidFill>
          <a:schemeClr val="accent2">
            <a:hueOff val="-1106560"/>
            <a:satOff val="6337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1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bg1"/>
              </a:solidFill>
            </a:rPr>
            <a:t>категорія збірності;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886334" y="2255458"/>
        <a:ext cx="7182975" cy="451211"/>
      </dsp:txXfrm>
    </dsp:sp>
    <dsp:sp modelId="{E1AA121B-59DC-434F-8F48-7D8AD681ABDD}">
      <dsp:nvSpPr>
        <dsp:cNvPr id="0" name=""/>
        <dsp:cNvSpPr/>
      </dsp:nvSpPr>
      <dsp:spPr>
        <a:xfrm>
          <a:off x="604327" y="2199056"/>
          <a:ext cx="564014" cy="564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06560"/>
              <a:satOff val="6337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8A2D-2275-4130-92CC-6FB05E5E5084}">
      <dsp:nvSpPr>
        <dsp:cNvPr id="0" name=""/>
        <dsp:cNvSpPr/>
      </dsp:nvSpPr>
      <dsp:spPr>
        <a:xfrm>
          <a:off x="716615" y="2932190"/>
          <a:ext cx="7352694" cy="451211"/>
        </a:xfrm>
        <a:prstGeom prst="rect">
          <a:avLst/>
        </a:prstGeom>
        <a:solidFill>
          <a:schemeClr val="accent2">
            <a:hueOff val="-1475413"/>
            <a:satOff val="8450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1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bg1"/>
              </a:solidFill>
            </a:rPr>
            <a:t>категорія речовинності;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716615" y="2932190"/>
        <a:ext cx="7352694" cy="451211"/>
      </dsp:txXfrm>
    </dsp:sp>
    <dsp:sp modelId="{C463F803-F6D6-41F3-AF20-659C2F5ACD55}">
      <dsp:nvSpPr>
        <dsp:cNvPr id="0" name=""/>
        <dsp:cNvSpPr/>
      </dsp:nvSpPr>
      <dsp:spPr>
        <a:xfrm>
          <a:off x="434608" y="2875788"/>
          <a:ext cx="564014" cy="564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75413"/>
              <a:satOff val="8450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971B0-EA21-44C5-9CCC-32D969FD98F7}">
      <dsp:nvSpPr>
        <dsp:cNvPr id="0" name=""/>
        <dsp:cNvSpPr/>
      </dsp:nvSpPr>
      <dsp:spPr>
        <a:xfrm>
          <a:off x="345463" y="3608921"/>
          <a:ext cx="7723846" cy="451211"/>
        </a:xfrm>
        <a:prstGeom prst="rect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14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bg1"/>
              </a:solidFill>
            </a:rPr>
            <a:t>категорія одиничності (</a:t>
          </a:r>
          <a:r>
            <a:rPr lang="uk-UA" sz="2300" b="1" i="1" kern="1200" dirty="0" err="1" smtClean="0">
              <a:solidFill>
                <a:schemeClr val="bg1"/>
              </a:solidFill>
            </a:rPr>
            <a:t>сингулятивності</a:t>
          </a:r>
          <a:r>
            <a:rPr lang="uk-UA" sz="2300" b="1" i="1" kern="1200" dirty="0" smtClean="0">
              <a:solidFill>
                <a:schemeClr val="bg1"/>
              </a:solidFill>
            </a:rPr>
            <a:t>).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345463" y="3608921"/>
        <a:ext cx="7723846" cy="451211"/>
      </dsp:txXfrm>
    </dsp:sp>
    <dsp:sp modelId="{AE38CA05-2AB5-4626-9BEC-EEC83F365751}">
      <dsp:nvSpPr>
        <dsp:cNvPr id="0" name=""/>
        <dsp:cNvSpPr/>
      </dsp:nvSpPr>
      <dsp:spPr>
        <a:xfrm>
          <a:off x="63455" y="3552520"/>
          <a:ext cx="564014" cy="564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90D20-F59F-4160-923F-852E015F198E}">
      <dsp:nvSpPr>
        <dsp:cNvPr id="0" name=""/>
        <dsp:cNvSpPr/>
      </dsp:nvSpPr>
      <dsp:spPr>
        <a:xfrm>
          <a:off x="390620" y="274414"/>
          <a:ext cx="2343721" cy="13020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ІСТОТИ(граматично)</a:t>
          </a:r>
          <a:endParaRPr lang="ru-RU" sz="1600" b="1" kern="1200" dirty="0"/>
        </a:p>
      </dsp:txBody>
      <dsp:txXfrm>
        <a:off x="428756" y="312550"/>
        <a:ext cx="2267449" cy="1225795"/>
      </dsp:txXfrm>
    </dsp:sp>
    <dsp:sp modelId="{CB849F6D-09DD-4F9B-8289-FA40282FF6DD}">
      <dsp:nvSpPr>
        <dsp:cNvPr id="0" name=""/>
        <dsp:cNvSpPr/>
      </dsp:nvSpPr>
      <dsp:spPr>
        <a:xfrm>
          <a:off x="3775995" y="274414"/>
          <a:ext cx="2343721" cy="13020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НЕІСТОТИ (граматично)</a:t>
          </a:r>
          <a:endParaRPr lang="ru-RU" sz="1600" b="1" kern="1200" dirty="0"/>
        </a:p>
      </dsp:txBody>
      <dsp:txXfrm>
        <a:off x="3814131" y="312550"/>
        <a:ext cx="2267449" cy="1225795"/>
      </dsp:txXfrm>
    </dsp:sp>
    <dsp:sp modelId="{343E7BD5-4C87-4CC7-BCDF-B72202BEA064}">
      <dsp:nvSpPr>
        <dsp:cNvPr id="0" name=""/>
        <dsp:cNvSpPr/>
      </dsp:nvSpPr>
      <dsp:spPr>
        <a:xfrm>
          <a:off x="2766893" y="5808201"/>
          <a:ext cx="976550" cy="97655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78B4A-5A08-4CB3-993C-D71F3451B89F}">
      <dsp:nvSpPr>
        <dsp:cNvPr id="0" name=""/>
        <dsp:cNvSpPr/>
      </dsp:nvSpPr>
      <dsp:spPr>
        <a:xfrm rot="240000">
          <a:off x="324622" y="5389738"/>
          <a:ext cx="5861092" cy="4098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FF91C-B016-4B99-BA8C-E32F46DBFBB3}">
      <dsp:nvSpPr>
        <dsp:cNvPr id="0" name=""/>
        <dsp:cNvSpPr/>
      </dsp:nvSpPr>
      <dsp:spPr>
        <a:xfrm rot="240000">
          <a:off x="3850005" y="4651382"/>
          <a:ext cx="2325907" cy="803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назви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рослин</a:t>
          </a:r>
          <a:r>
            <a:rPr lang="ru-RU" sz="1100" b="1" kern="1200" dirty="0" smtClean="0">
              <a:solidFill>
                <a:schemeClr val="bg1"/>
              </a:solidFill>
            </a:rPr>
            <a:t>: </a:t>
          </a:r>
          <a:r>
            <a:rPr lang="ru-RU" sz="1100" b="1" i="1" kern="1200" dirty="0" smtClean="0">
              <a:solidFill>
                <a:schemeClr val="bg1"/>
              </a:solidFill>
            </a:rPr>
            <a:t>дуб, </a:t>
          </a:r>
          <a:r>
            <a:rPr lang="ru-RU" sz="1100" b="1" i="1" kern="1200" dirty="0" err="1" smtClean="0">
              <a:solidFill>
                <a:schemeClr val="bg1"/>
              </a:solidFill>
            </a:rPr>
            <a:t>осика</a:t>
          </a:r>
          <a:r>
            <a:rPr lang="ru-RU" sz="1100" b="1" i="1" kern="1200" dirty="0" smtClean="0">
              <a:solidFill>
                <a:schemeClr val="bg1"/>
              </a:solidFill>
            </a:rPr>
            <a:t>, липа, ромашка, </a:t>
          </a:r>
          <a:r>
            <a:rPr lang="ru-RU" sz="1100" b="1" i="1" kern="1200" dirty="0" err="1" smtClean="0">
              <a:solidFill>
                <a:schemeClr val="bg1"/>
              </a:solidFill>
            </a:rPr>
            <a:t>кульбаби</a:t>
          </a:r>
          <a:r>
            <a:rPr lang="ru-RU" sz="1100" b="1" i="1" kern="1200" dirty="0" smtClean="0">
              <a:solidFill>
                <a:schemeClr val="bg1"/>
              </a:solidFill>
            </a:rPr>
            <a:t>,</a:t>
          </a:r>
          <a:r>
            <a:rPr lang="uk-UA" sz="1100" b="1" i="1" kern="1200" dirty="0" smtClean="0">
              <a:solidFill>
                <a:schemeClr val="bg1"/>
              </a:solidFill>
            </a:rPr>
            <a:t> кропива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889216" y="4690593"/>
        <a:ext cx="2247485" cy="724817"/>
      </dsp:txXfrm>
    </dsp:sp>
    <dsp:sp modelId="{06C0D719-A853-43F7-95BE-A0B0683A4366}">
      <dsp:nvSpPr>
        <dsp:cNvPr id="0" name=""/>
        <dsp:cNvSpPr/>
      </dsp:nvSpPr>
      <dsp:spPr>
        <a:xfrm rot="240000">
          <a:off x="3915109" y="3792018"/>
          <a:ext cx="2325907" cy="8032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назви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сукупності</a:t>
          </a:r>
          <a:r>
            <a:rPr lang="ru-RU" sz="1100" b="1" kern="1200" dirty="0" smtClean="0">
              <a:solidFill>
                <a:schemeClr val="bg1"/>
              </a:solidFill>
            </a:rPr>
            <a:t> людей і </a:t>
          </a:r>
          <a:r>
            <a:rPr lang="ru-RU" sz="1100" b="1" kern="1200" dirty="0" err="1" smtClean="0">
              <a:solidFill>
                <a:schemeClr val="bg1"/>
              </a:solidFill>
            </a:rPr>
            <a:t>тварин</a:t>
          </a:r>
          <a:r>
            <a:rPr lang="ru-RU" sz="1100" b="1" kern="1200" dirty="0" smtClean="0">
              <a:solidFill>
                <a:schemeClr val="bg1"/>
              </a:solidFill>
            </a:rPr>
            <a:t>: </a:t>
          </a:r>
          <a:r>
            <a:rPr lang="ru-RU" sz="1100" b="1" i="1" kern="1200" dirty="0" smtClean="0">
              <a:solidFill>
                <a:schemeClr val="bg1"/>
              </a:solidFill>
            </a:rPr>
            <a:t>народ</a:t>
          </a:r>
          <a:r>
            <a:rPr lang="uk-UA" sz="1100" b="1" i="1" kern="1200" dirty="0" smtClean="0">
              <a:solidFill>
                <a:schemeClr val="bg1"/>
              </a:solidFill>
            </a:rPr>
            <a:t>,</a:t>
          </a:r>
          <a:r>
            <a:rPr lang="ru-RU" sz="1100" b="1" i="1" kern="1200" dirty="0" smtClean="0">
              <a:solidFill>
                <a:schemeClr val="bg1"/>
              </a:solidFill>
            </a:rPr>
            <a:t> </a:t>
          </a:r>
          <a:r>
            <a:rPr lang="ru-RU" sz="1100" b="1" i="1" kern="1200" dirty="0" err="1" smtClean="0">
              <a:solidFill>
                <a:schemeClr val="bg1"/>
              </a:solidFill>
            </a:rPr>
            <a:t>плем’я</a:t>
          </a:r>
          <a:r>
            <a:rPr lang="ru-RU" sz="1100" b="1" i="1" kern="1200" dirty="0" smtClean="0">
              <a:solidFill>
                <a:schemeClr val="bg1"/>
              </a:solidFill>
            </a:rPr>
            <a:t>, </a:t>
          </a:r>
          <a:r>
            <a:rPr lang="ru-RU" sz="1100" b="1" i="1" kern="1200" dirty="0" err="1" smtClean="0">
              <a:solidFill>
                <a:schemeClr val="bg1"/>
              </a:solidFill>
            </a:rPr>
            <a:t>військо</a:t>
          </a:r>
          <a:r>
            <a:rPr lang="ru-RU" sz="1100" b="1" i="1" kern="1200" dirty="0" smtClean="0">
              <a:solidFill>
                <a:schemeClr val="bg1"/>
              </a:solidFill>
            </a:rPr>
            <a:t>, полк, </a:t>
          </a:r>
          <a:r>
            <a:rPr lang="ru-RU" sz="1100" b="1" i="1" kern="1200" dirty="0" err="1" smtClean="0">
              <a:solidFill>
                <a:schemeClr val="bg1"/>
              </a:solidFill>
            </a:rPr>
            <a:t>натовп</a:t>
          </a:r>
          <a:r>
            <a:rPr lang="ru-RU" sz="1100" b="1" i="1" kern="1200" dirty="0" smtClean="0">
              <a:solidFill>
                <a:schemeClr val="bg1"/>
              </a:solidFill>
            </a:rPr>
            <a:t>, череда, </a:t>
          </a:r>
          <a:r>
            <a:rPr lang="uk-UA" sz="1100" b="1" i="1" kern="1200" dirty="0" smtClean="0">
              <a:solidFill>
                <a:schemeClr val="bg1"/>
              </a:solidFill>
            </a:rPr>
            <a:t>зграя, </a:t>
          </a:r>
          <a:r>
            <a:rPr lang="ru-RU" sz="1100" b="1" i="1" kern="1200" dirty="0" smtClean="0">
              <a:solidFill>
                <a:schemeClr val="bg1"/>
              </a:solidFill>
            </a:rPr>
            <a:t>отара, </a:t>
          </a:r>
          <a:r>
            <a:rPr lang="ru-RU" sz="1100" b="1" i="1" kern="1200" dirty="0" err="1" smtClean="0">
              <a:solidFill>
                <a:schemeClr val="bg1"/>
              </a:solidFill>
            </a:rPr>
            <a:t>рій</a:t>
          </a:r>
          <a:r>
            <a:rPr lang="ru-RU" sz="1100" b="1" i="1" kern="1200" dirty="0" smtClean="0">
              <a:solidFill>
                <a:schemeClr val="bg1"/>
              </a:solidFill>
            </a:rPr>
            <a:t>, гурт;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954320" y="3831229"/>
        <a:ext cx="2247485" cy="724817"/>
      </dsp:txXfrm>
    </dsp:sp>
    <dsp:sp modelId="{E3E3E297-7507-4881-81FD-A94D7D8C868A}">
      <dsp:nvSpPr>
        <dsp:cNvPr id="0" name=""/>
        <dsp:cNvSpPr/>
      </dsp:nvSpPr>
      <dsp:spPr>
        <a:xfrm rot="240000">
          <a:off x="3980212" y="2932653"/>
          <a:ext cx="2325907" cy="8032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збірні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назви</a:t>
          </a:r>
          <a:r>
            <a:rPr lang="ru-RU" sz="1100" b="1" kern="1200" dirty="0" smtClean="0">
              <a:solidFill>
                <a:schemeClr val="bg1"/>
              </a:solidFill>
            </a:rPr>
            <a:t>: </a:t>
          </a:r>
          <a:r>
            <a:rPr lang="ru-RU" sz="1100" b="1" i="1" kern="1200" dirty="0" err="1" smtClean="0">
              <a:solidFill>
                <a:schemeClr val="bg1"/>
              </a:solidFill>
            </a:rPr>
            <a:t>студентство</a:t>
          </a:r>
          <a:r>
            <a:rPr lang="ru-RU" sz="1100" b="1" i="1" kern="1200" dirty="0" smtClean="0">
              <a:solidFill>
                <a:schemeClr val="bg1"/>
              </a:solidFill>
            </a:rPr>
            <a:t>, молодь, </a:t>
          </a:r>
          <a:r>
            <a:rPr lang="ru-RU" sz="1100" b="1" i="1" kern="1200" dirty="0" err="1" smtClean="0">
              <a:solidFill>
                <a:schemeClr val="bg1"/>
              </a:solidFill>
            </a:rPr>
            <a:t>дітвора</a:t>
          </a:r>
          <a:r>
            <a:rPr lang="ru-RU" sz="1100" b="1" i="1" kern="1200" dirty="0" smtClean="0">
              <a:solidFill>
                <a:schemeClr val="bg1"/>
              </a:solidFill>
            </a:rPr>
            <a:t>;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019423" y="2971864"/>
        <a:ext cx="2247485" cy="724817"/>
      </dsp:txXfrm>
    </dsp:sp>
    <dsp:sp modelId="{DE88060D-C3DE-403F-B704-C88EF4503BB6}">
      <dsp:nvSpPr>
        <dsp:cNvPr id="0" name=""/>
        <dsp:cNvSpPr/>
      </dsp:nvSpPr>
      <dsp:spPr>
        <a:xfrm rot="240000">
          <a:off x="4045315" y="2073289"/>
          <a:ext cx="2325907" cy="8032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іменник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i="1" kern="1200" dirty="0" smtClean="0">
              <a:solidFill>
                <a:schemeClr val="bg1"/>
              </a:solidFill>
            </a:rPr>
            <a:t>труп</a:t>
          </a:r>
          <a:r>
            <a:rPr lang="uk-UA" sz="1100" b="1" i="1" kern="1200" dirty="0" smtClean="0">
              <a:solidFill>
                <a:schemeClr val="bg1"/>
              </a:solidFill>
            </a:rPr>
            <a:t>.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084526" y="2112500"/>
        <a:ext cx="2247485" cy="724817"/>
      </dsp:txXfrm>
    </dsp:sp>
    <dsp:sp modelId="{E21AA4FE-53A7-421A-8C6E-02267004FCB1}">
      <dsp:nvSpPr>
        <dsp:cNvPr id="0" name=""/>
        <dsp:cNvSpPr/>
      </dsp:nvSpPr>
      <dsp:spPr>
        <a:xfrm rot="240000">
          <a:off x="464630" y="4417010"/>
          <a:ext cx="2325907" cy="8032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неживі</a:t>
          </a:r>
          <a:r>
            <a:rPr lang="ru-RU" sz="1100" b="1" kern="1200" dirty="0" smtClean="0">
              <a:solidFill>
                <a:schemeClr val="bg1"/>
              </a:solidFill>
            </a:rPr>
            <a:t> </a:t>
          </a:r>
          <a:r>
            <a:rPr lang="ru-RU" sz="1100" b="1" kern="1200" dirty="0" err="1" smtClean="0">
              <a:solidFill>
                <a:schemeClr val="bg1"/>
              </a:solidFill>
            </a:rPr>
            <a:t>предмети</a:t>
          </a:r>
          <a:r>
            <a:rPr lang="ru-RU" sz="1100" b="1" kern="1200" dirty="0" smtClean="0">
              <a:solidFill>
                <a:schemeClr val="bg1"/>
              </a:solidFill>
            </a:rPr>
            <a:t>: </a:t>
          </a:r>
          <a:r>
            <a:rPr lang="ru-RU" sz="1100" b="1" i="1" kern="1200" dirty="0" err="1" smtClean="0">
              <a:solidFill>
                <a:schemeClr val="bg1"/>
              </a:solidFill>
            </a:rPr>
            <a:t>мрець</a:t>
          </a:r>
          <a:r>
            <a:rPr lang="ru-RU" sz="1100" b="1" i="1" kern="1200" dirty="0" smtClean="0">
              <a:solidFill>
                <a:schemeClr val="bg1"/>
              </a:solidFill>
            </a:rPr>
            <a:t>, </a:t>
          </a:r>
          <a:r>
            <a:rPr lang="ru-RU" sz="1100" b="1" i="1" kern="1200" dirty="0" err="1" smtClean="0">
              <a:solidFill>
                <a:schemeClr val="bg1"/>
              </a:solidFill>
            </a:rPr>
            <a:t>покійник</a:t>
          </a:r>
          <a:r>
            <a:rPr lang="ru-RU" sz="1100" b="1" i="1" kern="1200" dirty="0" smtClean="0">
              <a:solidFill>
                <a:schemeClr val="bg1"/>
              </a:solidFill>
            </a:rPr>
            <a:t>;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503841" y="4456221"/>
        <a:ext cx="2247485" cy="724817"/>
      </dsp:txXfrm>
    </dsp:sp>
    <dsp:sp modelId="{8928310A-7103-4B30-B8C9-0179B3B24D35}">
      <dsp:nvSpPr>
        <dsp:cNvPr id="0" name=""/>
        <dsp:cNvSpPr/>
      </dsp:nvSpPr>
      <dsp:spPr>
        <a:xfrm rot="240000">
          <a:off x="529733" y="3557646"/>
          <a:ext cx="2325907" cy="803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умовні</a:t>
          </a:r>
          <a:r>
            <a:rPr lang="ru-RU" sz="1100" b="1" kern="1200" dirty="0" smtClean="0">
              <a:solidFill>
                <a:schemeClr val="bg1"/>
              </a:solidFill>
            </a:rPr>
            <a:t> знаки: </a:t>
          </a:r>
          <a:r>
            <a:rPr lang="ru-RU" sz="1100" b="1" i="1" kern="1200" dirty="0" smtClean="0">
              <a:solidFill>
                <a:schemeClr val="bg1"/>
              </a:solidFill>
            </a:rPr>
            <a:t>туз, валет, </a:t>
          </a:r>
          <a:r>
            <a:rPr lang="ru-RU" sz="1100" b="1" i="1" kern="1200" dirty="0" err="1" smtClean="0">
              <a:solidFill>
                <a:schemeClr val="bg1"/>
              </a:solidFill>
            </a:rPr>
            <a:t>козир</a:t>
          </a:r>
          <a:r>
            <a:rPr lang="ru-RU" sz="1100" b="1" i="1" kern="1200" dirty="0" smtClean="0">
              <a:solidFill>
                <a:schemeClr val="bg1"/>
              </a:solidFill>
            </a:rPr>
            <a:t>, ферзь, тур</a:t>
          </a:r>
          <a:r>
            <a:rPr lang="uk-UA" sz="1100" b="1" i="1" kern="1200" dirty="0" smtClean="0">
              <a:solidFill>
                <a:schemeClr val="bg1"/>
              </a:solidFill>
            </a:rPr>
            <a:t>а;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568944" y="3596857"/>
        <a:ext cx="2247485" cy="724817"/>
      </dsp:txXfrm>
    </dsp:sp>
    <dsp:sp modelId="{EA8FE55A-FC6B-494D-910C-D9D63426C3D0}">
      <dsp:nvSpPr>
        <dsp:cNvPr id="0" name=""/>
        <dsp:cNvSpPr/>
      </dsp:nvSpPr>
      <dsp:spPr>
        <a:xfrm rot="240000">
          <a:off x="594837" y="2698281"/>
          <a:ext cx="2325907" cy="8032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</a:rPr>
            <a:t> страви: </a:t>
          </a:r>
          <a:r>
            <a:rPr lang="ru-RU" sz="1100" b="1" i="1" kern="1200" dirty="0" err="1" smtClean="0">
              <a:solidFill>
                <a:schemeClr val="bg1"/>
              </a:solidFill>
            </a:rPr>
            <a:t>смажена</a:t>
          </a:r>
          <a:r>
            <a:rPr lang="ru-RU" sz="1100" b="1" i="1" kern="1200" dirty="0" smtClean="0">
              <a:solidFill>
                <a:schemeClr val="bg1"/>
              </a:solidFill>
            </a:rPr>
            <a:t> </a:t>
          </a:r>
          <a:r>
            <a:rPr lang="ru-RU" sz="1100" b="1" i="1" kern="1200" dirty="0" err="1" smtClean="0">
              <a:solidFill>
                <a:schemeClr val="bg1"/>
              </a:solidFill>
            </a:rPr>
            <a:t>гуска</a:t>
          </a:r>
          <a:r>
            <a:rPr lang="ru-RU" sz="1100" b="1" i="1" kern="1200" dirty="0" smtClean="0">
              <a:solidFill>
                <a:schemeClr val="bg1"/>
              </a:solidFill>
            </a:rPr>
            <a:t>, варена курка, печена качка.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634048" y="2737492"/>
        <a:ext cx="2247485" cy="724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3D561-A633-432A-AD46-95F42F8B18A7}">
      <dsp:nvSpPr>
        <dsp:cNvPr id="0" name=""/>
        <dsp:cNvSpPr/>
      </dsp:nvSpPr>
      <dsp:spPr>
        <a:xfrm>
          <a:off x="7892" y="1203009"/>
          <a:ext cx="2843319" cy="1421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Назви істот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49531" y="1244648"/>
        <a:ext cx="2760041" cy="1338381"/>
      </dsp:txXfrm>
    </dsp:sp>
    <dsp:sp modelId="{7AA498E8-A4EF-4BF3-AE43-0A33E1DDA292}">
      <dsp:nvSpPr>
        <dsp:cNvPr id="0" name=""/>
        <dsp:cNvSpPr/>
      </dsp:nvSpPr>
      <dsp:spPr>
        <a:xfrm>
          <a:off x="2851212" y="1890416"/>
          <a:ext cx="1137327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137327" y="23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91442" y="1885406"/>
        <a:ext cx="56866" cy="56866"/>
      </dsp:txXfrm>
    </dsp:sp>
    <dsp:sp modelId="{4870A6D5-F20B-4E5B-9EB8-F04A824A75BF}">
      <dsp:nvSpPr>
        <dsp:cNvPr id="0" name=""/>
        <dsp:cNvSpPr/>
      </dsp:nvSpPr>
      <dsp:spPr>
        <a:xfrm>
          <a:off x="3988540" y="1203009"/>
          <a:ext cx="2843319" cy="1421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Утворюють обидва роди(</a:t>
          </a:r>
          <a:r>
            <a:rPr lang="uk-UA" sz="3000" b="1" kern="1200" dirty="0" smtClean="0">
              <a:solidFill>
                <a:srgbClr val="FF0000"/>
              </a:solidFill>
            </a:rPr>
            <a:t>Ч</a:t>
          </a:r>
          <a:r>
            <a:rPr lang="uk-UA" sz="3000" b="1" kern="1200" dirty="0" smtClean="0">
              <a:solidFill>
                <a:schemeClr val="bg1"/>
              </a:solidFill>
            </a:rPr>
            <a:t> і </a:t>
          </a:r>
          <a:r>
            <a:rPr lang="uk-UA" sz="3000" b="1" kern="1200" dirty="0" smtClean="0">
              <a:solidFill>
                <a:srgbClr val="FF0000"/>
              </a:solidFill>
            </a:rPr>
            <a:t>Ж</a:t>
          </a:r>
          <a:r>
            <a:rPr lang="uk-UA" sz="3000" b="1" kern="1200" dirty="0" smtClean="0">
              <a:solidFill>
                <a:schemeClr val="bg1"/>
              </a:solidFill>
            </a:rPr>
            <a:t>) 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4030179" y="1244648"/>
        <a:ext cx="2760041" cy="1338381"/>
      </dsp:txXfrm>
    </dsp:sp>
    <dsp:sp modelId="{A773BD36-4B8C-4453-A117-286654112205}">
      <dsp:nvSpPr>
        <dsp:cNvPr id="0" name=""/>
        <dsp:cNvSpPr/>
      </dsp:nvSpPr>
      <dsp:spPr>
        <a:xfrm>
          <a:off x="6831859" y="1890416"/>
          <a:ext cx="1137327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137327" y="234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372090" y="1885406"/>
        <a:ext cx="56866" cy="56866"/>
      </dsp:txXfrm>
    </dsp:sp>
    <dsp:sp modelId="{DAC85357-5612-4377-8439-18D5EDA7B01C}">
      <dsp:nvSpPr>
        <dsp:cNvPr id="0" name=""/>
        <dsp:cNvSpPr/>
      </dsp:nvSpPr>
      <dsp:spPr>
        <a:xfrm>
          <a:off x="7969187" y="1203009"/>
          <a:ext cx="2843319" cy="14216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>
              <a:solidFill>
                <a:schemeClr val="bg1"/>
              </a:solidFill>
            </a:rPr>
            <a:t>Ч.рід</a:t>
          </a:r>
          <a:r>
            <a:rPr lang="uk-UA" sz="3000" b="1" kern="1200" dirty="0" smtClean="0">
              <a:solidFill>
                <a:schemeClr val="bg1"/>
              </a:solidFill>
            </a:rPr>
            <a:t> З.в.=</a:t>
          </a:r>
          <a:r>
            <a:rPr lang="uk-UA" sz="3000" b="1" kern="1200" dirty="0" err="1" smtClean="0">
              <a:solidFill>
                <a:srgbClr val="00B0F0"/>
              </a:solidFill>
            </a:rPr>
            <a:t>Р</a:t>
          </a:r>
          <a:r>
            <a:rPr lang="uk-UA" sz="3000" b="1" kern="1200" dirty="0" err="1" smtClean="0">
              <a:solidFill>
                <a:schemeClr val="bg1"/>
              </a:solidFill>
            </a:rPr>
            <a:t>.в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8010826" y="1244648"/>
        <a:ext cx="2760041" cy="1338381"/>
      </dsp:txXfrm>
    </dsp:sp>
    <dsp:sp modelId="{2AF800C9-D3B5-4DCA-BA69-F606DA20C71D}">
      <dsp:nvSpPr>
        <dsp:cNvPr id="0" name=""/>
        <dsp:cNvSpPr/>
      </dsp:nvSpPr>
      <dsp:spPr>
        <a:xfrm>
          <a:off x="7892" y="2837918"/>
          <a:ext cx="2843319" cy="14216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Назви неістот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49531" y="2879557"/>
        <a:ext cx="2760041" cy="1338381"/>
      </dsp:txXfrm>
    </dsp:sp>
    <dsp:sp modelId="{6186DE86-BC28-4E79-B546-2C72D2215213}">
      <dsp:nvSpPr>
        <dsp:cNvPr id="0" name=""/>
        <dsp:cNvSpPr/>
      </dsp:nvSpPr>
      <dsp:spPr>
        <a:xfrm>
          <a:off x="2851212" y="3525325"/>
          <a:ext cx="1137327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137327" y="23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91442" y="3520315"/>
        <a:ext cx="56866" cy="56866"/>
      </dsp:txXfrm>
    </dsp:sp>
    <dsp:sp modelId="{FF41BB7F-13D1-4A49-9A7B-482698B376C6}">
      <dsp:nvSpPr>
        <dsp:cNvPr id="0" name=""/>
        <dsp:cNvSpPr/>
      </dsp:nvSpPr>
      <dsp:spPr>
        <a:xfrm>
          <a:off x="3988540" y="2837918"/>
          <a:ext cx="2843319" cy="14216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chemeClr val="bg1"/>
              </a:solidFill>
            </a:rPr>
            <a:t>Якийсь один рід: ч/ж/с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4030179" y="2879557"/>
        <a:ext cx="2760041" cy="1338381"/>
      </dsp:txXfrm>
    </dsp:sp>
    <dsp:sp modelId="{B97E2C56-3775-4FCC-A909-C4B0A2B177A9}">
      <dsp:nvSpPr>
        <dsp:cNvPr id="0" name=""/>
        <dsp:cNvSpPr/>
      </dsp:nvSpPr>
      <dsp:spPr>
        <a:xfrm rot="289254">
          <a:off x="6830576" y="3555805"/>
          <a:ext cx="725366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725366" y="234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75125" y="3561094"/>
        <a:ext cx="36268" cy="36268"/>
      </dsp:txXfrm>
    </dsp:sp>
    <dsp:sp modelId="{4611B4C1-66CC-4537-88D5-3297AA661860}">
      <dsp:nvSpPr>
        <dsp:cNvPr id="0" name=""/>
        <dsp:cNvSpPr/>
      </dsp:nvSpPr>
      <dsp:spPr>
        <a:xfrm>
          <a:off x="7554660" y="2898879"/>
          <a:ext cx="2843319" cy="14216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err="1" smtClean="0">
              <a:solidFill>
                <a:schemeClr val="bg1"/>
              </a:solidFill>
            </a:rPr>
            <a:t>Ч.рід</a:t>
          </a:r>
          <a:r>
            <a:rPr lang="uk-UA" sz="3000" b="1" kern="1200" dirty="0" smtClean="0">
              <a:solidFill>
                <a:schemeClr val="bg1"/>
              </a:solidFill>
            </a:rPr>
            <a:t> З.в.=</a:t>
          </a:r>
          <a:r>
            <a:rPr lang="uk-UA" sz="3000" b="1" kern="1200" dirty="0" err="1" smtClean="0">
              <a:solidFill>
                <a:srgbClr val="00B0F0"/>
              </a:solidFill>
            </a:rPr>
            <a:t>Н</a:t>
          </a:r>
          <a:r>
            <a:rPr lang="uk-UA" sz="3000" b="1" kern="1200" dirty="0" err="1" smtClean="0">
              <a:solidFill>
                <a:schemeClr val="bg1"/>
              </a:solidFill>
            </a:rPr>
            <a:t>.в</a:t>
          </a:r>
          <a:endParaRPr lang="ru-RU" sz="3000" b="1" kern="1200" dirty="0">
            <a:solidFill>
              <a:schemeClr val="bg1"/>
            </a:solidFill>
          </a:endParaRPr>
        </a:p>
      </dsp:txBody>
      <dsp:txXfrm>
        <a:off x="7596299" y="2940518"/>
        <a:ext cx="2760041" cy="1338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BC7B5-78B2-43F1-A691-1BBECC628286}">
      <dsp:nvSpPr>
        <dsp:cNvPr id="0" name=""/>
        <dsp:cNvSpPr/>
      </dsp:nvSpPr>
      <dsp:spPr>
        <a:xfrm>
          <a:off x="1966101" y="986630"/>
          <a:ext cx="7122893" cy="3830448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DDAD3D-67EC-4F87-9B4D-AC2E91066E6D}">
      <dsp:nvSpPr>
        <dsp:cNvPr id="0" name=""/>
        <dsp:cNvSpPr/>
      </dsp:nvSpPr>
      <dsp:spPr>
        <a:xfrm>
          <a:off x="5527547" y="1392890"/>
          <a:ext cx="949" cy="301792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0000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B996C-BBBD-4318-ACCE-E1930F579829}">
      <dsp:nvSpPr>
        <dsp:cNvPr id="0" name=""/>
        <dsp:cNvSpPr/>
      </dsp:nvSpPr>
      <dsp:spPr>
        <a:xfrm>
          <a:off x="2203531" y="1276816"/>
          <a:ext cx="3086587" cy="32500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називає предмет за його приналежністю до даного класу або різновиду, тобто як носія ознаки, що об’єднує його з іншими предметами даного класу (</a:t>
          </a:r>
          <a:r>
            <a:rPr lang="uk-UA" sz="2100" b="1" i="1" kern="1200" dirty="0" smtClean="0">
              <a:solidFill>
                <a:schemeClr val="bg1"/>
              </a:solidFill>
            </a:rPr>
            <a:t>друг, річка, брат, озеро</a:t>
          </a:r>
          <a:r>
            <a:rPr lang="uk-UA" sz="2100" b="1" kern="1200" dirty="0" smtClean="0">
              <a:solidFill>
                <a:schemeClr val="bg1"/>
              </a:solidFill>
            </a:rPr>
            <a:t>)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2203531" y="1276816"/>
        <a:ext cx="3086587" cy="3250077"/>
      </dsp:txXfrm>
    </dsp:sp>
    <dsp:sp modelId="{04AD3FBC-CE90-4932-BF36-F6F769E33BF4}">
      <dsp:nvSpPr>
        <dsp:cNvPr id="0" name=""/>
        <dsp:cNvSpPr/>
      </dsp:nvSpPr>
      <dsp:spPr>
        <a:xfrm>
          <a:off x="5764977" y="1276816"/>
          <a:ext cx="3086587" cy="32500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bg1"/>
              </a:solidFill>
            </a:rPr>
            <a:t>Позначає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індивідуальні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предмети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безвідносно</a:t>
          </a:r>
          <a:r>
            <a:rPr lang="ru-RU" sz="2100" b="1" kern="1200" dirty="0" smtClean="0">
              <a:solidFill>
                <a:schemeClr val="bg1"/>
              </a:solidFill>
            </a:rPr>
            <a:t> до </a:t>
          </a:r>
          <a:r>
            <a:rPr lang="ru-RU" sz="2100" b="1" kern="1200" dirty="0" err="1" smtClean="0">
              <a:solidFill>
                <a:schemeClr val="bg1"/>
              </a:solidFill>
            </a:rPr>
            <a:t>їх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ознак</a:t>
          </a:r>
          <a:r>
            <a:rPr lang="ru-RU" sz="2100" b="1" kern="1200" dirty="0" smtClean="0">
              <a:solidFill>
                <a:schemeClr val="bg1"/>
              </a:solidFill>
            </a:rPr>
            <a:t>( </a:t>
          </a:r>
          <a:r>
            <a:rPr lang="ru-RU" sz="2100" b="1" strike="sngStrike" kern="1200" dirty="0" smtClean="0">
              <a:solidFill>
                <a:schemeClr val="bg1"/>
              </a:solidFill>
            </a:rPr>
            <a:t>друг</a:t>
          </a:r>
          <a:r>
            <a:rPr lang="ru-RU" sz="2100" b="1" kern="1200" dirty="0" smtClean="0">
              <a:solidFill>
                <a:schemeClr val="bg1"/>
              </a:solidFill>
            </a:rPr>
            <a:t> Артем, </a:t>
          </a:r>
          <a:r>
            <a:rPr lang="ru-RU" sz="2100" b="1" strike="sngStrike" kern="1200" dirty="0" err="1" smtClean="0">
              <a:solidFill>
                <a:schemeClr val="bg1"/>
              </a:solidFill>
            </a:rPr>
            <a:t>річка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Ворскла</a:t>
          </a:r>
          <a:r>
            <a:rPr lang="ru-RU" sz="2100" b="1" kern="1200" dirty="0" smtClean="0">
              <a:solidFill>
                <a:schemeClr val="bg1"/>
              </a:solidFill>
            </a:rPr>
            <a:t>, </a:t>
          </a:r>
          <a:r>
            <a:rPr lang="ru-RU" sz="2100" b="1" strike="sngStrike" kern="1200" dirty="0" smtClean="0">
              <a:solidFill>
                <a:schemeClr val="bg1"/>
              </a:solidFill>
            </a:rPr>
            <a:t>брат</a:t>
          </a:r>
          <a:r>
            <a:rPr lang="ru-RU" sz="2100" b="1" kern="1200" dirty="0" smtClean="0">
              <a:solidFill>
                <a:schemeClr val="bg1"/>
              </a:solidFill>
            </a:rPr>
            <a:t> Михайло, </a:t>
          </a:r>
          <a:r>
            <a:rPr lang="ru-RU" sz="2100" b="1" strike="sngStrike" kern="1200" dirty="0" smtClean="0">
              <a:solidFill>
                <a:schemeClr val="bg1"/>
              </a:solidFill>
            </a:rPr>
            <a:t>озеро</a:t>
          </a:r>
          <a:r>
            <a:rPr lang="ru-RU" sz="2100" b="1" kern="1200" dirty="0" smtClean="0">
              <a:solidFill>
                <a:schemeClr val="bg1"/>
              </a:solidFill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</a:rPr>
            <a:t>Синевір</a:t>
          </a:r>
          <a:r>
            <a:rPr lang="ru-RU" sz="2100" b="1" kern="1200" dirty="0" smtClean="0">
              <a:solidFill>
                <a:schemeClr val="bg1"/>
              </a:solidFill>
            </a:rPr>
            <a:t>)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5764977" y="1276816"/>
        <a:ext cx="3086587" cy="3250077"/>
      </dsp:txXfrm>
    </dsp:sp>
    <dsp:sp modelId="{382D9322-392B-4641-A031-BB5C2038F715}">
      <dsp:nvSpPr>
        <dsp:cNvPr id="0" name=""/>
        <dsp:cNvSpPr/>
      </dsp:nvSpPr>
      <dsp:spPr>
        <a:xfrm rot="16200000">
          <a:off x="-716808" y="1495761"/>
          <a:ext cx="4178671" cy="1187148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smtClean="0">
              <a:solidFill>
                <a:schemeClr val="bg1"/>
              </a:solidFill>
            </a:rPr>
            <a:t>загальн</a:t>
          </a:r>
          <a:r>
            <a:rPr lang="uk-UA" sz="2700" b="1" kern="1200" smtClean="0">
              <a:solidFill>
                <a:schemeClr val="bg1"/>
              </a:solidFill>
            </a:rPr>
            <a:t>а назва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-537389" y="1972976"/>
        <a:ext cx="3819833" cy="591556"/>
      </dsp:txXfrm>
    </dsp:sp>
    <dsp:sp modelId="{3C01AD2F-AB3A-4E23-8737-887A29DA0CBB}">
      <dsp:nvSpPr>
        <dsp:cNvPr id="0" name=""/>
        <dsp:cNvSpPr/>
      </dsp:nvSpPr>
      <dsp:spPr>
        <a:xfrm rot="5400000">
          <a:off x="7593233" y="3120799"/>
          <a:ext cx="4178671" cy="1187148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smtClean="0">
              <a:solidFill>
                <a:schemeClr val="bg1"/>
              </a:solidFill>
            </a:rPr>
            <a:t>власна назва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7772652" y="3239176"/>
        <a:ext cx="3819833" cy="5915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D00A3-3889-4480-87C0-E3FA19ADA865}">
      <dsp:nvSpPr>
        <dsp:cNvPr id="0" name=""/>
        <dsp:cNvSpPr/>
      </dsp:nvSpPr>
      <dsp:spPr>
        <a:xfrm>
          <a:off x="4955266" y="991103"/>
          <a:ext cx="207687" cy="909867"/>
        </a:xfrm>
        <a:custGeom>
          <a:avLst/>
          <a:gdLst/>
          <a:ahLst/>
          <a:cxnLst/>
          <a:rect l="0" t="0" r="0" b="0"/>
          <a:pathLst>
            <a:path>
              <a:moveTo>
                <a:pt x="207687" y="0"/>
              </a:moveTo>
              <a:lnTo>
                <a:pt x="207687" y="909867"/>
              </a:lnTo>
              <a:lnTo>
                <a:pt x="0" y="9098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EC1F6-CD05-4EE7-8591-6F23C7CF8328}">
      <dsp:nvSpPr>
        <dsp:cNvPr id="0" name=""/>
        <dsp:cNvSpPr/>
      </dsp:nvSpPr>
      <dsp:spPr>
        <a:xfrm>
          <a:off x="5568437" y="3799824"/>
          <a:ext cx="296695" cy="90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867"/>
              </a:lnTo>
              <a:lnTo>
                <a:pt x="296695" y="90986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2ED8-453A-4152-BB8C-40056054141C}">
      <dsp:nvSpPr>
        <dsp:cNvPr id="0" name=""/>
        <dsp:cNvSpPr/>
      </dsp:nvSpPr>
      <dsp:spPr>
        <a:xfrm>
          <a:off x="5162953" y="991103"/>
          <a:ext cx="1196673" cy="181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047"/>
              </a:lnTo>
              <a:lnTo>
                <a:pt x="1196673" y="1612047"/>
              </a:lnTo>
              <a:lnTo>
                <a:pt x="1196673" y="18197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D151-AE0D-4D54-B375-4E876A2B9459}">
      <dsp:nvSpPr>
        <dsp:cNvPr id="0" name=""/>
        <dsp:cNvSpPr/>
      </dsp:nvSpPr>
      <dsp:spPr>
        <a:xfrm>
          <a:off x="3175091" y="3799824"/>
          <a:ext cx="296695" cy="909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867"/>
              </a:lnTo>
              <a:lnTo>
                <a:pt x="296695" y="90986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7E3B6-9791-48B7-B28E-DA604563A5E7}">
      <dsp:nvSpPr>
        <dsp:cNvPr id="0" name=""/>
        <dsp:cNvSpPr/>
      </dsp:nvSpPr>
      <dsp:spPr>
        <a:xfrm>
          <a:off x="3966280" y="991103"/>
          <a:ext cx="1196673" cy="1819734"/>
        </a:xfrm>
        <a:custGeom>
          <a:avLst/>
          <a:gdLst/>
          <a:ahLst/>
          <a:cxnLst/>
          <a:rect l="0" t="0" r="0" b="0"/>
          <a:pathLst>
            <a:path>
              <a:moveTo>
                <a:pt x="1196673" y="0"/>
              </a:moveTo>
              <a:lnTo>
                <a:pt x="1196673" y="1612047"/>
              </a:lnTo>
              <a:lnTo>
                <a:pt x="0" y="1612047"/>
              </a:lnTo>
              <a:lnTo>
                <a:pt x="0" y="181973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77B5B-8751-4A95-95F6-39EFFCF54BEB}">
      <dsp:nvSpPr>
        <dsp:cNvPr id="0" name=""/>
        <dsp:cNvSpPr/>
      </dsp:nvSpPr>
      <dsp:spPr>
        <a:xfrm>
          <a:off x="4173967" y="2117"/>
          <a:ext cx="1977972" cy="9889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Принципи розрізнення</a:t>
          </a:r>
          <a:endParaRPr lang="ru-RU" sz="1700" b="1" kern="1200" dirty="0"/>
        </a:p>
      </dsp:txBody>
      <dsp:txXfrm>
        <a:off x="4173967" y="2117"/>
        <a:ext cx="1977972" cy="988986"/>
      </dsp:txXfrm>
    </dsp:sp>
    <dsp:sp modelId="{A2FD3667-07E4-4F1B-8429-45E0A3CA6220}">
      <dsp:nvSpPr>
        <dsp:cNvPr id="0" name=""/>
        <dsp:cNvSpPr/>
      </dsp:nvSpPr>
      <dsp:spPr>
        <a:xfrm>
          <a:off x="2977294" y="2810838"/>
          <a:ext cx="1977972" cy="988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bg1"/>
              </a:solidFill>
            </a:rPr>
            <a:t>Загальні</a:t>
          </a:r>
          <a:r>
            <a:rPr lang="ru-RU" sz="1700" b="1" kern="1200" dirty="0" smtClean="0">
              <a:solidFill>
                <a:schemeClr val="bg1"/>
              </a:solidFill>
            </a:rPr>
            <a:t> </a:t>
          </a:r>
          <a:r>
            <a:rPr lang="ru-RU" sz="1700" b="1" kern="1200" dirty="0" err="1" smtClean="0">
              <a:solidFill>
                <a:schemeClr val="bg1"/>
              </a:solidFill>
            </a:rPr>
            <a:t>мають</a:t>
          </a:r>
          <a:r>
            <a:rPr lang="ru-RU" sz="1700" b="1" kern="1200" dirty="0" smtClean="0">
              <a:solidFill>
                <a:schemeClr val="bg1"/>
              </a:solidFill>
            </a:rPr>
            <a:t> </a:t>
          </a:r>
          <a:r>
            <a:rPr lang="ru-RU" sz="1700" b="1" kern="1200" dirty="0" err="1" smtClean="0">
              <a:solidFill>
                <a:schemeClr val="bg1"/>
              </a:solidFill>
            </a:rPr>
            <a:t>корелятивні</a:t>
          </a:r>
          <a:r>
            <a:rPr lang="ru-RU" sz="1700" b="1" kern="1200" dirty="0" smtClean="0">
              <a:solidFill>
                <a:schemeClr val="bg1"/>
              </a:solidFill>
            </a:rPr>
            <a:t> </a:t>
          </a:r>
          <a:r>
            <a:rPr lang="ru-RU" sz="1700" b="1" kern="1200" dirty="0" err="1" smtClean="0">
              <a:solidFill>
                <a:schemeClr val="bg1"/>
              </a:solidFill>
            </a:rPr>
            <a:t>форми</a:t>
          </a:r>
          <a:r>
            <a:rPr lang="ru-RU" sz="1700" b="1" kern="1200" dirty="0" smtClean="0">
              <a:solidFill>
                <a:schemeClr val="bg1"/>
              </a:solidFill>
            </a:rPr>
            <a:t> </a:t>
          </a:r>
          <a:r>
            <a:rPr lang="ru-RU" sz="1700" b="1" kern="1200" dirty="0" err="1" smtClean="0">
              <a:solidFill>
                <a:schemeClr val="bg1"/>
              </a:solidFill>
            </a:rPr>
            <a:t>однини</a:t>
          </a:r>
          <a:r>
            <a:rPr lang="ru-RU" sz="1700" b="1" kern="1200" dirty="0" smtClean="0">
              <a:solidFill>
                <a:schemeClr val="bg1"/>
              </a:solidFill>
            </a:rPr>
            <a:t> й  </a:t>
          </a:r>
          <a:r>
            <a:rPr lang="ru-RU" sz="1700" b="1" kern="1200" dirty="0" err="1" smtClean="0">
              <a:solidFill>
                <a:schemeClr val="bg1"/>
              </a:solidFill>
            </a:rPr>
            <a:t>множини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2977294" y="2810838"/>
        <a:ext cx="1977972" cy="988986"/>
      </dsp:txXfrm>
    </dsp:sp>
    <dsp:sp modelId="{5D87C56F-A726-49C6-98DD-B7A61CF9A1E4}">
      <dsp:nvSpPr>
        <dsp:cNvPr id="0" name=""/>
        <dsp:cNvSpPr/>
      </dsp:nvSpPr>
      <dsp:spPr>
        <a:xfrm>
          <a:off x="3471787" y="4215198"/>
          <a:ext cx="1977972" cy="9889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70C0"/>
              </a:solidFill>
            </a:rPr>
            <a:t>Місто-міста; ліс-ліси; світ-світи; кінь-коні</a:t>
          </a:r>
          <a:endParaRPr lang="ru-RU" sz="1700" b="1" kern="1200" dirty="0">
            <a:solidFill>
              <a:srgbClr val="0070C0"/>
            </a:solidFill>
          </a:endParaRPr>
        </a:p>
      </dsp:txBody>
      <dsp:txXfrm>
        <a:off x="3471787" y="4215198"/>
        <a:ext cx="1977972" cy="988986"/>
      </dsp:txXfrm>
    </dsp:sp>
    <dsp:sp modelId="{F0B82ED5-C934-4291-A7EB-1CBFC3246843}">
      <dsp:nvSpPr>
        <dsp:cNvPr id="0" name=""/>
        <dsp:cNvSpPr/>
      </dsp:nvSpPr>
      <dsp:spPr>
        <a:xfrm>
          <a:off x="5370640" y="2810838"/>
          <a:ext cx="1977972" cy="988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Власні або однину/або множину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5370640" y="2810838"/>
        <a:ext cx="1977972" cy="988986"/>
      </dsp:txXfrm>
    </dsp:sp>
    <dsp:sp modelId="{4F4D60E2-76A3-4A65-8200-541657455EDA}">
      <dsp:nvSpPr>
        <dsp:cNvPr id="0" name=""/>
        <dsp:cNvSpPr/>
      </dsp:nvSpPr>
      <dsp:spPr>
        <a:xfrm>
          <a:off x="5865133" y="4215198"/>
          <a:ext cx="1977972" cy="9889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/>
            <a:t>Карпати</a:t>
          </a:r>
          <a:r>
            <a:rPr lang="ru-RU" sz="1700" b="1" i="1" kern="1200" dirty="0" smtClean="0"/>
            <a:t>, </a:t>
          </a:r>
          <a:r>
            <a:rPr lang="ru-RU" sz="1700" b="1" i="1" kern="1200" dirty="0" err="1" smtClean="0"/>
            <a:t>Суми</a:t>
          </a:r>
          <a:r>
            <a:rPr lang="ru-RU" sz="1700" b="1" i="1" kern="1200" dirty="0" smtClean="0"/>
            <a:t>, </a:t>
          </a:r>
          <a:r>
            <a:rPr lang="ru-RU" sz="1700" b="1" i="1" kern="1200" dirty="0" err="1" smtClean="0"/>
            <a:t>Черкаси</a:t>
          </a:r>
          <a:endParaRPr lang="ru-RU" sz="1700" b="1" kern="1200" dirty="0"/>
        </a:p>
      </dsp:txBody>
      <dsp:txXfrm>
        <a:off x="5865133" y="4215198"/>
        <a:ext cx="1977972" cy="988986"/>
      </dsp:txXfrm>
    </dsp:sp>
    <dsp:sp modelId="{25840902-0F1A-49A1-BD84-66EE25305FBF}">
      <dsp:nvSpPr>
        <dsp:cNvPr id="0" name=""/>
        <dsp:cNvSpPr/>
      </dsp:nvSpPr>
      <dsp:spPr>
        <a:xfrm>
          <a:off x="2977294" y="1406477"/>
          <a:ext cx="1977972" cy="988986"/>
        </a:xfrm>
        <a:prstGeom prst="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</a:rPr>
            <a:t>семантично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2977294" y="1406477"/>
        <a:ext cx="1977972" cy="98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3404"/>
            <a:ext cx="9448800" cy="2280915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</a:rPr>
              <a:t>Іменник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як </a:t>
            </a:r>
            <a:r>
              <a:rPr lang="ru-RU" b="1" i="1" dirty="0" err="1">
                <a:solidFill>
                  <a:srgbClr val="FFFF00"/>
                </a:solidFill>
              </a:rPr>
              <a:t>частина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мови</a:t>
            </a:r>
            <a:r>
              <a:rPr lang="ru-RU" b="1" i="1" dirty="0">
                <a:solidFill>
                  <a:srgbClr val="FFFF00"/>
                </a:solidFill>
              </a:rPr>
              <a:t>.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Лексико-</a:t>
            </a:r>
            <a:r>
              <a:rPr lang="ru-RU" b="1" i="1" dirty="0" err="1" smtClean="0">
                <a:solidFill>
                  <a:srgbClr val="FFFF00"/>
                </a:solidFill>
              </a:rPr>
              <a:t>граматичні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категорії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іменників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5400" b="1" i="1" dirty="0">
                <a:solidFill>
                  <a:srgbClr val="FF0000"/>
                </a:solidFill>
              </a:rPr>
              <a:t>Тема </a:t>
            </a:r>
            <a:r>
              <a:rPr lang="ru-RU" sz="5400" b="1" i="1" dirty="0" smtClean="0">
                <a:solidFill>
                  <a:srgbClr val="FF0000"/>
                </a:solidFill>
              </a:rPr>
              <a:t>3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179157"/>
            <a:ext cx="11814048" cy="71085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Іменники істоти й неістоти (граматично)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214082"/>
              </p:ext>
            </p:extLst>
          </p:nvPr>
        </p:nvGraphicFramePr>
        <p:xfrm>
          <a:off x="649224" y="890016"/>
          <a:ext cx="108204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856">
                  <a:extLst>
                    <a:ext uri="{9D8B030D-6E8A-4147-A177-3AD203B41FA5}">
                      <a16:colId xmlns:a16="http://schemas.microsoft.com/office/drawing/2014/main" val="2644410028"/>
                    </a:ext>
                  </a:extLst>
                </a:gridCol>
                <a:gridCol w="10067544">
                  <a:extLst>
                    <a:ext uri="{9D8B030D-6E8A-4147-A177-3AD203B41FA5}">
                      <a16:colId xmlns:a16="http://schemas.microsoft.com/office/drawing/2014/main" val="3636832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мікроорганізмів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досліджують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мікробів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бактерій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вірусів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досліджують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мікроби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бактерії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віруси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4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неживих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ототожнюються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назвами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лялька,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покійник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мрець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27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конкретних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вживаються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переносному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значенні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негативною характеристикою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тюхтій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бовдур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дуб, пень,</a:t>
                      </a:r>
                      <a:r>
                        <a:rPr lang="uk-UA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каблук.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Цього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пня не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переконаєш</a:t>
                      </a:r>
                      <a:r>
                        <a:rPr lang="uk-UA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4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абстрактних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понять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дух, </a:t>
                      </a:r>
                      <a:r>
                        <a:rPr lang="ru-RU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геній</a:t>
                      </a:r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тип, </a:t>
                      </a:r>
                      <a:r>
                        <a:rPr lang="ru-RU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тінь</a:t>
                      </a:r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вживаються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стосовно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набувають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морфологічних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істот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вже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бачили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таких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типів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геніїв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1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конкретних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предметів-неосіб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яких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лежать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зберігати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морфологічні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іменників-неістот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бомбардувальник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розвідник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винищувач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двірник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пристрій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автомашині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протирання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скла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збити</a:t>
                      </a:r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ворожого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бомбардувальника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49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3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6304" y="0"/>
            <a:ext cx="12338304" cy="8534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Граматичні Секрети категорії істот/неістот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293385"/>
              </p:ext>
            </p:extLst>
          </p:nvPr>
        </p:nvGraphicFramePr>
        <p:xfrm>
          <a:off x="685800" y="755650"/>
          <a:ext cx="10820400" cy="54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>
            <a:off x="9136380" y="2621439"/>
            <a:ext cx="292608" cy="91440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8900160" y="4291489"/>
            <a:ext cx="236220" cy="877824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0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231648"/>
            <a:ext cx="11820144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Категорія власних і загальних назв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592446"/>
              </p:ext>
            </p:extLst>
          </p:nvPr>
        </p:nvGraphicFramePr>
        <p:xfrm>
          <a:off x="673608" y="524256"/>
          <a:ext cx="11055096" cy="580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37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74411"/>
            <a:ext cx="11332464" cy="88154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Групи </a:t>
            </a:r>
            <a:r>
              <a:rPr lang="uk-UA" b="1" dirty="0">
                <a:solidFill>
                  <a:srgbClr val="FFFF00"/>
                </a:solidFill>
              </a:rPr>
              <a:t>власних </a:t>
            </a:r>
            <a:r>
              <a:rPr lang="uk-UA" b="1" dirty="0" smtClean="0">
                <a:solidFill>
                  <a:srgbClr val="FFFF00"/>
                </a:solidFill>
              </a:rPr>
              <a:t>назв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259198"/>
              </p:ext>
            </p:extLst>
          </p:nvPr>
        </p:nvGraphicFramePr>
        <p:xfrm>
          <a:off x="0" y="707136"/>
          <a:ext cx="12192000" cy="619600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93836236"/>
                    </a:ext>
                  </a:extLst>
                </a:gridCol>
              </a:tblGrid>
              <a:tr h="428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імена по батькові;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27615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прізвища;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17186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прізвиська;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507974"/>
                  </a:ext>
                </a:extLst>
              </a:tr>
              <a:tr h="629750">
                <a:tc>
                  <a:txBody>
                    <a:bodyPr/>
                    <a:lstStyle/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псевдоніми;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 посад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декан, ректор, директор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93950"/>
                  </a:ext>
                </a:extLst>
              </a:tr>
              <a:tr h="589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клички тварин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Пірат, Мурка, Карат, Космос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932895"/>
                  </a:ext>
                </a:extLst>
              </a:tr>
              <a:tr h="39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географічні назви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Азія, Альпи, Європа, Карпати, Шевченківський р-н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517951"/>
                  </a:ext>
                </a:extLst>
              </a:tr>
              <a:tr h="842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 всесвітніх та найвищих державних установ і територіально-адміністративних організацій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ООН, </a:t>
                      </a:r>
                      <a:r>
                        <a:rPr lang="en-US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Конгре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</a:t>
                      </a:r>
                      <a:r>
                        <a:rPr lang="en-US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США,</a:t>
                      </a:r>
                      <a:r>
                        <a:rPr lang="en-US" sz="180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ФБР, </a:t>
                      </a:r>
                      <a:r>
                        <a:rPr lang="ru-RU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Дитя́чий</a:t>
                      </a:r>
                      <a:r>
                        <a:rPr lang="ru-RU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фонд ООН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59298"/>
                  </a:ext>
                </a:extLst>
              </a:tr>
              <a:tr h="438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 деяких вищих посад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Голова Верховної Ради України, Голова Ради Міністрів, Президент </a:t>
                      </a:r>
                      <a:r>
                        <a:rPr lang="uk-UA" sz="18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Ураїни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97682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 історичних подій, свят, знаменних дат, епох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Різдво, Новий Рік, Руїна, Відродження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70142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назви книг, газет, журналів, театрів, підприємств, пароплавів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фабрика “Прогрес”, роман “Дума про тебе”, завод “Оболонь”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92930"/>
                  </a:ext>
                </a:extLst>
              </a:tr>
              <a:tr h="591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астрономічні назви (</a:t>
                      </a:r>
                      <a:r>
                        <a:rPr lang="uk-UA" sz="18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Чумацький Шлях, Квочка, Велика Ведмедиця</a:t>
                      </a: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77348"/>
                  </a:ext>
                </a:extLst>
              </a:tr>
              <a:tr h="450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0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43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6304"/>
            <a:ext cx="12277344" cy="11467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Граматичне розрізнення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власних </a:t>
            </a:r>
            <a:r>
              <a:rPr lang="uk-UA" b="1" dirty="0">
                <a:solidFill>
                  <a:srgbClr val="FFFF00"/>
                </a:solidFill>
              </a:rPr>
              <a:t>і загальних назв</a:t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36212"/>
              </p:ext>
            </p:extLst>
          </p:nvPr>
        </p:nvGraphicFramePr>
        <p:xfrm>
          <a:off x="685800" y="1011937"/>
          <a:ext cx="10820400" cy="520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22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581"/>
            <a:ext cx="12326112" cy="62551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Питання 3 </a:t>
            </a:r>
            <a:br>
              <a:rPr lang="uk-UA" dirty="0">
                <a:solidFill>
                  <a:srgbClr val="FFFF00"/>
                </a:solidFill>
              </a:rPr>
            </a:br>
            <a:r>
              <a:rPr lang="ru-RU" b="1" i="1" dirty="0" err="1">
                <a:solidFill>
                  <a:srgbClr val="FFFF00"/>
                </a:solidFill>
              </a:rPr>
              <a:t>Категорія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конкретності</a:t>
            </a:r>
            <a:r>
              <a:rPr lang="ru-RU" b="1" i="1" dirty="0">
                <a:solidFill>
                  <a:srgbClr val="FFFF00"/>
                </a:solidFill>
              </a:rPr>
              <a:t> й </a:t>
            </a:r>
            <a:r>
              <a:rPr lang="ru-RU" b="1" i="1" dirty="0" err="1">
                <a:solidFill>
                  <a:srgbClr val="FFFF00"/>
                </a:solidFill>
              </a:rPr>
              <a:t>абстрактності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1268366"/>
              </p:ext>
            </p:extLst>
          </p:nvPr>
        </p:nvGraphicFramePr>
        <p:xfrm>
          <a:off x="344489" y="1072896"/>
          <a:ext cx="4386007" cy="578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6257213"/>
              </p:ext>
            </p:extLst>
          </p:nvPr>
        </p:nvGraphicFramePr>
        <p:xfrm>
          <a:off x="4864608" y="1072896"/>
          <a:ext cx="7217855" cy="578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433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88" y="0"/>
            <a:ext cx="11824716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Словотвірна специфіка абстрактних іменників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208129"/>
              </p:ext>
            </p:extLst>
          </p:nvPr>
        </p:nvGraphicFramePr>
        <p:xfrm>
          <a:off x="685800" y="1169988"/>
          <a:ext cx="1082040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74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792712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Граматична специфіка абстрактних іменників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117490"/>
              </p:ext>
            </p:extLst>
          </p:nvPr>
        </p:nvGraphicFramePr>
        <p:xfrm>
          <a:off x="228600" y="1169988"/>
          <a:ext cx="5964238" cy="554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8347706"/>
              </p:ext>
            </p:extLst>
          </p:nvPr>
        </p:nvGraphicFramePr>
        <p:xfrm>
          <a:off x="6192838" y="1169988"/>
          <a:ext cx="5827712" cy="55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217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Граматична специфіка </a:t>
            </a:r>
            <a:r>
              <a:rPr lang="uk-UA" b="1" dirty="0">
                <a:solidFill>
                  <a:srgbClr val="FFFF00"/>
                </a:solidFill>
              </a:rPr>
              <a:t>абстрактних іменників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49757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54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12155424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FFFF00"/>
                </a:solidFill>
              </a:rPr>
              <a:t>Питання</a:t>
            </a:r>
            <a:r>
              <a:rPr lang="ru-RU" b="1" i="1" dirty="0" smtClean="0">
                <a:solidFill>
                  <a:srgbClr val="FFFF00"/>
                </a:solidFill>
              </a:rPr>
              <a:t> 4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err="1" smtClean="0">
                <a:solidFill>
                  <a:srgbClr val="FFFF00"/>
                </a:solidFill>
              </a:rPr>
              <a:t>Категорія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збірності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377837"/>
              </p:ext>
            </p:extLst>
          </p:nvPr>
        </p:nvGraphicFramePr>
        <p:xfrm>
          <a:off x="685800" y="938213"/>
          <a:ext cx="10820400" cy="58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47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096" y="41080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56" y="1328928"/>
            <a:ext cx="10820400" cy="5401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uk-UA" dirty="0"/>
              <a:t> </a:t>
            </a:r>
            <a:r>
              <a:rPr lang="uk-UA" sz="2800" b="1" dirty="0"/>
              <a:t>Поняття про іменник як  частину мови. Лексичне значення, морфологічні ознаки та синтаксична роль іменників.</a:t>
            </a:r>
            <a:endParaRPr lang="ru-RU" sz="2800" b="1" dirty="0"/>
          </a:p>
          <a:p>
            <a:pPr lvl="0"/>
            <a:r>
              <a:rPr lang="uk-UA" sz="2800" b="1" dirty="0"/>
              <a:t>Лексико-граматичні категорії іменника. Категорія істот та неістот.</a:t>
            </a:r>
            <a:endParaRPr lang="ru-RU" sz="2800" b="1" dirty="0"/>
          </a:p>
          <a:p>
            <a:pPr lvl="0"/>
            <a:r>
              <a:rPr lang="uk-UA" sz="2800" b="1" dirty="0"/>
              <a:t>Категорія власних і загальних назв.</a:t>
            </a:r>
            <a:endParaRPr lang="ru-RU" sz="2800" b="1" dirty="0"/>
          </a:p>
          <a:p>
            <a:pPr lvl="0"/>
            <a:r>
              <a:rPr lang="uk-UA" sz="2800" b="1" dirty="0"/>
              <a:t> Категорія конкретності / абстрактності.</a:t>
            </a:r>
            <a:endParaRPr lang="ru-RU" sz="2800" b="1" dirty="0"/>
          </a:p>
          <a:p>
            <a:pPr lvl="0"/>
            <a:r>
              <a:rPr lang="uk-UA" sz="2800" b="1" dirty="0"/>
              <a:t>Збірні іменники.</a:t>
            </a:r>
            <a:endParaRPr lang="ru-RU" sz="2800" b="1" dirty="0"/>
          </a:p>
          <a:p>
            <a:pPr lvl="0"/>
            <a:r>
              <a:rPr lang="uk-UA" sz="2800" b="1" dirty="0"/>
              <a:t>Іменники з речовинним значенням.</a:t>
            </a:r>
            <a:endParaRPr lang="ru-RU" sz="2800" b="1" dirty="0"/>
          </a:p>
          <a:p>
            <a:pPr lvl="0"/>
            <a:r>
              <a:rPr lang="uk-UA" sz="2800" b="1" dirty="0"/>
              <a:t>Одиничні (сингулятивні) іменники. 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9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965"/>
            <a:ext cx="11356848" cy="820587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FF00"/>
                </a:solidFill>
              </a:rPr>
              <a:t>Категорія</a:t>
            </a:r>
            <a:r>
              <a:rPr lang="ru-RU" b="1" i="1" dirty="0">
                <a:solidFill>
                  <a:srgbClr val="FFFF00"/>
                </a:solidFill>
              </a:rPr>
              <a:t> збірності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3772"/>
              </p:ext>
            </p:extLst>
          </p:nvPr>
        </p:nvGraphicFramePr>
        <p:xfrm>
          <a:off x="685800" y="780288"/>
          <a:ext cx="10820400" cy="6077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42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06200" cy="780288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FF00"/>
                </a:solidFill>
              </a:rPr>
              <a:t>Категорія</a:t>
            </a:r>
            <a:r>
              <a:rPr lang="ru-RU" b="1" i="1" dirty="0">
                <a:solidFill>
                  <a:srgbClr val="FFFF00"/>
                </a:solidFill>
              </a:rPr>
              <a:t> збірності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887810"/>
              </p:ext>
            </p:extLst>
          </p:nvPr>
        </p:nvGraphicFramePr>
        <p:xfrm>
          <a:off x="685800" y="781050"/>
          <a:ext cx="10820400" cy="54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5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1349"/>
            <a:ext cx="11298936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Граматична специфіка </a:t>
            </a:r>
            <a:r>
              <a:rPr lang="ru-RU" b="1" i="1" dirty="0" smtClean="0">
                <a:solidFill>
                  <a:srgbClr val="FFFF00"/>
                </a:solidFill>
              </a:rPr>
              <a:t>збірності</a:t>
            </a:r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742064"/>
              </p:ext>
            </p:extLst>
          </p:nvPr>
        </p:nvGraphicFramePr>
        <p:xfrm>
          <a:off x="685800" y="1280160"/>
          <a:ext cx="10820400" cy="540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37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" y="142582"/>
            <a:ext cx="11420856" cy="4844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словотворчі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афікси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923822"/>
              </p:ext>
            </p:extLst>
          </p:nvPr>
        </p:nvGraphicFramePr>
        <p:xfrm>
          <a:off x="85344" y="384800"/>
          <a:ext cx="11639550" cy="667916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819775">
                  <a:extLst>
                    <a:ext uri="{9D8B030D-6E8A-4147-A177-3AD203B41FA5}">
                      <a16:colId xmlns:a16="http://schemas.microsoft.com/office/drawing/2014/main" val="2354105868"/>
                    </a:ext>
                  </a:extLst>
                </a:gridCol>
                <a:gridCol w="5819775">
                  <a:extLst>
                    <a:ext uri="{9D8B030D-6E8A-4147-A177-3AD203B41FA5}">
                      <a16:colId xmlns:a16="http://schemas.microsoft.com/office/drawing/2014/main" val="1942659997"/>
                    </a:ext>
                  </a:extLst>
                </a:gridCol>
              </a:tblGrid>
              <a:tr h="503216">
                <a:tc>
                  <a:txBody>
                    <a:bodyPr/>
                    <a:lstStyle/>
                    <a:p>
                      <a:r>
                        <a:rPr lang="uk-UA" dirty="0" smtClean="0"/>
                        <a:t>питомі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Запозичені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828404"/>
                  </a:ext>
                </a:extLst>
              </a:tr>
              <a:tr h="55657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цтв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(-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-) -й- (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історичний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суфікс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йа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вербйа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клуб’я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колоддя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вороння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віниччя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бадилля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гілля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людство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козацтво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юнацтво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мускулатура, клавіатура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професура, , апаратура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32602"/>
                  </a:ext>
                </a:extLst>
              </a:tr>
              <a:tr h="453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-н-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куркульня, мурашня, комашня, офіцерня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мускулатура, клавіатура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професура, , апаратура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ій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–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інтелігенція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адміністрація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братія</a:t>
                      </a:r>
                      <a:r>
                        <a:rPr lang="ru-RU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інженерія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59449"/>
                  </a:ext>
                </a:extLst>
              </a:tr>
              <a:tr h="38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-в- (а)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грошва, мишва, братва, мурашва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ик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ік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атик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проблематика, символіка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топоніміка;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21483"/>
                  </a:ext>
                </a:extLst>
              </a:tr>
              <a:tr h="55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-от-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біднота, звірота, кіннота, жінота, парубота, піхота, дрібнота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ітет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генералітет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283572"/>
                  </a:ext>
                </a:extLst>
              </a:tr>
              <a:tr h="55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(-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овин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-)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городинá, яринá, яровинá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-арій-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інструментарій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233051"/>
                  </a:ext>
                </a:extLst>
              </a:tr>
              <a:tr h="55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(я), (-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овинн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-)–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кукурудзиння, бобовиння, гарбузиння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867659"/>
                  </a:ext>
                </a:extLst>
              </a:tr>
              <a:tr h="55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(-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няк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-)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чагарник, дубняк, лозняк, дубняк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65109"/>
                  </a:ext>
                </a:extLst>
              </a:tr>
              <a:tr h="346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еч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-, 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ич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малеча, </a:t>
                      </a:r>
                      <a:r>
                        <a:rPr lang="uk-UA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галич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стареча, </a:t>
                      </a:r>
                      <a:r>
                        <a:rPr lang="uk-UA" sz="1600" b="1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голеча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07834"/>
                  </a:ext>
                </a:extLst>
              </a:tr>
              <a:tr h="556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-ар-, -</a:t>
                      </a: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мошкара, дітвора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Нульсуфіксальний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uk-UA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юнь, молодь, нуль</a:t>
                      </a: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01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03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67984"/>
            <a:ext cx="114300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Розрізнення збірності й сукупності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36178"/>
              </p:ext>
            </p:extLst>
          </p:nvPr>
        </p:nvGraphicFramePr>
        <p:xfrm>
          <a:off x="685800" y="1005841"/>
          <a:ext cx="10820400" cy="556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96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26" y="0"/>
            <a:ext cx="12013474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5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ru-RU" b="1" i="1" dirty="0" err="1">
                <a:solidFill>
                  <a:srgbClr val="FFFF00"/>
                </a:solidFill>
              </a:rPr>
              <a:t>Категорія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речовинності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95844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5159829" y="3990544"/>
            <a:ext cx="1338943" cy="431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9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9337"/>
            <a:ext cx="4114800" cy="1101634"/>
          </a:xfrm>
        </p:spPr>
        <p:txBody>
          <a:bodyPr/>
          <a:lstStyle/>
          <a:p>
            <a:r>
              <a:rPr lang="ru-RU" b="1" i="1" dirty="0" err="1">
                <a:solidFill>
                  <a:srgbClr val="FFFF00"/>
                </a:solidFill>
              </a:rPr>
              <a:t>Категорія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речовинності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343069"/>
              </p:ext>
            </p:extLst>
          </p:nvPr>
        </p:nvGraphicFramePr>
        <p:xfrm>
          <a:off x="4995863" y="274320"/>
          <a:ext cx="6812960" cy="637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2960">
                  <a:extLst>
                    <a:ext uri="{9D8B030D-6E8A-4147-A177-3AD203B41FA5}">
                      <a16:colId xmlns:a16="http://schemas.microsoft.com/office/drawing/2014/main" val="330789536"/>
                    </a:ext>
                  </a:extLst>
                </a:gridCol>
              </a:tblGrid>
              <a:tr h="891999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лексико-</a:t>
                      </a:r>
                      <a:r>
                        <a:rPr lang="ru-RU" sz="2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семантичні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29793"/>
                  </a:ext>
                </a:extLst>
              </a:tr>
              <a:tr h="89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1)назви металів, хімічних елементів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сталь, залізо, кисень, вуглець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69761"/>
                  </a:ext>
                </a:extLst>
              </a:tr>
              <a:tr h="519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2)назви ліків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стрептоцид, анальгін, аспірин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6068"/>
                  </a:ext>
                </a:extLst>
              </a:tr>
              <a:tr h="461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3)назви рідин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чай, вода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292328"/>
                  </a:ext>
                </a:extLst>
              </a:tr>
              <a:tr h="461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4)назви тканин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ситець, шовк, атлас, шерсть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03309"/>
                  </a:ext>
                </a:extLst>
              </a:tr>
              <a:tr h="476918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5)назви рослин, злаків, трав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льон, звіробій)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071311"/>
                  </a:ext>
                </a:extLst>
              </a:tr>
              <a:tr h="89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6)назви будівельних матеріалів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асфальт, граніт, деревина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28076"/>
                  </a:ext>
                </a:extLst>
              </a:tr>
              <a:tr h="1780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7)назви продуктів харчування.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мед, борошно, сало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8)назви ягід та овочів (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малина, ожина, бузина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uk-UA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морква, картопля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807490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691" y="1841863"/>
            <a:ext cx="4656909" cy="4376821"/>
          </a:xfrm>
        </p:spPr>
        <p:txBody>
          <a:bodyPr/>
          <a:lstStyle/>
          <a:p>
            <a:r>
              <a:rPr lang="uk-UA" sz="2000" b="1" dirty="0"/>
              <a:t>Речовинні назви – це слова, що називають однорідну за своїм складом речовину, яку можна поділити на частини, </a:t>
            </a:r>
            <a:r>
              <a:rPr lang="uk-UA" sz="2000" b="1" dirty="0">
                <a:solidFill>
                  <a:srgbClr val="FFFF00"/>
                </a:solidFill>
              </a:rPr>
              <a:t>що мають назву цілого і підлягають виміру, а не лічбі </a:t>
            </a:r>
            <a:r>
              <a:rPr lang="uk-UA" sz="20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uk-UA" sz="2000" b="1" dirty="0" smtClean="0"/>
              <a:t>(</a:t>
            </a:r>
            <a:r>
              <a:rPr lang="uk-UA" sz="2000" b="1" i="1" dirty="0"/>
              <a:t>олія – пляшка олії, пшоно – мішок пшона, кілограм картоплі. Цибуля, жито, два качани </a:t>
            </a:r>
            <a:r>
              <a:rPr lang="uk-UA" sz="2000" b="1" i="1" dirty="0" smtClean="0"/>
              <a:t>капусти</a:t>
            </a:r>
            <a:r>
              <a:rPr lang="uk-UA" sz="2000" b="1" dirty="0" smtClean="0"/>
              <a:t>).</a:t>
            </a:r>
            <a:endParaRPr lang="ru-RU" sz="20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361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6" y="117567"/>
            <a:ext cx="10931434" cy="11364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Граматичні властивості речовинних іменників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104818"/>
              </p:ext>
            </p:extLst>
          </p:nvPr>
        </p:nvGraphicFramePr>
        <p:xfrm>
          <a:off x="234950" y="1254125"/>
          <a:ext cx="578485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871951"/>
              </p:ext>
            </p:extLst>
          </p:nvPr>
        </p:nvGraphicFramePr>
        <p:xfrm>
          <a:off x="6218238" y="1254125"/>
          <a:ext cx="5864225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85451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3" y="202670"/>
            <a:ext cx="12120154" cy="12930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Питання 6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ru-RU" b="1" i="1" dirty="0" err="1">
                <a:solidFill>
                  <a:srgbClr val="FFFF00"/>
                </a:solidFill>
              </a:rPr>
              <a:t>Категорія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одиничності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сингулятивності</a:t>
            </a:r>
            <a:r>
              <a:rPr lang="ru-RU" b="1" i="1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90143"/>
              </p:ext>
            </p:extLst>
          </p:nvPr>
        </p:nvGraphicFramePr>
        <p:xfrm>
          <a:off x="685800" y="1397000"/>
          <a:ext cx="10820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312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30629"/>
            <a:ext cx="11460480" cy="129302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solidFill>
                  <a:srgbClr val="FFFF00"/>
                </a:solidFill>
              </a:rPr>
              <a:t>Граматичні властивості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Сингулятивних іменників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389608"/>
              </p:ext>
            </p:extLst>
          </p:nvPr>
        </p:nvGraphicFramePr>
        <p:xfrm>
          <a:off x="685800" y="1267096"/>
          <a:ext cx="10820400" cy="516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47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896" y="134112"/>
            <a:ext cx="86106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Література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689" y="453676"/>
            <a:ext cx="5079991" cy="823912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Головна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776" y="1323784"/>
            <a:ext cx="6288024" cy="55342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1. Сучасна українська літературна мова. Морфологія / За ред. </a:t>
            </a:r>
            <a:r>
              <a:rPr lang="uk-UA" dirty="0" err="1"/>
              <a:t>І.К.Білодіда</a:t>
            </a:r>
            <a:r>
              <a:rPr lang="uk-UA" dirty="0"/>
              <a:t>. – К., 1969.</a:t>
            </a:r>
            <a:endParaRPr lang="ru-RU" dirty="0"/>
          </a:p>
          <a:p>
            <a:r>
              <a:rPr lang="uk-UA" dirty="0"/>
              <a:t>2. Вихованець І.Р. Теоретична морфологія української мови: </a:t>
            </a:r>
            <a:r>
              <a:rPr lang="uk-UA" dirty="0" err="1"/>
              <a:t>Академ</a:t>
            </a:r>
            <a:r>
              <a:rPr lang="uk-UA" dirty="0"/>
              <a:t>. Граматика </a:t>
            </a:r>
            <a:r>
              <a:rPr lang="uk-UA" dirty="0" err="1"/>
              <a:t>укр</a:t>
            </a:r>
            <a:r>
              <a:rPr lang="uk-UA" dirty="0"/>
              <a:t>. мови / </a:t>
            </a:r>
            <a:r>
              <a:rPr lang="uk-UA" dirty="0" err="1"/>
              <a:t>І.Вихованець</a:t>
            </a:r>
            <a:r>
              <a:rPr lang="uk-UA" dirty="0"/>
              <a:t>, </a:t>
            </a:r>
            <a:r>
              <a:rPr lang="uk-UA" dirty="0" err="1"/>
              <a:t>К.Городенська</a:t>
            </a:r>
            <a:r>
              <a:rPr lang="uk-UA" dirty="0"/>
              <a:t>; За ред. </a:t>
            </a:r>
            <a:r>
              <a:rPr lang="uk-UA" dirty="0" err="1"/>
              <a:t>І.Вихованця</a:t>
            </a:r>
            <a:r>
              <a:rPr lang="uk-UA" dirty="0"/>
              <a:t>. – К.: </a:t>
            </a:r>
            <a:r>
              <a:rPr lang="uk-UA" dirty="0" err="1"/>
              <a:t>Унів</a:t>
            </a:r>
            <a:r>
              <a:rPr lang="uk-UA" dirty="0"/>
              <a:t>. Вид-во „Пульсари”, 2004.</a:t>
            </a:r>
            <a:endParaRPr lang="ru-RU" dirty="0"/>
          </a:p>
          <a:p>
            <a:r>
              <a:rPr lang="uk-UA" dirty="0"/>
              <a:t>3. Сучасна українська літературна мова: Підручник / За ред. </a:t>
            </a:r>
            <a:r>
              <a:rPr lang="uk-UA" dirty="0" err="1"/>
              <a:t>М.Я.Плющ</a:t>
            </a:r>
            <a:r>
              <a:rPr lang="uk-UA" dirty="0"/>
              <a:t>. – К.: Вища школа, 1994.</a:t>
            </a:r>
            <a:endParaRPr lang="ru-RU" dirty="0"/>
          </a:p>
          <a:p>
            <a:r>
              <a:rPr lang="uk-UA" dirty="0"/>
              <a:t>4. </a:t>
            </a:r>
            <a:r>
              <a:rPr lang="uk-UA" dirty="0" err="1"/>
              <a:t>Горпинич</a:t>
            </a:r>
            <a:r>
              <a:rPr lang="uk-UA" dirty="0"/>
              <a:t> В.О. Українська морфологія. – Дніпропетровськ: ДДУ, 2000.</a:t>
            </a:r>
            <a:endParaRPr lang="ru-RU" dirty="0"/>
          </a:p>
          <a:p>
            <a:r>
              <a:rPr lang="uk-UA" dirty="0"/>
              <a:t>5. </a:t>
            </a:r>
            <a:r>
              <a:rPr lang="uk-UA" dirty="0" err="1"/>
              <a:t>Безпояско</a:t>
            </a:r>
            <a:r>
              <a:rPr lang="uk-UA" dirty="0"/>
              <a:t> О.К., </a:t>
            </a:r>
            <a:r>
              <a:rPr lang="uk-UA" dirty="0" err="1"/>
              <a:t>Городенська</a:t>
            </a:r>
            <a:r>
              <a:rPr lang="uk-UA" dirty="0"/>
              <a:t> К.Г., </a:t>
            </a:r>
            <a:r>
              <a:rPr lang="uk-UA" dirty="0" err="1"/>
              <a:t>Русанівський</a:t>
            </a:r>
            <a:r>
              <a:rPr lang="uk-UA" dirty="0"/>
              <a:t> В.М. Граматика української мови. Морфологія. – К.: Либідь, 1993.</a:t>
            </a:r>
            <a:endParaRPr lang="ru-RU" dirty="0"/>
          </a:p>
          <a:p>
            <a:r>
              <a:rPr lang="uk-UA" dirty="0"/>
              <a:t>6. Вихованець І.Р. Частини мови в семантико-граматичному аспекті. – К.: Наук. думка, 1988.</a:t>
            </a:r>
            <a:endParaRPr lang="ru-RU" dirty="0"/>
          </a:p>
          <a:p>
            <a:r>
              <a:rPr lang="uk-UA" dirty="0"/>
              <a:t>7. </a:t>
            </a:r>
            <a:r>
              <a:rPr lang="uk-UA" dirty="0" err="1"/>
              <a:t>Загнітко</a:t>
            </a:r>
            <a:r>
              <a:rPr lang="uk-UA" dirty="0"/>
              <a:t> А.П. Теоретична граматика української мови. – Морфологія. – Донецьк: </a:t>
            </a:r>
            <a:r>
              <a:rPr lang="uk-UA" dirty="0" err="1"/>
              <a:t>донДУ</a:t>
            </a:r>
            <a:r>
              <a:rPr lang="uk-UA" dirty="0"/>
              <a:t>, 1996.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499872"/>
            <a:ext cx="5105400" cy="823912"/>
          </a:xfrm>
        </p:spPr>
        <p:txBody>
          <a:bodyPr/>
          <a:lstStyle/>
          <a:p>
            <a:r>
              <a:rPr lang="uk-UA" b="1" dirty="0" smtClean="0">
                <a:solidFill>
                  <a:srgbClr val="FFC000"/>
                </a:solidFill>
              </a:rPr>
              <a:t>Додаткова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5768" y="1323784"/>
            <a:ext cx="5334000" cy="565004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dirty="0" err="1"/>
              <a:t>Матвіяс</a:t>
            </a:r>
            <a:r>
              <a:rPr lang="uk-UA" dirty="0"/>
              <a:t> І.Г. Іменник в українській мові. – К.: Радянська школа, 1974.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Леонова М.В. Загальне лексичне і граматичне значення іменника // </a:t>
            </a:r>
            <a:r>
              <a:rPr lang="uk-UA" dirty="0" err="1"/>
              <a:t>Укр.мова</a:t>
            </a:r>
            <a:r>
              <a:rPr lang="uk-UA" dirty="0"/>
              <a:t> і літ. в </a:t>
            </a:r>
            <a:r>
              <a:rPr lang="uk-UA" dirty="0" err="1"/>
              <a:t>шк</a:t>
            </a:r>
            <a:r>
              <a:rPr lang="uk-UA" dirty="0"/>
              <a:t>. – 1971. - № 7.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Леонова М.В. Система семантичних категорій іменника // </a:t>
            </a:r>
            <a:r>
              <a:rPr lang="uk-UA" dirty="0" err="1"/>
              <a:t>Укр</a:t>
            </a:r>
            <a:r>
              <a:rPr lang="uk-UA" dirty="0"/>
              <a:t>. мова і літ. в </a:t>
            </a:r>
            <a:r>
              <a:rPr lang="uk-UA" dirty="0" err="1"/>
              <a:t>шк</a:t>
            </a:r>
            <a:r>
              <a:rPr lang="uk-UA" dirty="0"/>
              <a:t>. – 1980. - № 12.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Ковалик І.І. Про власні і загальні назви в українській мові // Мовознавство. – 1977. - № 2.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Вакула Г.Г. Категорія істот і неістот в українській мові // </a:t>
            </a:r>
            <a:r>
              <a:rPr lang="uk-UA" dirty="0" err="1"/>
              <a:t>Укр</a:t>
            </a:r>
            <a:r>
              <a:rPr lang="uk-UA" dirty="0"/>
              <a:t>. мова і літ. в </a:t>
            </a:r>
            <a:r>
              <a:rPr lang="uk-UA" dirty="0" err="1"/>
              <a:t>шк</a:t>
            </a:r>
            <a:r>
              <a:rPr lang="uk-UA" dirty="0"/>
              <a:t>. – 1965. - № 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81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24" y="691221"/>
            <a:ext cx="11420856" cy="12930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питання</a:t>
            </a:r>
            <a:r>
              <a:rPr lang="ru-RU" b="1" dirty="0" smtClean="0">
                <a:solidFill>
                  <a:srgbClr val="FFFF00"/>
                </a:solidFill>
              </a:rPr>
              <a:t> 1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Поняття </a:t>
            </a:r>
            <a:r>
              <a:rPr lang="uk-UA" b="1" dirty="0">
                <a:solidFill>
                  <a:srgbClr val="FFFF00"/>
                </a:solidFill>
              </a:rPr>
              <a:t>про іменник як  частину мови. Лексичне значення, морфологічні ознаки та синтаксична роль </a:t>
            </a:r>
            <a:r>
              <a:rPr lang="uk-UA" b="1" dirty="0" smtClean="0">
                <a:solidFill>
                  <a:srgbClr val="FFFF00"/>
                </a:solidFill>
              </a:rPr>
              <a:t>іменників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uk-UA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ІМЕННИК </a:t>
            </a:r>
            <a:r>
              <a:rPr lang="uk-UA" b="1" i="1" dirty="0" smtClean="0">
                <a:solidFill>
                  <a:srgbClr val="00B0F0"/>
                </a:solidFill>
              </a:rPr>
              <a:t>– (лат.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substantivum</a:t>
            </a:r>
            <a:r>
              <a:rPr lang="uk-UA" b="1" i="1" dirty="0" smtClean="0">
                <a:solidFill>
                  <a:srgbClr val="00B0F0"/>
                </a:solidFill>
              </a:rPr>
              <a:t>) слово зі значенням </a:t>
            </a:r>
            <a:r>
              <a:rPr lang="uk-UA" b="1" i="1" dirty="0" smtClean="0">
                <a:solidFill>
                  <a:srgbClr val="FFC000"/>
                </a:solidFill>
              </a:rPr>
              <a:t>предметності,</a:t>
            </a:r>
            <a:r>
              <a:rPr lang="uk-UA" b="1" i="1" dirty="0" smtClean="0">
                <a:solidFill>
                  <a:srgbClr val="00B0F0"/>
                </a:solidFill>
              </a:rPr>
              <a:t> яке характеризується певними лексико-граматичними й  граматичними (роду, числа, відмінка) ознаками, що оформляють цю предметність і виконують у реченні типову синтаксичну функцію підмета й додатка.</a:t>
            </a:r>
            <a:endParaRPr lang="ru-RU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174" y="4382452"/>
            <a:ext cx="2047875" cy="2238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34528" y="6223663"/>
            <a:ext cx="431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І.Г.Матвіяс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Іменник в українській мові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" y="4253626"/>
            <a:ext cx="4116324" cy="2416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602" y="4239879"/>
            <a:ext cx="3671926" cy="24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488" y="191349"/>
            <a:ext cx="8610600" cy="12930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Іменні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частини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мови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82198"/>
              </p:ext>
            </p:extLst>
          </p:nvPr>
        </p:nvGraphicFramePr>
        <p:xfrm>
          <a:off x="685800" y="191350"/>
          <a:ext cx="10820400" cy="602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7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520" y="142581"/>
            <a:ext cx="8610600" cy="129302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Предметність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іменника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88222"/>
              </p:ext>
            </p:extLst>
          </p:nvPr>
        </p:nvGraphicFramePr>
        <p:xfrm>
          <a:off x="-97536" y="1121664"/>
          <a:ext cx="12289536" cy="553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84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323088"/>
            <a:ext cx="8610600" cy="12954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Граматичні ознаки іменника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489189"/>
            <a:ext cx="5079991" cy="82391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Морфологічні категорії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423507"/>
              </p:ext>
            </p:extLst>
          </p:nvPr>
        </p:nvGraphicFramePr>
        <p:xfrm>
          <a:off x="685800" y="2426208"/>
          <a:ext cx="5311775" cy="443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6144" y="1489189"/>
            <a:ext cx="5105400" cy="82391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Синтаксичні можливості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80591799"/>
              </p:ext>
            </p:extLst>
          </p:nvPr>
        </p:nvGraphicFramePr>
        <p:xfrm>
          <a:off x="6172200" y="2312988"/>
          <a:ext cx="5334000" cy="3905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1544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63296"/>
            <a:ext cx="11506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Лексико-граматичні категорії іменника. Категорія істот та </a:t>
            </a:r>
            <a:r>
              <a:rPr lang="uk-UA" b="1" dirty="0" smtClean="0">
                <a:solidFill>
                  <a:srgbClr val="FFFF00"/>
                </a:solidFill>
              </a:rPr>
              <a:t>неістот</a:t>
            </a: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312" y="1243584"/>
            <a:ext cx="10820400" cy="40241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61D6FF"/>
                </a:solidFill>
              </a:rPr>
              <a:t>Лексико-</a:t>
            </a:r>
            <a:r>
              <a:rPr lang="ru-RU" b="1" i="1" dirty="0" err="1">
                <a:solidFill>
                  <a:srgbClr val="61D6FF"/>
                </a:solidFill>
              </a:rPr>
              <a:t>граматичні</a:t>
            </a:r>
            <a:r>
              <a:rPr lang="ru-RU" b="1" i="1" dirty="0">
                <a:solidFill>
                  <a:srgbClr val="61D6FF"/>
                </a:solidFill>
              </a:rPr>
              <a:t> </a:t>
            </a:r>
            <a:r>
              <a:rPr lang="uk-UA" b="1" i="1" dirty="0">
                <a:solidFill>
                  <a:srgbClr val="61D6FF"/>
                </a:solidFill>
              </a:rPr>
              <a:t>категорії (розряди)</a:t>
            </a:r>
            <a:r>
              <a:rPr lang="ru-RU" b="1" i="1" dirty="0">
                <a:solidFill>
                  <a:srgbClr val="61D6FF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— </a:t>
            </a:r>
            <a:r>
              <a:rPr lang="ru-RU" b="1" i="1" dirty="0" err="1">
                <a:solidFill>
                  <a:srgbClr val="00B0F0"/>
                </a:solidFill>
              </a:rPr>
              <a:t>групи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іменників</a:t>
            </a:r>
            <a:r>
              <a:rPr lang="ru-RU" b="1" i="1" dirty="0">
                <a:solidFill>
                  <a:srgbClr val="00B0F0"/>
                </a:solidFill>
              </a:rPr>
              <a:t>, </a:t>
            </a:r>
            <a:r>
              <a:rPr lang="ru-RU" b="1" i="1" dirty="0" err="1">
                <a:solidFill>
                  <a:srgbClr val="00B0F0"/>
                </a:solidFill>
              </a:rPr>
              <a:t>які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протиставляються</a:t>
            </a:r>
            <a:r>
              <a:rPr lang="ru-RU" b="1" i="1" dirty="0">
                <a:solidFill>
                  <a:srgbClr val="00B0F0"/>
                </a:solidFill>
              </a:rPr>
              <a:t> за </a:t>
            </a:r>
            <a:r>
              <a:rPr lang="ru-RU" b="1" i="1" dirty="0" err="1">
                <a:solidFill>
                  <a:srgbClr val="00B0F0"/>
                </a:solidFill>
              </a:rPr>
              <a:t>значенням</a:t>
            </a:r>
            <a:r>
              <a:rPr lang="ru-RU" b="1" i="1" dirty="0">
                <a:solidFill>
                  <a:srgbClr val="00B0F0"/>
                </a:solidFill>
              </a:rPr>
              <a:t>, але </a:t>
            </a:r>
            <a:r>
              <a:rPr lang="ru-RU" b="1" i="1" dirty="0" err="1">
                <a:solidFill>
                  <a:srgbClr val="00B0F0"/>
                </a:solidFill>
              </a:rPr>
              <a:t>мають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спільні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граматичні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засоби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вираження</a:t>
            </a:r>
            <a:r>
              <a:rPr lang="ru-RU" b="1" i="1" dirty="0">
                <a:solidFill>
                  <a:srgbClr val="00B0F0"/>
                </a:solidFill>
              </a:rPr>
              <a:t> роду, числа, </a:t>
            </a:r>
            <a:r>
              <a:rPr lang="ru-RU" b="1" i="1" dirty="0" err="1">
                <a:solidFill>
                  <a:srgbClr val="00B0F0"/>
                </a:solidFill>
              </a:rPr>
              <a:t>відмінка</a:t>
            </a:r>
            <a:r>
              <a:rPr lang="ru-RU" b="1" i="1" dirty="0">
                <a:solidFill>
                  <a:srgbClr val="00B0F0"/>
                </a:solidFill>
              </a:rPr>
              <a:t>, </a:t>
            </a:r>
            <a:r>
              <a:rPr lang="ru-RU" b="1" i="1" dirty="0" smtClean="0">
                <a:solidFill>
                  <a:srgbClr val="00B0F0"/>
                </a:solidFill>
              </a:rPr>
              <a:t>особи/</a:t>
            </a:r>
            <a:r>
              <a:rPr lang="ru-RU" b="1" i="1" dirty="0" err="1" smtClean="0">
                <a:solidFill>
                  <a:srgbClr val="00B0F0"/>
                </a:solidFill>
              </a:rPr>
              <a:t>неособи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5035991"/>
              </p:ext>
            </p:extLst>
          </p:nvPr>
        </p:nvGraphicFramePr>
        <p:xfrm>
          <a:off x="3721100" y="2718816"/>
          <a:ext cx="8128000" cy="428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11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28" y="316992"/>
            <a:ext cx="4203192" cy="1600200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Категорія істот 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та </a:t>
            </a:r>
            <a:r>
              <a:rPr lang="uk-UA" b="1" dirty="0">
                <a:solidFill>
                  <a:srgbClr val="FFFF00"/>
                </a:solidFill>
              </a:rPr>
              <a:t>неістот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928" y="2161031"/>
            <a:ext cx="4114800" cy="4422649"/>
          </a:xfrm>
        </p:spPr>
        <p:txBody>
          <a:bodyPr>
            <a:normAutofit lnSpcReduction="10000"/>
          </a:bodyPr>
          <a:lstStyle/>
          <a:p>
            <a:r>
              <a:rPr lang="ru-RU" sz="3600" i="1" dirty="0" err="1"/>
              <a:t>Категорія</a:t>
            </a:r>
            <a:r>
              <a:rPr lang="ru-RU" sz="3600" i="1" dirty="0"/>
              <a:t> </a:t>
            </a:r>
            <a:r>
              <a:rPr lang="ru-RU" sz="3600" i="1" dirty="0" err="1"/>
              <a:t>істот</a:t>
            </a:r>
            <a:r>
              <a:rPr lang="ru-RU" sz="3600" i="1" dirty="0"/>
              <a:t>/</a:t>
            </a:r>
            <a:r>
              <a:rPr lang="ru-RU" sz="3600" i="1" dirty="0" err="1"/>
              <a:t>неістот</a:t>
            </a:r>
            <a:r>
              <a:rPr lang="ru-RU" sz="3600" i="1" dirty="0"/>
              <a:t> — </a:t>
            </a:r>
            <a:r>
              <a:rPr lang="ru-RU" sz="3600" i="1" dirty="0" err="1"/>
              <a:t>відношення</a:t>
            </a:r>
            <a:r>
              <a:rPr lang="ru-RU" sz="3600" i="1" dirty="0"/>
              <a:t> </a:t>
            </a:r>
            <a:r>
              <a:rPr lang="ru-RU" sz="3600" i="1" dirty="0" err="1">
                <a:solidFill>
                  <a:srgbClr val="00B0F0"/>
                </a:solidFill>
              </a:rPr>
              <a:t>предметності</a:t>
            </a:r>
            <a:r>
              <a:rPr lang="ru-RU" sz="3600" i="1" dirty="0"/>
              <a:t> до </a:t>
            </a:r>
            <a:r>
              <a:rPr lang="ru-RU" sz="3600" i="1" dirty="0" err="1"/>
              <a:t>граматичного</a:t>
            </a:r>
            <a:r>
              <a:rPr lang="ru-RU" sz="3600" i="1" dirty="0"/>
              <a:t> </a:t>
            </a:r>
            <a:r>
              <a:rPr lang="ru-RU" sz="3600" i="1" dirty="0" err="1"/>
              <a:t>поняття</a:t>
            </a:r>
            <a:r>
              <a:rPr lang="ru-RU" sz="3600" i="1" dirty="0"/>
              <a:t> </a:t>
            </a:r>
            <a:r>
              <a:rPr lang="ru-RU" sz="3600" i="1" dirty="0">
                <a:solidFill>
                  <a:srgbClr val="FFFF00"/>
                </a:solidFill>
              </a:rPr>
              <a:t>живого і неживого</a:t>
            </a:r>
            <a:r>
              <a:rPr lang="ru-RU" sz="3600" i="1" dirty="0" smtClean="0">
                <a:solidFill>
                  <a:srgbClr val="FFFF00"/>
                </a:solidFill>
              </a:rPr>
              <a:t>.</a:t>
            </a:r>
          </a:p>
          <a:p>
            <a:endParaRPr lang="uk-UA" i="1" dirty="0"/>
          </a:p>
          <a:p>
            <a:endParaRPr lang="ru-RU" dirty="0"/>
          </a:p>
          <a:p>
            <a:r>
              <a:rPr lang="en-US" dirty="0"/>
              <a:t>https://learningapps.org/22705362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1784"/>
              </p:ext>
            </p:extLst>
          </p:nvPr>
        </p:nvGraphicFramePr>
        <p:xfrm>
          <a:off x="4995863" y="0"/>
          <a:ext cx="6510337" cy="705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6551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344</TotalTime>
  <Words>2096</Words>
  <Application>Microsoft Office PowerPoint</Application>
  <PresentationFormat>Широкоэкранный</PresentationFormat>
  <Paragraphs>227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Times New Roman</vt:lpstr>
      <vt:lpstr>След самолета</vt:lpstr>
      <vt:lpstr>Іменник як частина мови.  Лексико-граматичні категорії іменників </vt:lpstr>
      <vt:lpstr>питання</vt:lpstr>
      <vt:lpstr>Література </vt:lpstr>
      <vt:lpstr> питання 1 Поняття про іменник як  частину мови. Лексичне значення, морфологічні ознаки та синтаксична роль іменників </vt:lpstr>
      <vt:lpstr>Іменні частини мови</vt:lpstr>
      <vt:lpstr>Предметність іменника</vt:lpstr>
      <vt:lpstr>Граматичні ознаки іменника</vt:lpstr>
      <vt:lpstr>Питання 2 Лексико-граматичні категорії іменника. Категорія істот та неістот  </vt:lpstr>
      <vt:lpstr>Категорія істот  та неістот</vt:lpstr>
      <vt:lpstr>Іменники істоти й неістоти (граматично)</vt:lpstr>
      <vt:lpstr>Граматичні Секрети категорії істот/неістот</vt:lpstr>
      <vt:lpstr>Питання 2 Категорія власних і загальних назв </vt:lpstr>
      <vt:lpstr>Групи власних назв</vt:lpstr>
      <vt:lpstr>Граматичне розрізнення  власних і загальних назв </vt:lpstr>
      <vt:lpstr>Питання 3  Категорія конкретності й абстрактності</vt:lpstr>
      <vt:lpstr>Словотвірна специфіка абстрактних іменників</vt:lpstr>
      <vt:lpstr>Граматична специфіка абстрактних іменників</vt:lpstr>
      <vt:lpstr>Граматична специфіка абстрактних іменників</vt:lpstr>
      <vt:lpstr>Питання 4 Категорія збірності</vt:lpstr>
      <vt:lpstr>Категорія збірності</vt:lpstr>
      <vt:lpstr>Категорія збірності</vt:lpstr>
      <vt:lpstr>Граматична специфіка збірності  </vt:lpstr>
      <vt:lpstr>словотворчі афікси</vt:lpstr>
      <vt:lpstr>Розрізнення збірності й сукупності</vt:lpstr>
      <vt:lpstr>Питання 5 Категорія речовинності</vt:lpstr>
      <vt:lpstr>Категорія речовинності</vt:lpstr>
      <vt:lpstr>Граматичні властивості речовинних іменників</vt:lpstr>
      <vt:lpstr>Питання 6 Категорія одиничності (сингулятивності)</vt:lpstr>
      <vt:lpstr>Граматичні властивості Сингулятивних іменників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Іменник як частина мови.  Лексико-граматичні розряди іменників</dc:title>
  <dc:creator>admin</dc:creator>
  <cp:lastModifiedBy>admin</cp:lastModifiedBy>
  <cp:revision>22</cp:revision>
  <dcterms:created xsi:type="dcterms:W3CDTF">2025-03-03T13:12:36Z</dcterms:created>
  <dcterms:modified xsi:type="dcterms:W3CDTF">2025-03-03T18:57:23Z</dcterms:modified>
</cp:coreProperties>
</file>