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A29CB-48F4-479C-819F-89B995751C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7DDAAC-63D7-4F83-B494-6C3A7E2166B5}">
      <dgm:prSet phldrT="[Текст]" custT="1"/>
      <dgm:spPr/>
      <dgm:t>
        <a:bodyPr/>
        <a:lstStyle/>
        <a:p>
          <a:r>
            <a:rPr lang="uk-UA" b="1" dirty="0"/>
            <a:t>законний</a:t>
          </a:r>
          <a:endParaRPr lang="ru-RU" dirty="0"/>
        </a:p>
      </dgm:t>
    </dgm:pt>
    <dgm:pt modelId="{B1746362-F409-465E-88E0-F412A6354A84}" type="parTrans" cxnId="{3139438E-AE61-4C44-B79D-55DF9BFCBEFC}">
      <dgm:prSet/>
      <dgm:spPr/>
      <dgm:t>
        <a:bodyPr/>
        <a:lstStyle/>
        <a:p>
          <a:endParaRPr lang="ru-RU"/>
        </a:p>
      </dgm:t>
    </dgm:pt>
    <dgm:pt modelId="{C6D5EBB0-C6C8-4D64-9785-67EE3651B2E0}" type="sibTrans" cxnId="{3139438E-AE61-4C44-B79D-55DF9BFCBEFC}">
      <dgm:prSet/>
      <dgm:spPr/>
      <dgm:t>
        <a:bodyPr/>
        <a:lstStyle/>
        <a:p>
          <a:endParaRPr lang="ru-RU"/>
        </a:p>
      </dgm:t>
    </dgm:pt>
    <dgm:pt modelId="{FCA70C02-62A2-4310-9068-BCD745E77787}">
      <dgm:prSet phldrT="[Текст]" custT="1"/>
      <dgm:spPr/>
      <dgm:t>
        <a:bodyPr/>
        <a:lstStyle/>
        <a:p>
          <a:r>
            <a:rPr lang="uk-UA" b="1" dirty="0"/>
            <a:t>пропорційний</a:t>
          </a:r>
          <a:endParaRPr lang="ru-RU" dirty="0"/>
        </a:p>
      </dgm:t>
    </dgm:pt>
    <dgm:pt modelId="{D8317431-DD7D-4571-BFFC-F9E216B7585C}" type="parTrans" cxnId="{12690433-11D6-4BE9-9025-904958AC4356}">
      <dgm:prSet/>
      <dgm:spPr/>
      <dgm:t>
        <a:bodyPr/>
        <a:lstStyle/>
        <a:p>
          <a:endParaRPr lang="ru-RU"/>
        </a:p>
      </dgm:t>
    </dgm:pt>
    <dgm:pt modelId="{95B10196-3439-4FD8-A0E4-0FDB6992DB77}" type="sibTrans" cxnId="{12690433-11D6-4BE9-9025-904958AC4356}">
      <dgm:prSet/>
      <dgm:spPr/>
      <dgm:t>
        <a:bodyPr/>
        <a:lstStyle/>
        <a:p>
          <a:endParaRPr lang="ru-RU"/>
        </a:p>
      </dgm:t>
    </dgm:pt>
    <dgm:pt modelId="{EB1880A8-5A47-4DC8-A2CA-502FE8ED6026}">
      <dgm:prSet phldrT="[Текст]" custT="1"/>
      <dgm:spPr/>
      <dgm:t>
        <a:bodyPr/>
        <a:lstStyle/>
        <a:p>
          <a:r>
            <a:rPr lang="uk-UA" b="1" dirty="0"/>
            <a:t>ефективний</a:t>
          </a:r>
          <a:endParaRPr lang="ru-RU" dirty="0"/>
        </a:p>
      </dgm:t>
    </dgm:pt>
    <dgm:pt modelId="{F8CF8FF5-C64A-4D5C-8595-8C8EC655B72D}" type="parTrans" cxnId="{E8CF14A7-51D0-46DA-9560-7D71566E95D1}">
      <dgm:prSet/>
      <dgm:spPr/>
      <dgm:t>
        <a:bodyPr/>
        <a:lstStyle/>
        <a:p>
          <a:endParaRPr lang="ru-RU"/>
        </a:p>
      </dgm:t>
    </dgm:pt>
    <dgm:pt modelId="{FFE8C635-99C1-4329-83B4-5672013600BE}" type="sibTrans" cxnId="{E8CF14A7-51D0-46DA-9560-7D71566E95D1}">
      <dgm:prSet/>
      <dgm:spPr/>
      <dgm:t>
        <a:bodyPr/>
        <a:lstStyle/>
        <a:p>
          <a:endParaRPr lang="ru-RU"/>
        </a:p>
      </dgm:t>
    </dgm:pt>
    <dgm:pt modelId="{0DD79F6E-A0B7-4196-9B89-5D95C7A282F0}">
      <dgm:prSet/>
      <dgm:spPr/>
      <dgm:t>
        <a:bodyPr/>
        <a:lstStyle/>
        <a:p>
          <a:r>
            <a:rPr lang="uk-UA" b="1" dirty="0"/>
            <a:t>необхідний</a:t>
          </a:r>
          <a:endParaRPr lang="ru-RU" dirty="0"/>
        </a:p>
      </dgm:t>
    </dgm:pt>
    <dgm:pt modelId="{77E8290E-5D5D-414A-B8D8-6AF2FB6CEA83}" type="parTrans" cxnId="{94558CFC-2436-4DE2-A204-5101E6CBE581}">
      <dgm:prSet/>
      <dgm:spPr/>
      <dgm:t>
        <a:bodyPr/>
        <a:lstStyle/>
        <a:p>
          <a:endParaRPr lang="ru-RU"/>
        </a:p>
      </dgm:t>
    </dgm:pt>
    <dgm:pt modelId="{904C7772-7552-4232-AE93-39192A5BB48B}" type="sibTrans" cxnId="{94558CFC-2436-4DE2-A204-5101E6CBE581}">
      <dgm:prSet/>
      <dgm:spPr/>
      <dgm:t>
        <a:bodyPr/>
        <a:lstStyle/>
        <a:p>
          <a:endParaRPr lang="ru-RU"/>
        </a:p>
      </dgm:t>
    </dgm:pt>
    <dgm:pt modelId="{13FC75A7-D007-4AC9-A996-56FF66A62F79}" type="pres">
      <dgm:prSet presAssocID="{D5CA29CB-48F4-479C-819F-89B995751CA1}" presName="diagram" presStyleCnt="0">
        <dgm:presLayoutVars>
          <dgm:dir/>
          <dgm:resizeHandles val="exact"/>
        </dgm:presLayoutVars>
      </dgm:prSet>
      <dgm:spPr/>
    </dgm:pt>
    <dgm:pt modelId="{73BC5AF5-127C-4948-97D6-C038F4B31EA3}" type="pres">
      <dgm:prSet presAssocID="{137DDAAC-63D7-4F83-B494-6C3A7E2166B5}" presName="node" presStyleLbl="node1" presStyleIdx="0" presStyleCnt="4" custScaleX="118904">
        <dgm:presLayoutVars>
          <dgm:bulletEnabled val="1"/>
        </dgm:presLayoutVars>
      </dgm:prSet>
      <dgm:spPr/>
    </dgm:pt>
    <dgm:pt modelId="{60BE2AAC-E689-488C-9E18-9E14AC49E5D3}" type="pres">
      <dgm:prSet presAssocID="{C6D5EBB0-C6C8-4D64-9785-67EE3651B2E0}" presName="sibTrans" presStyleCnt="0"/>
      <dgm:spPr/>
    </dgm:pt>
    <dgm:pt modelId="{561CB47A-FC93-4273-96AE-90026D1C4754}" type="pres">
      <dgm:prSet presAssocID="{0DD79F6E-A0B7-4196-9B89-5D95C7A282F0}" presName="node" presStyleLbl="node1" presStyleIdx="1" presStyleCnt="4" custScaleX="118904">
        <dgm:presLayoutVars>
          <dgm:bulletEnabled val="1"/>
        </dgm:presLayoutVars>
      </dgm:prSet>
      <dgm:spPr/>
    </dgm:pt>
    <dgm:pt modelId="{5FC51467-97C7-49E3-A4FA-453785914E11}" type="pres">
      <dgm:prSet presAssocID="{904C7772-7552-4232-AE93-39192A5BB48B}" presName="sibTrans" presStyleCnt="0"/>
      <dgm:spPr/>
    </dgm:pt>
    <dgm:pt modelId="{AD9D84F8-7073-43B3-8048-038848BE6F63}" type="pres">
      <dgm:prSet presAssocID="{FCA70C02-62A2-4310-9068-BCD745E77787}" presName="node" presStyleLbl="node1" presStyleIdx="2" presStyleCnt="4" custScaleX="118904">
        <dgm:presLayoutVars>
          <dgm:bulletEnabled val="1"/>
        </dgm:presLayoutVars>
      </dgm:prSet>
      <dgm:spPr/>
    </dgm:pt>
    <dgm:pt modelId="{93E11236-949D-42CD-B11D-56CABDA4EDE6}" type="pres">
      <dgm:prSet presAssocID="{95B10196-3439-4FD8-A0E4-0FDB6992DB77}" presName="sibTrans" presStyleCnt="0"/>
      <dgm:spPr/>
    </dgm:pt>
    <dgm:pt modelId="{66790E05-9FD1-44A3-80D2-59DE811F129C}" type="pres">
      <dgm:prSet presAssocID="{EB1880A8-5A47-4DC8-A2CA-502FE8ED6026}" presName="node" presStyleLbl="node1" presStyleIdx="3" presStyleCnt="4" custScaleX="118904">
        <dgm:presLayoutVars>
          <dgm:bulletEnabled val="1"/>
        </dgm:presLayoutVars>
      </dgm:prSet>
      <dgm:spPr/>
    </dgm:pt>
  </dgm:ptLst>
  <dgm:cxnLst>
    <dgm:cxn modelId="{96AAE803-E6DB-4C9D-9C9D-AF78A4BA2F73}" type="presOf" srcId="{EB1880A8-5A47-4DC8-A2CA-502FE8ED6026}" destId="{66790E05-9FD1-44A3-80D2-59DE811F129C}" srcOrd="0" destOrd="0" presId="urn:microsoft.com/office/officeart/2005/8/layout/default"/>
    <dgm:cxn modelId="{12690433-11D6-4BE9-9025-904958AC4356}" srcId="{D5CA29CB-48F4-479C-819F-89B995751CA1}" destId="{FCA70C02-62A2-4310-9068-BCD745E77787}" srcOrd="2" destOrd="0" parTransId="{D8317431-DD7D-4571-BFFC-F9E216B7585C}" sibTransId="{95B10196-3439-4FD8-A0E4-0FDB6992DB77}"/>
    <dgm:cxn modelId="{373EA45C-DFDD-4BD6-8523-A739A5520033}" type="presOf" srcId="{137DDAAC-63D7-4F83-B494-6C3A7E2166B5}" destId="{73BC5AF5-127C-4948-97D6-C038F4B31EA3}" srcOrd="0" destOrd="0" presId="urn:microsoft.com/office/officeart/2005/8/layout/default"/>
    <dgm:cxn modelId="{3139438E-AE61-4C44-B79D-55DF9BFCBEFC}" srcId="{D5CA29CB-48F4-479C-819F-89B995751CA1}" destId="{137DDAAC-63D7-4F83-B494-6C3A7E2166B5}" srcOrd="0" destOrd="0" parTransId="{B1746362-F409-465E-88E0-F412A6354A84}" sibTransId="{C6D5EBB0-C6C8-4D64-9785-67EE3651B2E0}"/>
    <dgm:cxn modelId="{0DECBBA1-CF2D-47C6-BA8E-FEF7C8D7F2B9}" type="presOf" srcId="{FCA70C02-62A2-4310-9068-BCD745E77787}" destId="{AD9D84F8-7073-43B3-8048-038848BE6F63}" srcOrd="0" destOrd="0" presId="urn:microsoft.com/office/officeart/2005/8/layout/default"/>
    <dgm:cxn modelId="{E8CF14A7-51D0-46DA-9560-7D71566E95D1}" srcId="{D5CA29CB-48F4-479C-819F-89B995751CA1}" destId="{EB1880A8-5A47-4DC8-A2CA-502FE8ED6026}" srcOrd="3" destOrd="0" parTransId="{F8CF8FF5-C64A-4D5C-8595-8C8EC655B72D}" sibTransId="{FFE8C635-99C1-4329-83B4-5672013600BE}"/>
    <dgm:cxn modelId="{AB45E1AA-67E6-4F3C-A82E-BAC76946272C}" type="presOf" srcId="{0DD79F6E-A0B7-4196-9B89-5D95C7A282F0}" destId="{561CB47A-FC93-4273-96AE-90026D1C4754}" srcOrd="0" destOrd="0" presId="urn:microsoft.com/office/officeart/2005/8/layout/default"/>
    <dgm:cxn modelId="{A6500FB2-94AE-49ED-8F49-ED73BB5E81FD}" type="presOf" srcId="{D5CA29CB-48F4-479C-819F-89B995751CA1}" destId="{13FC75A7-D007-4AC9-A996-56FF66A62F79}" srcOrd="0" destOrd="0" presId="urn:microsoft.com/office/officeart/2005/8/layout/default"/>
    <dgm:cxn modelId="{94558CFC-2436-4DE2-A204-5101E6CBE581}" srcId="{D5CA29CB-48F4-479C-819F-89B995751CA1}" destId="{0DD79F6E-A0B7-4196-9B89-5D95C7A282F0}" srcOrd="1" destOrd="0" parTransId="{77E8290E-5D5D-414A-B8D8-6AF2FB6CEA83}" sibTransId="{904C7772-7552-4232-AE93-39192A5BB48B}"/>
    <dgm:cxn modelId="{0BDFF27C-2E62-49F3-853E-9B1AA1A7C6CD}" type="presParOf" srcId="{13FC75A7-D007-4AC9-A996-56FF66A62F79}" destId="{73BC5AF5-127C-4948-97D6-C038F4B31EA3}" srcOrd="0" destOrd="0" presId="urn:microsoft.com/office/officeart/2005/8/layout/default"/>
    <dgm:cxn modelId="{EA3F9C44-35B4-4D2D-85B0-53900214C409}" type="presParOf" srcId="{13FC75A7-D007-4AC9-A996-56FF66A62F79}" destId="{60BE2AAC-E689-488C-9E18-9E14AC49E5D3}" srcOrd="1" destOrd="0" presId="urn:microsoft.com/office/officeart/2005/8/layout/default"/>
    <dgm:cxn modelId="{AEF12B78-F1FA-427E-9E48-A9B6BF53685B}" type="presParOf" srcId="{13FC75A7-D007-4AC9-A996-56FF66A62F79}" destId="{561CB47A-FC93-4273-96AE-90026D1C4754}" srcOrd="2" destOrd="0" presId="urn:microsoft.com/office/officeart/2005/8/layout/default"/>
    <dgm:cxn modelId="{14CE8BCE-54AC-459A-A703-D527CBAF545C}" type="presParOf" srcId="{13FC75A7-D007-4AC9-A996-56FF66A62F79}" destId="{5FC51467-97C7-49E3-A4FA-453785914E11}" srcOrd="3" destOrd="0" presId="urn:microsoft.com/office/officeart/2005/8/layout/default"/>
    <dgm:cxn modelId="{45C05BC0-C57F-441B-B634-B0BBA882E75E}" type="presParOf" srcId="{13FC75A7-D007-4AC9-A996-56FF66A62F79}" destId="{AD9D84F8-7073-43B3-8048-038848BE6F63}" srcOrd="4" destOrd="0" presId="urn:microsoft.com/office/officeart/2005/8/layout/default"/>
    <dgm:cxn modelId="{1C3DF201-C57E-411F-AD9C-FF2294976239}" type="presParOf" srcId="{13FC75A7-D007-4AC9-A996-56FF66A62F79}" destId="{93E11236-949D-42CD-B11D-56CABDA4EDE6}" srcOrd="5" destOrd="0" presId="urn:microsoft.com/office/officeart/2005/8/layout/default"/>
    <dgm:cxn modelId="{190A43B9-8561-466C-86BB-09DBBB066B81}" type="presParOf" srcId="{13FC75A7-D007-4AC9-A996-56FF66A62F79}" destId="{66790E05-9FD1-44A3-80D2-59DE811F129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AEA22D-9394-4C0E-A800-D6AAE943A92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779CED-5EBF-4349-9CC2-A48EF7F5AA8A}">
      <dgm:prSet/>
      <dgm:spPr/>
      <dgm:t>
        <a:bodyPr/>
        <a:lstStyle/>
        <a:p>
          <a:r>
            <a:rPr lang="uk-UA"/>
            <a:t>1) вони застосовуються лише поліцейським; </a:t>
          </a:r>
          <a:endParaRPr lang="ru-RU"/>
        </a:p>
      </dgm:t>
    </dgm:pt>
    <dgm:pt modelId="{3B474F6C-73E6-40A5-9EAD-4807B653F9F8}" type="parTrans" cxnId="{17C24C5D-C8C4-4B9E-8889-D4898FEAC33E}">
      <dgm:prSet/>
      <dgm:spPr/>
      <dgm:t>
        <a:bodyPr/>
        <a:lstStyle/>
        <a:p>
          <a:endParaRPr lang="ru-RU"/>
        </a:p>
      </dgm:t>
    </dgm:pt>
    <dgm:pt modelId="{E66041C6-6122-4374-AE29-D26605989DDD}" type="sibTrans" cxnId="{17C24C5D-C8C4-4B9E-8889-D4898FEAC33E}">
      <dgm:prSet/>
      <dgm:spPr/>
      <dgm:t>
        <a:bodyPr/>
        <a:lstStyle/>
        <a:p>
          <a:endParaRPr lang="ru-RU"/>
        </a:p>
      </dgm:t>
    </dgm:pt>
    <dgm:pt modelId="{F15B1A0C-252D-4938-8E2F-022A9C4951C2}">
      <dgm:prSet/>
      <dgm:spPr/>
      <dgm:t>
        <a:bodyPr/>
        <a:lstStyle/>
        <a:p>
          <a:r>
            <a:rPr lang="uk-UA"/>
            <a:t>2) їх реалізація можлива виключно у межах та на підставі правових норм, визначених законом «Про Національну поліцію» або іншими нормативно-правовими актами;</a:t>
          </a:r>
          <a:endParaRPr lang="ru-RU"/>
        </a:p>
      </dgm:t>
    </dgm:pt>
    <dgm:pt modelId="{164CFD3B-6C7F-4947-9FB1-0AA1E0517DD1}" type="parTrans" cxnId="{166EBD91-67FC-4153-988F-85AE7CAF0E2E}">
      <dgm:prSet/>
      <dgm:spPr/>
      <dgm:t>
        <a:bodyPr/>
        <a:lstStyle/>
        <a:p>
          <a:endParaRPr lang="ru-RU"/>
        </a:p>
      </dgm:t>
    </dgm:pt>
    <dgm:pt modelId="{4AC999FA-AA83-46BF-AD4B-F599FEA979F7}" type="sibTrans" cxnId="{166EBD91-67FC-4153-988F-85AE7CAF0E2E}">
      <dgm:prSet/>
      <dgm:spPr/>
      <dgm:t>
        <a:bodyPr/>
        <a:lstStyle/>
        <a:p>
          <a:endParaRPr lang="ru-RU"/>
        </a:p>
      </dgm:t>
    </dgm:pt>
    <dgm:pt modelId="{CB5DC844-C4C4-4B57-8764-3F97B4D699CA}">
      <dgm:prSet/>
      <dgm:spPr/>
      <dgm:t>
        <a:bodyPr/>
        <a:lstStyle/>
        <a:p>
          <a:r>
            <a:rPr lang="uk-UA" dirty="0"/>
            <a:t>3) вони здійснюються у формі певних </a:t>
          </a:r>
          <a:r>
            <a:rPr lang="uk-UA" dirty="0" err="1"/>
            <a:t>інтелектуально</a:t>
          </a:r>
          <a:r>
            <a:rPr lang="uk-UA" dirty="0"/>
            <a:t>-вольових (вербальних) дій та фізичних (невербальних) дій; </a:t>
          </a:r>
          <a:endParaRPr lang="ru-RU" dirty="0"/>
        </a:p>
      </dgm:t>
    </dgm:pt>
    <dgm:pt modelId="{9B101EE4-057B-40BC-BE8A-823F0C7B7153}" type="parTrans" cxnId="{079A0B34-E238-48A3-B715-282FD2A44E2D}">
      <dgm:prSet/>
      <dgm:spPr/>
      <dgm:t>
        <a:bodyPr/>
        <a:lstStyle/>
        <a:p>
          <a:endParaRPr lang="ru-RU"/>
        </a:p>
      </dgm:t>
    </dgm:pt>
    <dgm:pt modelId="{E7E8D08B-04A2-48D4-A393-7DAAE25F8277}" type="sibTrans" cxnId="{079A0B34-E238-48A3-B715-282FD2A44E2D}">
      <dgm:prSet/>
      <dgm:spPr/>
      <dgm:t>
        <a:bodyPr/>
        <a:lstStyle/>
        <a:p>
          <a:endParaRPr lang="ru-RU"/>
        </a:p>
      </dgm:t>
    </dgm:pt>
    <dgm:pt modelId="{C88DC4CB-F857-4057-AA1B-3087FE8BCFB4}">
      <dgm:prSet/>
      <dgm:spPr/>
      <dgm:t>
        <a:bodyPr/>
        <a:lstStyle/>
        <a:p>
          <a:r>
            <a:rPr lang="uk-UA"/>
            <a:t>4) вони спрямовані на настання фактичного результату, а не правових наслідків; </a:t>
          </a:r>
          <a:endParaRPr lang="ru-RU"/>
        </a:p>
      </dgm:t>
    </dgm:pt>
    <dgm:pt modelId="{F00E8DAD-8D4A-47EE-8251-D0330DCE54DB}" type="parTrans" cxnId="{B9941701-6238-4C89-AFB2-24DAD6C70856}">
      <dgm:prSet/>
      <dgm:spPr/>
      <dgm:t>
        <a:bodyPr/>
        <a:lstStyle/>
        <a:p>
          <a:endParaRPr lang="ru-RU"/>
        </a:p>
      </dgm:t>
    </dgm:pt>
    <dgm:pt modelId="{C04FF211-F7A2-4D7C-B1FB-A2652813DDBA}" type="sibTrans" cxnId="{B9941701-6238-4C89-AFB2-24DAD6C70856}">
      <dgm:prSet/>
      <dgm:spPr/>
      <dgm:t>
        <a:bodyPr/>
        <a:lstStyle/>
        <a:p>
          <a:endParaRPr lang="ru-RU"/>
        </a:p>
      </dgm:t>
    </dgm:pt>
    <dgm:pt modelId="{F068B9FC-8122-4022-B8D4-7E615E89CC61}">
      <dgm:prSet/>
      <dgm:spPr/>
      <dgm:t>
        <a:bodyPr/>
        <a:lstStyle/>
        <a:p>
          <a:r>
            <a:rPr lang="uk-UA" dirty="0"/>
            <a:t>5) заходи повинні мати обов’язкове процесуальне оформлення;</a:t>
          </a:r>
          <a:endParaRPr lang="ru-RU" dirty="0"/>
        </a:p>
      </dgm:t>
    </dgm:pt>
    <dgm:pt modelId="{77A12CCD-D2A8-4695-B5E1-F56A3969908A}" type="parTrans" cxnId="{406CAAB9-9625-4BB9-A5F6-02834D5B701A}">
      <dgm:prSet/>
      <dgm:spPr/>
      <dgm:t>
        <a:bodyPr/>
        <a:lstStyle/>
        <a:p>
          <a:endParaRPr lang="ru-RU"/>
        </a:p>
      </dgm:t>
    </dgm:pt>
    <dgm:pt modelId="{C628387F-C2AB-4615-B23E-BF2A79D9EE61}" type="sibTrans" cxnId="{406CAAB9-9625-4BB9-A5F6-02834D5B701A}">
      <dgm:prSet/>
      <dgm:spPr/>
      <dgm:t>
        <a:bodyPr/>
        <a:lstStyle/>
        <a:p>
          <a:endParaRPr lang="ru-RU"/>
        </a:p>
      </dgm:t>
    </dgm:pt>
    <dgm:pt modelId="{1EBC4B9F-9A45-49E0-8F86-68EA926D2CAD}">
      <dgm:prSet/>
      <dgm:spPr/>
      <dgm:t>
        <a:bodyPr/>
        <a:lstStyle/>
        <a:p>
          <a:r>
            <a:rPr lang="uk-UA"/>
            <a:t>6) ці заходи можуть мати примусовий або превентивний характер.</a:t>
          </a:r>
          <a:endParaRPr lang="ru-RU"/>
        </a:p>
      </dgm:t>
    </dgm:pt>
    <dgm:pt modelId="{6A3A44CD-C672-43AA-9ECA-A9CC0ACFF631}" type="parTrans" cxnId="{151509B4-E3D4-4FBB-B950-70D450926115}">
      <dgm:prSet/>
      <dgm:spPr/>
      <dgm:t>
        <a:bodyPr/>
        <a:lstStyle/>
        <a:p>
          <a:endParaRPr lang="ru-RU"/>
        </a:p>
      </dgm:t>
    </dgm:pt>
    <dgm:pt modelId="{EBB1641C-B484-4216-B19E-8F9AE2688FEE}" type="sibTrans" cxnId="{151509B4-E3D4-4FBB-B950-70D450926115}">
      <dgm:prSet/>
      <dgm:spPr/>
      <dgm:t>
        <a:bodyPr/>
        <a:lstStyle/>
        <a:p>
          <a:endParaRPr lang="ru-RU"/>
        </a:p>
      </dgm:t>
    </dgm:pt>
    <dgm:pt modelId="{F5F6569B-033C-4CB1-9CD6-612E602590F7}" type="pres">
      <dgm:prSet presAssocID="{BAAEA22D-9394-4C0E-A800-D6AAE943A923}" presName="Name0" presStyleCnt="0">
        <dgm:presLayoutVars>
          <dgm:chMax val="7"/>
          <dgm:chPref val="7"/>
          <dgm:dir/>
        </dgm:presLayoutVars>
      </dgm:prSet>
      <dgm:spPr/>
    </dgm:pt>
    <dgm:pt modelId="{83F5404B-53B5-4181-93A5-7DF450104FA5}" type="pres">
      <dgm:prSet presAssocID="{BAAEA22D-9394-4C0E-A800-D6AAE943A923}" presName="Name1" presStyleCnt="0"/>
      <dgm:spPr/>
    </dgm:pt>
    <dgm:pt modelId="{ED505177-F7B1-4277-A4B9-55A5B95EEFB5}" type="pres">
      <dgm:prSet presAssocID="{BAAEA22D-9394-4C0E-A800-D6AAE943A923}" presName="cycle" presStyleCnt="0"/>
      <dgm:spPr/>
    </dgm:pt>
    <dgm:pt modelId="{038D7F65-2380-4649-8795-528DC8C1B99D}" type="pres">
      <dgm:prSet presAssocID="{BAAEA22D-9394-4C0E-A800-D6AAE943A923}" presName="srcNode" presStyleLbl="node1" presStyleIdx="0" presStyleCnt="6"/>
      <dgm:spPr/>
    </dgm:pt>
    <dgm:pt modelId="{C7E9FE81-41DD-46A1-ACAC-088DB84FA99A}" type="pres">
      <dgm:prSet presAssocID="{BAAEA22D-9394-4C0E-A800-D6AAE943A923}" presName="conn" presStyleLbl="parChTrans1D2" presStyleIdx="0" presStyleCnt="1"/>
      <dgm:spPr/>
    </dgm:pt>
    <dgm:pt modelId="{88E835DC-78EB-4533-9B12-00465D8A7292}" type="pres">
      <dgm:prSet presAssocID="{BAAEA22D-9394-4C0E-A800-D6AAE943A923}" presName="extraNode" presStyleLbl="node1" presStyleIdx="0" presStyleCnt="6"/>
      <dgm:spPr/>
    </dgm:pt>
    <dgm:pt modelId="{4E926C86-0AFA-4953-ABCF-BD9D978732C7}" type="pres">
      <dgm:prSet presAssocID="{BAAEA22D-9394-4C0E-A800-D6AAE943A923}" presName="dstNode" presStyleLbl="node1" presStyleIdx="0" presStyleCnt="6"/>
      <dgm:spPr/>
    </dgm:pt>
    <dgm:pt modelId="{BF7FEA5A-F4F7-4E91-B07B-F91BCAA49D50}" type="pres">
      <dgm:prSet presAssocID="{BF779CED-5EBF-4349-9CC2-A48EF7F5AA8A}" presName="text_1" presStyleLbl="node1" presStyleIdx="0" presStyleCnt="6">
        <dgm:presLayoutVars>
          <dgm:bulletEnabled val="1"/>
        </dgm:presLayoutVars>
      </dgm:prSet>
      <dgm:spPr/>
    </dgm:pt>
    <dgm:pt modelId="{AB9B55AB-3821-4112-B3C2-065016CB8379}" type="pres">
      <dgm:prSet presAssocID="{BF779CED-5EBF-4349-9CC2-A48EF7F5AA8A}" presName="accent_1" presStyleCnt="0"/>
      <dgm:spPr/>
    </dgm:pt>
    <dgm:pt modelId="{83021955-D879-4C0B-B7DC-8A18B3C44C93}" type="pres">
      <dgm:prSet presAssocID="{BF779CED-5EBF-4349-9CC2-A48EF7F5AA8A}" presName="accentRepeatNode" presStyleLbl="solidFgAcc1" presStyleIdx="0" presStyleCnt="6"/>
      <dgm:spPr/>
    </dgm:pt>
    <dgm:pt modelId="{44DF1F83-8337-4E8D-9E06-45405AF17CA3}" type="pres">
      <dgm:prSet presAssocID="{F15B1A0C-252D-4938-8E2F-022A9C4951C2}" presName="text_2" presStyleLbl="node1" presStyleIdx="1" presStyleCnt="6">
        <dgm:presLayoutVars>
          <dgm:bulletEnabled val="1"/>
        </dgm:presLayoutVars>
      </dgm:prSet>
      <dgm:spPr/>
    </dgm:pt>
    <dgm:pt modelId="{6F267C7B-6D99-4B59-8E2C-BBC70A74B5AD}" type="pres">
      <dgm:prSet presAssocID="{F15B1A0C-252D-4938-8E2F-022A9C4951C2}" presName="accent_2" presStyleCnt="0"/>
      <dgm:spPr/>
    </dgm:pt>
    <dgm:pt modelId="{BD3B0087-E51E-4974-81B4-FF47E2B3192E}" type="pres">
      <dgm:prSet presAssocID="{F15B1A0C-252D-4938-8E2F-022A9C4951C2}" presName="accentRepeatNode" presStyleLbl="solidFgAcc1" presStyleIdx="1" presStyleCnt="6"/>
      <dgm:spPr/>
    </dgm:pt>
    <dgm:pt modelId="{F4E26469-24F8-470D-BA5B-9F4BDC5ED579}" type="pres">
      <dgm:prSet presAssocID="{CB5DC844-C4C4-4B57-8764-3F97B4D699CA}" presName="text_3" presStyleLbl="node1" presStyleIdx="2" presStyleCnt="6">
        <dgm:presLayoutVars>
          <dgm:bulletEnabled val="1"/>
        </dgm:presLayoutVars>
      </dgm:prSet>
      <dgm:spPr/>
    </dgm:pt>
    <dgm:pt modelId="{7DDBC206-2BBC-465D-ABF5-CF8726BC1EB6}" type="pres">
      <dgm:prSet presAssocID="{CB5DC844-C4C4-4B57-8764-3F97B4D699CA}" presName="accent_3" presStyleCnt="0"/>
      <dgm:spPr/>
    </dgm:pt>
    <dgm:pt modelId="{15B1932A-4DBC-4B87-B39C-4893AEE3CC68}" type="pres">
      <dgm:prSet presAssocID="{CB5DC844-C4C4-4B57-8764-3F97B4D699CA}" presName="accentRepeatNode" presStyleLbl="solidFgAcc1" presStyleIdx="2" presStyleCnt="6"/>
      <dgm:spPr/>
    </dgm:pt>
    <dgm:pt modelId="{073BBC1E-9CD2-4562-81FF-4DA0280B62C9}" type="pres">
      <dgm:prSet presAssocID="{C88DC4CB-F857-4057-AA1B-3087FE8BCFB4}" presName="text_4" presStyleLbl="node1" presStyleIdx="3" presStyleCnt="6">
        <dgm:presLayoutVars>
          <dgm:bulletEnabled val="1"/>
        </dgm:presLayoutVars>
      </dgm:prSet>
      <dgm:spPr/>
    </dgm:pt>
    <dgm:pt modelId="{239A484B-E326-4C8B-8DFC-A46E2BC0D31B}" type="pres">
      <dgm:prSet presAssocID="{C88DC4CB-F857-4057-AA1B-3087FE8BCFB4}" presName="accent_4" presStyleCnt="0"/>
      <dgm:spPr/>
    </dgm:pt>
    <dgm:pt modelId="{F474BEB9-3393-45BD-A831-988DA620E25B}" type="pres">
      <dgm:prSet presAssocID="{C88DC4CB-F857-4057-AA1B-3087FE8BCFB4}" presName="accentRepeatNode" presStyleLbl="solidFgAcc1" presStyleIdx="3" presStyleCnt="6"/>
      <dgm:spPr/>
    </dgm:pt>
    <dgm:pt modelId="{22F0F67E-858F-4C02-8A50-84E3DF07DCE1}" type="pres">
      <dgm:prSet presAssocID="{F068B9FC-8122-4022-B8D4-7E615E89CC61}" presName="text_5" presStyleLbl="node1" presStyleIdx="4" presStyleCnt="6">
        <dgm:presLayoutVars>
          <dgm:bulletEnabled val="1"/>
        </dgm:presLayoutVars>
      </dgm:prSet>
      <dgm:spPr/>
    </dgm:pt>
    <dgm:pt modelId="{0D29620C-1987-4E8D-BB8B-D0E5ADFA2863}" type="pres">
      <dgm:prSet presAssocID="{F068B9FC-8122-4022-B8D4-7E615E89CC61}" presName="accent_5" presStyleCnt="0"/>
      <dgm:spPr/>
    </dgm:pt>
    <dgm:pt modelId="{DDB84067-7015-48B1-A393-AD767CE44B25}" type="pres">
      <dgm:prSet presAssocID="{F068B9FC-8122-4022-B8D4-7E615E89CC61}" presName="accentRepeatNode" presStyleLbl="solidFgAcc1" presStyleIdx="4" presStyleCnt="6"/>
      <dgm:spPr/>
    </dgm:pt>
    <dgm:pt modelId="{9DD1DE9A-6751-4CE5-95FA-D02FDB3C9835}" type="pres">
      <dgm:prSet presAssocID="{1EBC4B9F-9A45-49E0-8F86-68EA926D2CAD}" presName="text_6" presStyleLbl="node1" presStyleIdx="5" presStyleCnt="6">
        <dgm:presLayoutVars>
          <dgm:bulletEnabled val="1"/>
        </dgm:presLayoutVars>
      </dgm:prSet>
      <dgm:spPr/>
    </dgm:pt>
    <dgm:pt modelId="{677E7BAD-A939-4F2D-88DF-F6FF90608498}" type="pres">
      <dgm:prSet presAssocID="{1EBC4B9F-9A45-49E0-8F86-68EA926D2CAD}" presName="accent_6" presStyleCnt="0"/>
      <dgm:spPr/>
    </dgm:pt>
    <dgm:pt modelId="{7122AB6E-5A36-45E2-AFBF-3C4098FDBCF5}" type="pres">
      <dgm:prSet presAssocID="{1EBC4B9F-9A45-49E0-8F86-68EA926D2CAD}" presName="accentRepeatNode" presStyleLbl="solidFgAcc1" presStyleIdx="5" presStyleCnt="6"/>
      <dgm:spPr/>
    </dgm:pt>
  </dgm:ptLst>
  <dgm:cxnLst>
    <dgm:cxn modelId="{B9941701-6238-4C89-AFB2-24DAD6C70856}" srcId="{BAAEA22D-9394-4C0E-A800-D6AAE943A923}" destId="{C88DC4CB-F857-4057-AA1B-3087FE8BCFB4}" srcOrd="3" destOrd="0" parTransId="{F00E8DAD-8D4A-47EE-8251-D0330DCE54DB}" sibTransId="{C04FF211-F7A2-4D7C-B1FB-A2652813DDBA}"/>
    <dgm:cxn modelId="{AD4DA329-C3B0-45D0-B7EB-18C5B5450A7A}" type="presOf" srcId="{E66041C6-6122-4374-AE29-D26605989DDD}" destId="{C7E9FE81-41DD-46A1-ACAC-088DB84FA99A}" srcOrd="0" destOrd="0" presId="urn:microsoft.com/office/officeart/2008/layout/VerticalCurvedList"/>
    <dgm:cxn modelId="{079A0B34-E238-48A3-B715-282FD2A44E2D}" srcId="{BAAEA22D-9394-4C0E-A800-D6AAE943A923}" destId="{CB5DC844-C4C4-4B57-8764-3F97B4D699CA}" srcOrd="2" destOrd="0" parTransId="{9B101EE4-057B-40BC-BE8A-823F0C7B7153}" sibTransId="{E7E8D08B-04A2-48D4-A393-7DAAE25F8277}"/>
    <dgm:cxn modelId="{17C24C5D-C8C4-4B9E-8889-D4898FEAC33E}" srcId="{BAAEA22D-9394-4C0E-A800-D6AAE943A923}" destId="{BF779CED-5EBF-4349-9CC2-A48EF7F5AA8A}" srcOrd="0" destOrd="0" parTransId="{3B474F6C-73E6-40A5-9EAD-4807B653F9F8}" sibTransId="{E66041C6-6122-4374-AE29-D26605989DDD}"/>
    <dgm:cxn modelId="{16E9E278-4F32-47BF-89EF-AB8302FBD81A}" type="presOf" srcId="{C88DC4CB-F857-4057-AA1B-3087FE8BCFB4}" destId="{073BBC1E-9CD2-4562-81FF-4DA0280B62C9}" srcOrd="0" destOrd="0" presId="urn:microsoft.com/office/officeart/2008/layout/VerticalCurvedList"/>
    <dgm:cxn modelId="{166EBD91-67FC-4153-988F-85AE7CAF0E2E}" srcId="{BAAEA22D-9394-4C0E-A800-D6AAE943A923}" destId="{F15B1A0C-252D-4938-8E2F-022A9C4951C2}" srcOrd="1" destOrd="0" parTransId="{164CFD3B-6C7F-4947-9FB1-0AA1E0517DD1}" sibTransId="{4AC999FA-AA83-46BF-AD4B-F599FEA979F7}"/>
    <dgm:cxn modelId="{C02F6496-FD46-4256-BC45-F4906BA89892}" type="presOf" srcId="{F068B9FC-8122-4022-B8D4-7E615E89CC61}" destId="{22F0F67E-858F-4C02-8A50-84E3DF07DCE1}" srcOrd="0" destOrd="0" presId="urn:microsoft.com/office/officeart/2008/layout/VerticalCurvedList"/>
    <dgm:cxn modelId="{151509B4-E3D4-4FBB-B950-70D450926115}" srcId="{BAAEA22D-9394-4C0E-A800-D6AAE943A923}" destId="{1EBC4B9F-9A45-49E0-8F86-68EA926D2CAD}" srcOrd="5" destOrd="0" parTransId="{6A3A44CD-C672-43AA-9ECA-A9CC0ACFF631}" sibTransId="{EBB1641C-B484-4216-B19E-8F9AE2688FEE}"/>
    <dgm:cxn modelId="{58B8D7B6-A73D-4748-AE99-97954D3FDD72}" type="presOf" srcId="{BF779CED-5EBF-4349-9CC2-A48EF7F5AA8A}" destId="{BF7FEA5A-F4F7-4E91-B07B-F91BCAA49D50}" srcOrd="0" destOrd="0" presId="urn:microsoft.com/office/officeart/2008/layout/VerticalCurvedList"/>
    <dgm:cxn modelId="{406CAAB9-9625-4BB9-A5F6-02834D5B701A}" srcId="{BAAEA22D-9394-4C0E-A800-D6AAE943A923}" destId="{F068B9FC-8122-4022-B8D4-7E615E89CC61}" srcOrd="4" destOrd="0" parTransId="{77A12CCD-D2A8-4695-B5E1-F56A3969908A}" sibTransId="{C628387F-C2AB-4615-B23E-BF2A79D9EE61}"/>
    <dgm:cxn modelId="{53A723BB-38AE-4BD7-8CA9-E57A6E78FCDF}" type="presOf" srcId="{1EBC4B9F-9A45-49E0-8F86-68EA926D2CAD}" destId="{9DD1DE9A-6751-4CE5-95FA-D02FDB3C9835}" srcOrd="0" destOrd="0" presId="urn:microsoft.com/office/officeart/2008/layout/VerticalCurvedList"/>
    <dgm:cxn modelId="{F60734BE-BA0B-456F-A9EA-9BAAFBFD3C8E}" type="presOf" srcId="{CB5DC844-C4C4-4B57-8764-3F97B4D699CA}" destId="{F4E26469-24F8-470D-BA5B-9F4BDC5ED579}" srcOrd="0" destOrd="0" presId="urn:microsoft.com/office/officeart/2008/layout/VerticalCurvedList"/>
    <dgm:cxn modelId="{04C871CA-5B53-459C-A9BC-35EF0264E9B4}" type="presOf" srcId="{BAAEA22D-9394-4C0E-A800-D6AAE943A923}" destId="{F5F6569B-033C-4CB1-9CD6-612E602590F7}" srcOrd="0" destOrd="0" presId="urn:microsoft.com/office/officeart/2008/layout/VerticalCurvedList"/>
    <dgm:cxn modelId="{C7F15CD2-5931-4450-A54D-5CF101FFA85E}" type="presOf" srcId="{F15B1A0C-252D-4938-8E2F-022A9C4951C2}" destId="{44DF1F83-8337-4E8D-9E06-45405AF17CA3}" srcOrd="0" destOrd="0" presId="urn:microsoft.com/office/officeart/2008/layout/VerticalCurvedList"/>
    <dgm:cxn modelId="{7C9544EF-C830-4692-9874-20BFD7E068D5}" type="presParOf" srcId="{F5F6569B-033C-4CB1-9CD6-612E602590F7}" destId="{83F5404B-53B5-4181-93A5-7DF450104FA5}" srcOrd="0" destOrd="0" presId="urn:microsoft.com/office/officeart/2008/layout/VerticalCurvedList"/>
    <dgm:cxn modelId="{2C1F9696-ED3B-4DF5-BEAB-778CFD87EE86}" type="presParOf" srcId="{83F5404B-53B5-4181-93A5-7DF450104FA5}" destId="{ED505177-F7B1-4277-A4B9-55A5B95EEFB5}" srcOrd="0" destOrd="0" presId="urn:microsoft.com/office/officeart/2008/layout/VerticalCurvedList"/>
    <dgm:cxn modelId="{0F12B51B-E371-4A26-A5F1-6C98C45B0E97}" type="presParOf" srcId="{ED505177-F7B1-4277-A4B9-55A5B95EEFB5}" destId="{038D7F65-2380-4649-8795-528DC8C1B99D}" srcOrd="0" destOrd="0" presId="urn:microsoft.com/office/officeart/2008/layout/VerticalCurvedList"/>
    <dgm:cxn modelId="{6B920067-8976-406F-8D90-3316432B0673}" type="presParOf" srcId="{ED505177-F7B1-4277-A4B9-55A5B95EEFB5}" destId="{C7E9FE81-41DD-46A1-ACAC-088DB84FA99A}" srcOrd="1" destOrd="0" presId="urn:microsoft.com/office/officeart/2008/layout/VerticalCurvedList"/>
    <dgm:cxn modelId="{E32875CB-CDCE-4506-96EF-BAB8DC6E0767}" type="presParOf" srcId="{ED505177-F7B1-4277-A4B9-55A5B95EEFB5}" destId="{88E835DC-78EB-4533-9B12-00465D8A7292}" srcOrd="2" destOrd="0" presId="urn:microsoft.com/office/officeart/2008/layout/VerticalCurvedList"/>
    <dgm:cxn modelId="{EF44CA54-01D9-4A37-B593-1796037A55DE}" type="presParOf" srcId="{ED505177-F7B1-4277-A4B9-55A5B95EEFB5}" destId="{4E926C86-0AFA-4953-ABCF-BD9D978732C7}" srcOrd="3" destOrd="0" presId="urn:microsoft.com/office/officeart/2008/layout/VerticalCurvedList"/>
    <dgm:cxn modelId="{771FF5F4-AAA1-4CE3-A875-5200D975DF9E}" type="presParOf" srcId="{83F5404B-53B5-4181-93A5-7DF450104FA5}" destId="{BF7FEA5A-F4F7-4E91-B07B-F91BCAA49D50}" srcOrd="1" destOrd="0" presId="urn:microsoft.com/office/officeart/2008/layout/VerticalCurvedList"/>
    <dgm:cxn modelId="{D1776DCA-6B42-4E94-80C2-B2452F791273}" type="presParOf" srcId="{83F5404B-53B5-4181-93A5-7DF450104FA5}" destId="{AB9B55AB-3821-4112-B3C2-065016CB8379}" srcOrd="2" destOrd="0" presId="urn:microsoft.com/office/officeart/2008/layout/VerticalCurvedList"/>
    <dgm:cxn modelId="{748E8D11-BC44-4878-8EA6-EDA5655B1E70}" type="presParOf" srcId="{AB9B55AB-3821-4112-B3C2-065016CB8379}" destId="{83021955-D879-4C0B-B7DC-8A18B3C44C93}" srcOrd="0" destOrd="0" presId="urn:microsoft.com/office/officeart/2008/layout/VerticalCurvedList"/>
    <dgm:cxn modelId="{C7FBAFF3-D01B-4E52-A1BF-D8984316F7EC}" type="presParOf" srcId="{83F5404B-53B5-4181-93A5-7DF450104FA5}" destId="{44DF1F83-8337-4E8D-9E06-45405AF17CA3}" srcOrd="3" destOrd="0" presId="urn:microsoft.com/office/officeart/2008/layout/VerticalCurvedList"/>
    <dgm:cxn modelId="{48E18D5C-84DB-417F-A604-E0488D130567}" type="presParOf" srcId="{83F5404B-53B5-4181-93A5-7DF450104FA5}" destId="{6F267C7B-6D99-4B59-8E2C-BBC70A74B5AD}" srcOrd="4" destOrd="0" presId="urn:microsoft.com/office/officeart/2008/layout/VerticalCurvedList"/>
    <dgm:cxn modelId="{31BE70F1-5798-434C-B2D0-DEF6578863A5}" type="presParOf" srcId="{6F267C7B-6D99-4B59-8E2C-BBC70A74B5AD}" destId="{BD3B0087-E51E-4974-81B4-FF47E2B3192E}" srcOrd="0" destOrd="0" presId="urn:microsoft.com/office/officeart/2008/layout/VerticalCurvedList"/>
    <dgm:cxn modelId="{6D3AE343-589A-4E70-9417-4C47F42C9C53}" type="presParOf" srcId="{83F5404B-53B5-4181-93A5-7DF450104FA5}" destId="{F4E26469-24F8-470D-BA5B-9F4BDC5ED579}" srcOrd="5" destOrd="0" presId="urn:microsoft.com/office/officeart/2008/layout/VerticalCurvedList"/>
    <dgm:cxn modelId="{36694915-9A4A-4CE1-9D5E-0B37B062AED1}" type="presParOf" srcId="{83F5404B-53B5-4181-93A5-7DF450104FA5}" destId="{7DDBC206-2BBC-465D-ABF5-CF8726BC1EB6}" srcOrd="6" destOrd="0" presId="urn:microsoft.com/office/officeart/2008/layout/VerticalCurvedList"/>
    <dgm:cxn modelId="{C700BE54-CEA7-4F40-8F72-489C1A74AD24}" type="presParOf" srcId="{7DDBC206-2BBC-465D-ABF5-CF8726BC1EB6}" destId="{15B1932A-4DBC-4B87-B39C-4893AEE3CC68}" srcOrd="0" destOrd="0" presId="urn:microsoft.com/office/officeart/2008/layout/VerticalCurvedList"/>
    <dgm:cxn modelId="{2A5329B0-20E1-4D01-B9B6-05F00E2E3246}" type="presParOf" srcId="{83F5404B-53B5-4181-93A5-7DF450104FA5}" destId="{073BBC1E-9CD2-4562-81FF-4DA0280B62C9}" srcOrd="7" destOrd="0" presId="urn:microsoft.com/office/officeart/2008/layout/VerticalCurvedList"/>
    <dgm:cxn modelId="{248424F7-DCA5-4858-AF40-2CDCF48DF779}" type="presParOf" srcId="{83F5404B-53B5-4181-93A5-7DF450104FA5}" destId="{239A484B-E326-4C8B-8DFC-A46E2BC0D31B}" srcOrd="8" destOrd="0" presId="urn:microsoft.com/office/officeart/2008/layout/VerticalCurvedList"/>
    <dgm:cxn modelId="{7E022623-8B22-4890-9F34-42E8A84F9711}" type="presParOf" srcId="{239A484B-E326-4C8B-8DFC-A46E2BC0D31B}" destId="{F474BEB9-3393-45BD-A831-988DA620E25B}" srcOrd="0" destOrd="0" presId="urn:microsoft.com/office/officeart/2008/layout/VerticalCurvedList"/>
    <dgm:cxn modelId="{4B735014-8845-41C4-AF8B-55F53D6595B7}" type="presParOf" srcId="{83F5404B-53B5-4181-93A5-7DF450104FA5}" destId="{22F0F67E-858F-4C02-8A50-84E3DF07DCE1}" srcOrd="9" destOrd="0" presId="urn:microsoft.com/office/officeart/2008/layout/VerticalCurvedList"/>
    <dgm:cxn modelId="{F35CD850-139E-46D1-AA98-86885902F18A}" type="presParOf" srcId="{83F5404B-53B5-4181-93A5-7DF450104FA5}" destId="{0D29620C-1987-4E8D-BB8B-D0E5ADFA2863}" srcOrd="10" destOrd="0" presId="urn:microsoft.com/office/officeart/2008/layout/VerticalCurvedList"/>
    <dgm:cxn modelId="{5502A018-3417-46CD-85D0-19D13BEB9D7F}" type="presParOf" srcId="{0D29620C-1987-4E8D-BB8B-D0E5ADFA2863}" destId="{DDB84067-7015-48B1-A393-AD767CE44B25}" srcOrd="0" destOrd="0" presId="urn:microsoft.com/office/officeart/2008/layout/VerticalCurvedList"/>
    <dgm:cxn modelId="{9835BB70-394A-463F-AFCF-B03A1B3DB044}" type="presParOf" srcId="{83F5404B-53B5-4181-93A5-7DF450104FA5}" destId="{9DD1DE9A-6751-4CE5-95FA-D02FDB3C9835}" srcOrd="11" destOrd="0" presId="urn:microsoft.com/office/officeart/2008/layout/VerticalCurvedList"/>
    <dgm:cxn modelId="{E7E4A984-37AA-4A57-BC4A-9B59A03EC1DE}" type="presParOf" srcId="{83F5404B-53B5-4181-93A5-7DF450104FA5}" destId="{677E7BAD-A939-4F2D-88DF-F6FF90608498}" srcOrd="12" destOrd="0" presId="urn:microsoft.com/office/officeart/2008/layout/VerticalCurvedList"/>
    <dgm:cxn modelId="{21B6AE6F-7145-4BF4-886D-6D4CC5587C17}" type="presParOf" srcId="{677E7BAD-A939-4F2D-88DF-F6FF90608498}" destId="{7122AB6E-5A36-45E2-AFBF-3C4098FDBC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C5AF5-127C-4948-97D6-C038F4B31EA3}">
      <dsp:nvSpPr>
        <dsp:cNvPr id="0" name=""/>
        <dsp:cNvSpPr/>
      </dsp:nvSpPr>
      <dsp:spPr>
        <a:xfrm>
          <a:off x="600409" y="881"/>
          <a:ext cx="3548528" cy="17906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/>
            <a:t>законний</a:t>
          </a:r>
          <a:endParaRPr lang="ru-RU" sz="3600" kern="1200" dirty="0"/>
        </a:p>
      </dsp:txBody>
      <dsp:txXfrm>
        <a:off x="600409" y="881"/>
        <a:ext cx="3548528" cy="1790618"/>
      </dsp:txXfrm>
    </dsp:sp>
    <dsp:sp modelId="{561CB47A-FC93-4273-96AE-90026D1C4754}">
      <dsp:nvSpPr>
        <dsp:cNvPr id="0" name=""/>
        <dsp:cNvSpPr/>
      </dsp:nvSpPr>
      <dsp:spPr>
        <a:xfrm>
          <a:off x="4447374" y="881"/>
          <a:ext cx="3548528" cy="17906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500" b="1" kern="1200" dirty="0"/>
            <a:t>необхідний</a:t>
          </a:r>
          <a:endParaRPr lang="ru-RU" sz="4500" kern="1200" dirty="0"/>
        </a:p>
      </dsp:txBody>
      <dsp:txXfrm>
        <a:off x="4447374" y="881"/>
        <a:ext cx="3548528" cy="1790618"/>
      </dsp:txXfrm>
    </dsp:sp>
    <dsp:sp modelId="{AD9D84F8-7073-43B3-8048-038848BE6F63}">
      <dsp:nvSpPr>
        <dsp:cNvPr id="0" name=""/>
        <dsp:cNvSpPr/>
      </dsp:nvSpPr>
      <dsp:spPr>
        <a:xfrm>
          <a:off x="600409" y="2089936"/>
          <a:ext cx="3548528" cy="17906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/>
            <a:t>пропорційний</a:t>
          </a:r>
          <a:endParaRPr lang="ru-RU" sz="3600" kern="1200" dirty="0"/>
        </a:p>
      </dsp:txBody>
      <dsp:txXfrm>
        <a:off x="600409" y="2089936"/>
        <a:ext cx="3548528" cy="1790618"/>
      </dsp:txXfrm>
    </dsp:sp>
    <dsp:sp modelId="{66790E05-9FD1-44A3-80D2-59DE811F129C}">
      <dsp:nvSpPr>
        <dsp:cNvPr id="0" name=""/>
        <dsp:cNvSpPr/>
      </dsp:nvSpPr>
      <dsp:spPr>
        <a:xfrm>
          <a:off x="4447374" y="2089936"/>
          <a:ext cx="3548528" cy="17906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/>
            <a:t>ефективний</a:t>
          </a:r>
          <a:endParaRPr lang="ru-RU" sz="3600" kern="1200" dirty="0"/>
        </a:p>
      </dsp:txBody>
      <dsp:txXfrm>
        <a:off x="4447374" y="2089936"/>
        <a:ext cx="3548528" cy="17906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9FE81-41DD-46A1-ACAC-088DB84FA99A}">
      <dsp:nvSpPr>
        <dsp:cNvPr id="0" name=""/>
        <dsp:cNvSpPr/>
      </dsp:nvSpPr>
      <dsp:spPr>
        <a:xfrm>
          <a:off x="-5168023" y="-791623"/>
          <a:ext cx="6154315" cy="6154315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FEA5A-F4F7-4E91-B07B-F91BCAA49D50}">
      <dsp:nvSpPr>
        <dsp:cNvPr id="0" name=""/>
        <dsp:cNvSpPr/>
      </dsp:nvSpPr>
      <dsp:spPr>
        <a:xfrm>
          <a:off x="367856" y="240712"/>
          <a:ext cx="8165260" cy="48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986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1) вони застосовуються лише поліцейським; </a:t>
          </a:r>
          <a:endParaRPr lang="ru-RU" sz="1400" kern="1200"/>
        </a:p>
      </dsp:txBody>
      <dsp:txXfrm>
        <a:off x="367856" y="240712"/>
        <a:ext cx="8165260" cy="481242"/>
      </dsp:txXfrm>
    </dsp:sp>
    <dsp:sp modelId="{83021955-D879-4C0B-B7DC-8A18B3C44C93}">
      <dsp:nvSpPr>
        <dsp:cNvPr id="0" name=""/>
        <dsp:cNvSpPr/>
      </dsp:nvSpPr>
      <dsp:spPr>
        <a:xfrm>
          <a:off x="67080" y="180557"/>
          <a:ext cx="601552" cy="6015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DF1F83-8337-4E8D-9E06-45405AF17CA3}">
      <dsp:nvSpPr>
        <dsp:cNvPr id="0" name=""/>
        <dsp:cNvSpPr/>
      </dsp:nvSpPr>
      <dsp:spPr>
        <a:xfrm>
          <a:off x="763711" y="962484"/>
          <a:ext cx="7769405" cy="48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986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2) їх реалізація можлива виключно у межах та на підставі правових норм, визначених законом «Про Національну поліцію» або іншими нормативно-правовими актами;</a:t>
          </a:r>
          <a:endParaRPr lang="ru-RU" sz="1400" kern="1200"/>
        </a:p>
      </dsp:txBody>
      <dsp:txXfrm>
        <a:off x="763711" y="962484"/>
        <a:ext cx="7769405" cy="481242"/>
      </dsp:txXfrm>
    </dsp:sp>
    <dsp:sp modelId="{BD3B0087-E51E-4974-81B4-FF47E2B3192E}">
      <dsp:nvSpPr>
        <dsp:cNvPr id="0" name=""/>
        <dsp:cNvSpPr/>
      </dsp:nvSpPr>
      <dsp:spPr>
        <a:xfrm>
          <a:off x="462934" y="902328"/>
          <a:ext cx="601552" cy="6015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26469-24F8-470D-BA5B-9F4BDC5ED579}">
      <dsp:nvSpPr>
        <dsp:cNvPr id="0" name=""/>
        <dsp:cNvSpPr/>
      </dsp:nvSpPr>
      <dsp:spPr>
        <a:xfrm>
          <a:off x="944725" y="1684255"/>
          <a:ext cx="7588391" cy="48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986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3) вони здійснюються у формі певних </a:t>
          </a:r>
          <a:r>
            <a:rPr lang="uk-UA" sz="1400" kern="1200" dirty="0" err="1"/>
            <a:t>інтелектуально</a:t>
          </a:r>
          <a:r>
            <a:rPr lang="uk-UA" sz="1400" kern="1200" dirty="0"/>
            <a:t>-вольових (вербальних) дій та фізичних (невербальних) дій; </a:t>
          </a:r>
          <a:endParaRPr lang="ru-RU" sz="1400" kern="1200" dirty="0"/>
        </a:p>
      </dsp:txBody>
      <dsp:txXfrm>
        <a:off x="944725" y="1684255"/>
        <a:ext cx="7588391" cy="481242"/>
      </dsp:txXfrm>
    </dsp:sp>
    <dsp:sp modelId="{15B1932A-4DBC-4B87-B39C-4893AEE3CC68}">
      <dsp:nvSpPr>
        <dsp:cNvPr id="0" name=""/>
        <dsp:cNvSpPr/>
      </dsp:nvSpPr>
      <dsp:spPr>
        <a:xfrm>
          <a:off x="643949" y="1624100"/>
          <a:ext cx="601552" cy="6015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3BBC1E-9CD2-4562-81FF-4DA0280B62C9}">
      <dsp:nvSpPr>
        <dsp:cNvPr id="0" name=""/>
        <dsp:cNvSpPr/>
      </dsp:nvSpPr>
      <dsp:spPr>
        <a:xfrm>
          <a:off x="944725" y="2405570"/>
          <a:ext cx="7588391" cy="48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986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4) вони спрямовані на настання фактичного результату, а не правових наслідків; </a:t>
          </a:r>
          <a:endParaRPr lang="ru-RU" sz="1400" kern="1200"/>
        </a:p>
      </dsp:txBody>
      <dsp:txXfrm>
        <a:off x="944725" y="2405570"/>
        <a:ext cx="7588391" cy="481242"/>
      </dsp:txXfrm>
    </dsp:sp>
    <dsp:sp modelId="{F474BEB9-3393-45BD-A831-988DA620E25B}">
      <dsp:nvSpPr>
        <dsp:cNvPr id="0" name=""/>
        <dsp:cNvSpPr/>
      </dsp:nvSpPr>
      <dsp:spPr>
        <a:xfrm>
          <a:off x="643949" y="2345414"/>
          <a:ext cx="601552" cy="6015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F0F67E-858F-4C02-8A50-84E3DF07DCE1}">
      <dsp:nvSpPr>
        <dsp:cNvPr id="0" name=""/>
        <dsp:cNvSpPr/>
      </dsp:nvSpPr>
      <dsp:spPr>
        <a:xfrm>
          <a:off x="763711" y="3127341"/>
          <a:ext cx="7769405" cy="48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986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5) заходи повинні мати обов’язкове процесуальне оформлення;</a:t>
          </a:r>
          <a:endParaRPr lang="ru-RU" sz="1400" kern="1200" dirty="0"/>
        </a:p>
      </dsp:txBody>
      <dsp:txXfrm>
        <a:off x="763711" y="3127341"/>
        <a:ext cx="7769405" cy="481242"/>
      </dsp:txXfrm>
    </dsp:sp>
    <dsp:sp modelId="{DDB84067-7015-48B1-A393-AD767CE44B25}">
      <dsp:nvSpPr>
        <dsp:cNvPr id="0" name=""/>
        <dsp:cNvSpPr/>
      </dsp:nvSpPr>
      <dsp:spPr>
        <a:xfrm>
          <a:off x="462934" y="3067186"/>
          <a:ext cx="601552" cy="6015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1DE9A-6751-4CE5-95FA-D02FDB3C9835}">
      <dsp:nvSpPr>
        <dsp:cNvPr id="0" name=""/>
        <dsp:cNvSpPr/>
      </dsp:nvSpPr>
      <dsp:spPr>
        <a:xfrm>
          <a:off x="367856" y="3849113"/>
          <a:ext cx="8165260" cy="48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986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6) ці заходи можуть мати примусовий або превентивний характер.</a:t>
          </a:r>
          <a:endParaRPr lang="ru-RU" sz="1400" kern="1200"/>
        </a:p>
      </dsp:txBody>
      <dsp:txXfrm>
        <a:off x="367856" y="3849113"/>
        <a:ext cx="8165260" cy="481242"/>
      </dsp:txXfrm>
    </dsp:sp>
    <dsp:sp modelId="{7122AB6E-5A36-45E2-AFBF-3C4098FDBCF5}">
      <dsp:nvSpPr>
        <dsp:cNvPr id="0" name=""/>
        <dsp:cNvSpPr/>
      </dsp:nvSpPr>
      <dsp:spPr>
        <a:xfrm>
          <a:off x="67080" y="3788958"/>
          <a:ext cx="601552" cy="6015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3.rada.gov.ua/laws/show/4651-17" TargetMode="External"/><Relationship Id="rId2" Type="http://schemas.openxmlformats.org/officeDocument/2006/relationships/hyperlink" Target="http://zakon3.rada.gov.ua/laws/show/80731-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A896F2-6A9C-4939-8B48-0E16A26BC2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/>
              <a:t>Лекція 4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B0106F-FE37-4CF4-ADB3-5741BB20E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94290"/>
          </a:xfrm>
        </p:spPr>
        <p:txBody>
          <a:bodyPr>
            <a:noAutofit/>
          </a:bodyPr>
          <a:lstStyle/>
          <a:p>
            <a:r>
              <a:rPr lang="uk-UA" sz="6000" b="1" dirty="0"/>
              <a:t>Поліцейські заходи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43355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4799F9-F563-43EB-86CE-F89E08D6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Поліцейський захід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1C8F25-2795-4D55-9ADD-1282D4542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dirty="0"/>
              <a:t>дія або комплекс дій превентивного або примусового характеру, що обмежує певні права і свободи людини та застосовується поліцейськими відповідно до закону для забезпечення виконання покладених на поліцію повноважень.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65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4A102-A074-41D7-83D2-AAD8A23D8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Вимоги до поліцейського заходу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5ABF602-FC07-4148-95E3-8326BE7BB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94486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3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EC4E6-9B12-4B7B-866C-9D377609E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Ознаки п</a:t>
            </a:r>
            <a:r>
              <a:rPr lang="uk-UA" dirty="0"/>
              <a:t>оліцейських заходів:</a:t>
            </a: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AC5FFA5-D1F9-425B-AA44-20BF8DA9E5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996782"/>
              </p:ext>
            </p:extLst>
          </p:nvPr>
        </p:nvGraphicFramePr>
        <p:xfrm>
          <a:off x="677863" y="1930400"/>
          <a:ext cx="8596312" cy="4571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55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D2C21-F092-48C9-892D-579160D7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поліцейських заходів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C8989A-A3CB-4A9B-919A-D0190E881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i="1" dirty="0"/>
              <a:t>для виконання покладених завдань:</a:t>
            </a:r>
          </a:p>
          <a:p>
            <a:pPr marL="0" indent="0">
              <a:buNone/>
            </a:pPr>
            <a:r>
              <a:rPr lang="uk-UA" sz="2000" b="1" dirty="0"/>
              <a:t>заходів реагування на правопорушення</a:t>
            </a:r>
            <a:r>
              <a:rPr lang="uk-UA" sz="2000" dirty="0"/>
              <a:t>, визначені </a:t>
            </a:r>
            <a:r>
              <a:rPr lang="uk-UA" sz="2000" u="sng" dirty="0">
                <a:hlinkClick r:id="rId2"/>
              </a:rPr>
              <a:t>Кодексом України про адміністративні правопорушення</a:t>
            </a:r>
            <a:r>
              <a:rPr lang="uk-UA" sz="2000" dirty="0"/>
              <a:t> та </a:t>
            </a:r>
            <a:r>
              <a:rPr lang="uk-UA" sz="2000" u="sng" dirty="0">
                <a:hlinkClick r:id="rId3"/>
              </a:rPr>
              <a:t>Кримінальним процесуальним кодексом України</a:t>
            </a:r>
            <a:r>
              <a:rPr lang="uk-UA" sz="2000" dirty="0"/>
              <a:t>, на підставі та в порядку, визначених законом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uk-UA" sz="2000" i="1" dirty="0"/>
              <a:t>для охорони прав і свобод людини, запобігання загрозам публічній безпеці і порядку або припинення їх порушення: </a:t>
            </a:r>
          </a:p>
          <a:p>
            <a:pPr marL="0" indent="0">
              <a:buNone/>
            </a:pPr>
            <a:r>
              <a:rPr lang="uk-UA" sz="2000" b="1" dirty="0"/>
              <a:t>поліцейські превентивні заходи та заходи примусу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50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6F942-0E60-4517-B9E2-BB8ACF059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Превентивні поліцейські заходи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9AE27A-C9B5-4DE1-8E44-21DBF294A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дія або комплекс дій, що обмежують певні права і свободи людини, використання яких не завжди пов’язане з протиправною поведінкою конкретних осіб, застосовуються відповідно до закону для забезпечення виконання покладених на поліцію повноважень із дотриманням установлених законом вимог.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676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F6EBF-017E-47C6-AD97-74AD5827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Превентивні поліцейські заходи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67555D-32E4-4DF9-8C65-AEDF3C035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3433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1) перевірка документів особи;</a:t>
            </a:r>
            <a:endParaRPr lang="ru-RU" dirty="0"/>
          </a:p>
          <a:p>
            <a:r>
              <a:rPr lang="uk-UA" dirty="0"/>
              <a:t>2) опитування особи;</a:t>
            </a:r>
            <a:endParaRPr lang="ru-RU" dirty="0"/>
          </a:p>
          <a:p>
            <a:r>
              <a:rPr lang="uk-UA" dirty="0"/>
              <a:t>3) поверхнева перевірка і огляд;</a:t>
            </a:r>
            <a:endParaRPr lang="ru-RU" dirty="0"/>
          </a:p>
          <a:p>
            <a:r>
              <a:rPr lang="uk-UA" dirty="0"/>
              <a:t>4) зупинення транспортного засобу;</a:t>
            </a:r>
            <a:endParaRPr lang="ru-RU" dirty="0"/>
          </a:p>
          <a:p>
            <a:r>
              <a:rPr lang="uk-UA" dirty="0"/>
              <a:t>5) вимога залишити місце і обмеження доступу до визначеної території;</a:t>
            </a:r>
            <a:endParaRPr lang="ru-RU" dirty="0"/>
          </a:p>
          <a:p>
            <a:r>
              <a:rPr lang="uk-UA" dirty="0"/>
              <a:t>6) обмеження пересування особи, транспортного засобу або фактичного володіння річчю;</a:t>
            </a:r>
            <a:endParaRPr lang="ru-RU" dirty="0"/>
          </a:p>
          <a:p>
            <a:r>
              <a:rPr lang="uk-UA" dirty="0"/>
              <a:t>7) проникнення до житла чи іншого володіння особи;</a:t>
            </a:r>
            <a:endParaRPr lang="ru-RU" dirty="0"/>
          </a:p>
          <a:p>
            <a:r>
              <a:rPr lang="uk-UA" dirty="0"/>
              <a:t>8) перевірка дотримання вимог дозвільної системи органів внутрішніх справ;</a:t>
            </a:r>
            <a:endParaRPr lang="ru-RU" dirty="0"/>
          </a:p>
          <a:p>
            <a:r>
              <a:rPr lang="uk-UA" dirty="0"/>
              <a:t>9) застосування технічних приладів і технічних засобів, що мають функції фото- і кінозйомки, відеозапису, засобів фото- і кінозйомки, відеозапису;</a:t>
            </a:r>
            <a:endParaRPr lang="ru-RU" dirty="0"/>
          </a:p>
          <a:p>
            <a:r>
              <a:rPr lang="uk-UA" dirty="0"/>
              <a:t>10) перевірка дотримання обмежень, установлених законом стосовно осіб, які перебувають під адміністративним наглядом, та інших категорій осіб;</a:t>
            </a:r>
            <a:endParaRPr lang="ru-RU" dirty="0"/>
          </a:p>
          <a:p>
            <a:r>
              <a:rPr lang="uk-UA" dirty="0"/>
              <a:t>11) поліцейське піклування.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905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2ECC4-146E-4A07-814E-5A99AAA7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Поліцейські заходи примусу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4AF46C-0C45-4266-9148-3FA0405A9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z="2800" dirty="0"/>
          </a:p>
          <a:p>
            <a:r>
              <a:rPr lang="uk-UA" sz="2800" dirty="0"/>
              <a:t>1) фізичний вплив (сила);</a:t>
            </a:r>
            <a:endParaRPr lang="ru-RU" sz="2800" dirty="0"/>
          </a:p>
          <a:p>
            <a:r>
              <a:rPr lang="uk-UA" sz="2800" dirty="0"/>
              <a:t>2) застосування спеціальних засобів;</a:t>
            </a:r>
            <a:endParaRPr lang="ru-RU" sz="2800" dirty="0"/>
          </a:p>
          <a:p>
            <a:r>
              <a:rPr lang="uk-UA" sz="2800" dirty="0"/>
              <a:t>3) застосування вогнепальної зброї.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00949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2855</TotalTime>
  <Words>382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Лекція 4</vt:lpstr>
      <vt:lpstr>Поліцейський захід</vt:lpstr>
      <vt:lpstr>Вимоги до поліцейського заходу</vt:lpstr>
      <vt:lpstr>Ознаки поліцейських заходів:</vt:lpstr>
      <vt:lpstr>Види поліцейських заходів</vt:lpstr>
      <vt:lpstr>Превентивні поліцейські заходи </vt:lpstr>
      <vt:lpstr>Превентивні поліцейські заходи</vt:lpstr>
      <vt:lpstr>Поліцейські заходи примусу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Lenovo</dc:creator>
  <cp:lastModifiedBy>Lenovo</cp:lastModifiedBy>
  <cp:revision>26</cp:revision>
  <dcterms:created xsi:type="dcterms:W3CDTF">2021-01-16T16:47:38Z</dcterms:created>
  <dcterms:modified xsi:type="dcterms:W3CDTF">2021-03-09T14:14:07Z</dcterms:modified>
</cp:coreProperties>
</file>