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2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jpeg"/><Relationship Id="rId7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6F55BD-C71B-172E-5B73-0BEF43553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8600" y="-1035496"/>
            <a:ext cx="12371884" cy="8746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1916831"/>
            <a:ext cx="8031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Презентація курсу</a:t>
            </a:r>
          </a:p>
          <a:p>
            <a:pPr algn="ctr"/>
            <a:endParaRPr lang="uk-UA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СОЦІОЛОГІЯ</a:t>
            </a:r>
          </a:p>
          <a:p>
            <a:pPr algn="ctr"/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для студентів несоціологічних спеціальностей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4293096"/>
            <a:ext cx="76193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a typeface="+mj-ea"/>
                <a:cs typeface="Times New Roman" pitchFamily="18" charset="0"/>
              </a:rPr>
              <a:t>АВТОР КУРСУ: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	кандидат соціологічних наук, 					доцент кафедри соціології</a:t>
            </a:r>
          </a:p>
          <a:p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		Запорізького національного університету</a:t>
            </a:r>
          </a:p>
          <a:p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Times New Roman" pitchFamily="18" charset="0"/>
              </a:rPr>
              <a:t>		Кулик Марія Анатоліївна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ED117E-1C50-6F2D-1553-D608DCA9C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342" y="0"/>
            <a:ext cx="3748905" cy="26512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43042" y="1928802"/>
            <a:ext cx="6429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b="1" dirty="0">
              <a:solidFill>
                <a:srgbClr val="002060"/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Соціологія 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з латини «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societas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» (суспільство) та 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logos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» (знання)</a:t>
            </a:r>
          </a:p>
          <a:p>
            <a:pPr algn="ctr"/>
            <a:endParaRPr lang="uk-UA" dirty="0">
              <a:solidFill>
                <a:srgbClr val="002060"/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algn="ctr"/>
            <a:endParaRPr lang="uk-UA" b="1" i="1" dirty="0"/>
          </a:p>
          <a:p>
            <a:pPr algn="just"/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СОЦІОЛОГІЯ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– це наука про становлення, розвиток і функціонування суспільства, його елементів, соціальних відносин і соціальних процесів, про механізми і принципи їх взаємодії. </a:t>
            </a:r>
            <a:endParaRPr lang="en-US" dirty="0">
              <a:solidFill>
                <a:srgbClr val="002060"/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F7C8D4-FE21-B12A-B2FD-BB244313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616" y="-459432"/>
            <a:ext cx="11988824" cy="84754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3D2969-7020-B348-E366-3B4E090F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494" y="13798"/>
            <a:ext cx="2234723" cy="15806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85918" y="1285860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Соціологічний підхід - вміння бачити загальне в особливому:</a:t>
            </a:r>
          </a:p>
          <a:p>
            <a:pPr algn="ctr"/>
            <a:r>
              <a:rPr lang="uk-UA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“Який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спорт ВИ обираєте?”</a:t>
            </a:r>
            <a:endParaRPr lang="en-US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лубный этик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2131461" cy="1495406"/>
          </a:xfrm>
          <a:prstGeom prst="rect">
            <a:avLst/>
          </a:prstGeom>
          <a:noFill/>
        </p:spPr>
      </p:pic>
      <p:pic>
        <p:nvPicPr>
          <p:cNvPr id="5124" name="Picture 4" descr="Основные правила дворового футбола - как играют на улице | FOOTBOLNO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143380"/>
            <a:ext cx="2143140" cy="1425189"/>
          </a:xfrm>
          <a:prstGeom prst="rect">
            <a:avLst/>
          </a:prstGeom>
          <a:noFill/>
        </p:spPr>
      </p:pic>
      <p:pic>
        <p:nvPicPr>
          <p:cNvPr id="5128" name="Picture 8" descr="Восточные танцы, Танец живота Днепропетровск (1) отзывов - Юбилей и день  рождения Event-студия &quot;Дуэт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214554"/>
            <a:ext cx="2273201" cy="1514876"/>
          </a:xfrm>
          <a:prstGeom prst="rect">
            <a:avLst/>
          </a:prstGeom>
          <a:noFill/>
        </p:spPr>
      </p:pic>
      <p:pic>
        <p:nvPicPr>
          <p:cNvPr id="5130" name="Picture 10" descr="Фитнес аэробика Спортивные танцы - YouT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143380"/>
            <a:ext cx="2540017" cy="1428760"/>
          </a:xfrm>
          <a:prstGeom prst="rect">
            <a:avLst/>
          </a:prstGeom>
          <a:noFill/>
        </p:spPr>
      </p:pic>
      <p:pic>
        <p:nvPicPr>
          <p:cNvPr id="5132" name="Picture 12" descr="Растим инвалидов? Всероссийская школа балета Lil Ballerine набирает детей  уже с 2 лет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214554"/>
            <a:ext cx="2280530" cy="1519210"/>
          </a:xfrm>
          <a:prstGeom prst="rect">
            <a:avLst/>
          </a:prstGeom>
          <a:noFill/>
        </p:spPr>
      </p:pic>
      <p:pic>
        <p:nvPicPr>
          <p:cNvPr id="5134" name="Picture 14" descr="ВОЗ | 10 фактов о физической активности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119660"/>
            <a:ext cx="2071702" cy="1379786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8964BB-079F-33ED-F364-411FF89B15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20688" y="-1971600"/>
            <a:ext cx="13832277" cy="97786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F76D09-D57A-3272-C5CB-79CC3D78D4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3636" y="-54773"/>
            <a:ext cx="2433064" cy="17209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4480" y="1714488"/>
            <a:ext cx="6072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СОЦІОЛОГІЧНОГО ПІДХОДУ:</a:t>
            </a:r>
          </a:p>
          <a:p>
            <a:pPr algn="ctr"/>
            <a:endParaRPr lang="uk-UA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Соціологічний підхід дає нам можливість оцінити істинність здорового глузду.</a:t>
            </a:r>
          </a:p>
          <a:p>
            <a:pPr algn="ctr"/>
            <a:endParaRPr lang="en-US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Не купуйте це! Названа жіноча білизна, яка більше не в моді. | Обозреват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960" y="4370786"/>
            <a:ext cx="2847859" cy="1477327"/>
          </a:xfrm>
          <a:prstGeom prst="rect">
            <a:avLst/>
          </a:prstGeom>
          <a:noFill/>
        </p:spPr>
      </p:pic>
      <p:pic>
        <p:nvPicPr>
          <p:cNvPr id="4104" name="Picture 8" descr="Выбирай оригинал: 5 поводов сказать «нет» поддельным картриджам - новости  Украины, - LIGA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162" y="2947219"/>
            <a:ext cx="4167344" cy="2020531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595628-C770-E714-961A-03879D82F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6632" y="-1179512"/>
            <a:ext cx="12564888" cy="88826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3E6645-32C1-DD5A-1CF6-D2CEE0F78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2466" y="0"/>
            <a:ext cx="2378739" cy="16825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4480" y="1714488"/>
            <a:ext cx="6072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СОЦІОЛОГІЧНОГО ПІДХОДУ:</a:t>
            </a:r>
          </a:p>
          <a:p>
            <a:pPr algn="ctr"/>
            <a:r>
              <a:rPr lang="en-GB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Соціологічний підхід дозволяє зрозуміти як можливості, які нам надає життя, так і перепони.</a:t>
            </a:r>
            <a:r>
              <a:rPr lang="en-GB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Бути уважним до деталей у просуванні власної ідеї</a:t>
            </a:r>
          </a:p>
          <a:p>
            <a:pPr algn="ctr"/>
            <a:endParaRPr lang="en-US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Лучшый режим в жизни: в приложениях Facebook и Instagram появится статус  «Не беспокоить» - hi-Tech.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357562"/>
            <a:ext cx="2714643" cy="1116756"/>
          </a:xfrm>
          <a:prstGeom prst="rect">
            <a:avLst/>
          </a:prstGeom>
          <a:noFill/>
        </p:spPr>
      </p:pic>
      <p:pic>
        <p:nvPicPr>
          <p:cNvPr id="20484" name="Picture 4" descr="China Supermarket Shopping Cart American Type - China Hand Trolley, Shopping  Troll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928934"/>
            <a:ext cx="1962476" cy="2214538"/>
          </a:xfrm>
          <a:prstGeom prst="rect">
            <a:avLst/>
          </a:prstGeom>
          <a:noFill/>
        </p:spPr>
      </p:pic>
      <p:pic>
        <p:nvPicPr>
          <p:cNvPr id="20486" name="Picture 6" descr="Plastic Kids Grocery Cart Childrens Shopping Trolley Supermarket Steel Toy  C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000504"/>
            <a:ext cx="2145244" cy="1833542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0E38D0-F843-3B6D-B4E7-F5884615F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2616" y="-1512392"/>
            <a:ext cx="12564888" cy="88826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4EF033-9183-6418-75E1-0108BA3FA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8" y="127611"/>
            <a:ext cx="2162715" cy="1529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4480" y="1714488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СОЦІОЛОГІЧНОГО ПІДХОДУ:</a:t>
            </a:r>
          </a:p>
          <a:p>
            <a:pPr algn="ctr"/>
            <a:r>
              <a:rPr lang="en-GB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Соціологічний підхід дозволяє нам бути активним членом суспільства </a:t>
            </a:r>
            <a:endParaRPr lang="en-US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Завершився локальний тренінг «Active Citizens» - Чорноморський національний  університет імені Петра Могили - Чорноморський національний університет  iмені Петра Моги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2152650" cy="2152650"/>
          </a:xfrm>
          <a:prstGeom prst="rect">
            <a:avLst/>
          </a:prstGeom>
          <a:noFill/>
        </p:spPr>
      </p:pic>
      <p:pic>
        <p:nvPicPr>
          <p:cNvPr id="21510" name="Picture 6" descr="Young European Ambassadors in Belarus | EU Neighbou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38433"/>
            <a:ext cx="2143140" cy="1428760"/>
          </a:xfrm>
          <a:prstGeom prst="rect">
            <a:avLst/>
          </a:prstGeom>
          <a:noFill/>
        </p:spPr>
      </p:pic>
      <p:pic>
        <p:nvPicPr>
          <p:cNvPr id="21514" name="Picture 10" descr="MA, MSc, LLM | Bar Ilan Univers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256"/>
            <a:ext cx="1928826" cy="1285884"/>
          </a:xfrm>
          <a:prstGeom prst="rect">
            <a:avLst/>
          </a:prstGeom>
          <a:noFill/>
        </p:spPr>
      </p:pic>
      <p:pic>
        <p:nvPicPr>
          <p:cNvPr id="21516" name="Picture 12" descr="Широковская ОТГ рассказала, как станет самой современной и комфортной —  Паноптико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143380"/>
            <a:ext cx="1928826" cy="1469615"/>
          </a:xfrm>
          <a:prstGeom prst="rect">
            <a:avLst/>
          </a:prstGeom>
          <a:noFill/>
        </p:spPr>
      </p:pic>
      <p:pic>
        <p:nvPicPr>
          <p:cNvPr id="21518" name="Picture 14" descr="Ще двоє кандидатів відмовилися брати участь у виборах на Харківщині -  «СЛОБІДСЬКИЙ КРАЙ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786058"/>
            <a:ext cx="1978705" cy="124774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C694EF-F48B-CB35-2011-2CB5BB043E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39313" y="-1467544"/>
            <a:ext cx="12636896" cy="89335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6089A3-B347-2620-D117-ADD7F5025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208" y="124496"/>
            <a:ext cx="2143141" cy="15158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214422"/>
            <a:ext cx="7572428" cy="4857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14480" y="1714488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ПЕРЕВАГИ СОЦІОЛОГІЧНОГО ПІДХОДУ:</a:t>
            </a:r>
          </a:p>
          <a:p>
            <a:pPr algn="ctr"/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Соціологічний підхід дозволяє нам успішно жити в світі різноманіття</a:t>
            </a:r>
            <a:endParaRPr lang="en-US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Карта мира россия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643182"/>
            <a:ext cx="2680370" cy="1633530"/>
          </a:xfrm>
          <a:prstGeom prst="rect">
            <a:avLst/>
          </a:prstGeom>
        </p:spPr>
      </p:pic>
      <p:pic>
        <p:nvPicPr>
          <p:cNvPr id="22" name="Рисунок 21" descr="Карта мира Китайц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643182"/>
            <a:ext cx="2214578" cy="1660248"/>
          </a:xfrm>
          <a:prstGeom prst="rect">
            <a:avLst/>
          </a:prstGeom>
        </p:spPr>
      </p:pic>
      <p:pic>
        <p:nvPicPr>
          <p:cNvPr id="23" name="Рисунок 22" descr="Карта мира австралийц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429132"/>
            <a:ext cx="2438400" cy="1572768"/>
          </a:xfrm>
          <a:prstGeom prst="rect">
            <a:avLst/>
          </a:prstGeom>
        </p:spPr>
      </p:pic>
      <p:pic>
        <p:nvPicPr>
          <p:cNvPr id="24" name="Рисунок 23" descr="Карта мира американце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4429132"/>
            <a:ext cx="2095483" cy="15716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362E19-D7BA-E948-D5B4-844309FD2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20643" y="-1467544"/>
            <a:ext cx="13242674" cy="93618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A3CB5E-1C3B-C6E6-1DBB-90EFAAB476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74051"/>
            <a:ext cx="2214578" cy="15664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8942CC-EC93-7741-941C-50FDD15AE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552876" cy="48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64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167</Words>
  <Application>Microsoft Office PowerPoint</Application>
  <PresentationFormat>Екран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George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Marie</dc:creator>
  <cp:lastModifiedBy>Mariia Kulyk</cp:lastModifiedBy>
  <cp:revision>22</cp:revision>
  <dcterms:created xsi:type="dcterms:W3CDTF">2020-01-31T13:06:55Z</dcterms:created>
  <dcterms:modified xsi:type="dcterms:W3CDTF">2023-09-09T08:18:05Z</dcterms:modified>
</cp:coreProperties>
</file>