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0" r:id="rId4"/>
    <p:sldMasterId id="2147483671"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Lst>
  <p:sldSz cy="6858000" cx="12192000"/>
  <p:notesSz cx="6858000" cy="9144000"/>
  <p:embeddedFontLst>
    <p:embeddedFont>
      <p:font typeface="Montserrat"/>
      <p:regular r:id="rId36"/>
      <p:bold r:id="rId37"/>
      <p:italic r:id="rId38"/>
      <p:boldItalic r:id="rId3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pos="597">
          <p15:clr>
            <a:srgbClr val="9AA0A6"/>
          </p15:clr>
        </p15:guide>
        <p15:guide id="2" pos="3458">
          <p15:clr>
            <a:srgbClr val="9AA0A6"/>
          </p15:clr>
        </p15:guide>
        <p15:guide id="3" orient="horz" pos="1361">
          <p15:clr>
            <a:srgbClr val="9AA0A6"/>
          </p15:clr>
        </p15:guide>
        <p15:guide id="4" orient="horz" pos="511">
          <p15:clr>
            <a:srgbClr val="9AA0A6"/>
          </p15:clr>
        </p15:guide>
        <p15:guide id="5" orient="horz" pos="2210">
          <p15:clr>
            <a:srgbClr val="9AA0A6"/>
          </p15:clr>
        </p15:guide>
        <p15:guide id="6" orient="horz" pos="2323">
          <p15:clr>
            <a:srgbClr val="9AA0A6"/>
          </p15:clr>
        </p15:guide>
        <p15:guide id="7" pos="1101">
          <p15:clr>
            <a:srgbClr val="9AA0A6"/>
          </p15:clr>
        </p15:guide>
        <p15:guide id="8" pos="6973">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597"/>
        <p:guide pos="3458"/>
        <p:guide pos="1361" orient="horz"/>
        <p:guide pos="511" orient="horz"/>
        <p:guide pos="2210" orient="horz"/>
        <p:guide pos="2323" orient="horz"/>
        <p:guide pos="1101"/>
        <p:guide pos="6973"/>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2.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33" Type="http://schemas.openxmlformats.org/officeDocument/2006/relationships/slide" Target="slides/slide27.xml"/><Relationship Id="rId10" Type="http://schemas.openxmlformats.org/officeDocument/2006/relationships/slide" Target="slides/slide4.xml"/><Relationship Id="rId32" Type="http://schemas.openxmlformats.org/officeDocument/2006/relationships/slide" Target="slides/slide26.xml"/><Relationship Id="rId13" Type="http://schemas.openxmlformats.org/officeDocument/2006/relationships/slide" Target="slides/slide7.xml"/><Relationship Id="rId35" Type="http://schemas.openxmlformats.org/officeDocument/2006/relationships/slide" Target="slides/slide29.xml"/><Relationship Id="rId12" Type="http://schemas.openxmlformats.org/officeDocument/2006/relationships/slide" Target="slides/slide6.xml"/><Relationship Id="rId34" Type="http://schemas.openxmlformats.org/officeDocument/2006/relationships/slide" Target="slides/slide28.xml"/><Relationship Id="rId15" Type="http://schemas.openxmlformats.org/officeDocument/2006/relationships/slide" Target="slides/slide9.xml"/><Relationship Id="rId37" Type="http://schemas.openxmlformats.org/officeDocument/2006/relationships/font" Target="fonts/Montserrat-bold.fntdata"/><Relationship Id="rId14" Type="http://schemas.openxmlformats.org/officeDocument/2006/relationships/slide" Target="slides/slide8.xml"/><Relationship Id="rId36" Type="http://schemas.openxmlformats.org/officeDocument/2006/relationships/font" Target="fonts/Montserrat-regular.fntdata"/><Relationship Id="rId17" Type="http://schemas.openxmlformats.org/officeDocument/2006/relationships/slide" Target="slides/slide11.xml"/><Relationship Id="rId39" Type="http://schemas.openxmlformats.org/officeDocument/2006/relationships/font" Target="fonts/Montserrat-boldItalic.fntdata"/><Relationship Id="rId16" Type="http://schemas.openxmlformats.org/officeDocument/2006/relationships/slide" Target="slides/slide10.xml"/><Relationship Id="rId38" Type="http://schemas.openxmlformats.org/officeDocument/2006/relationships/font" Target="fonts/Montserrat-italic.fntdata"/><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ru-RU"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b="1">
              <a:latin typeface="Times New Roman"/>
              <a:ea typeface="Times New Roman"/>
              <a:cs typeface="Times New Roman"/>
              <a:sym typeface="Times New Roman"/>
            </a:endParaRPr>
          </a:p>
        </p:txBody>
      </p:sp>
      <p:sp>
        <p:nvSpPr>
          <p:cNvPr id="158" name="Google Shape;158;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48" name="Google Shape;248;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a:latin typeface="Arial"/>
              <a:ea typeface="Arial"/>
              <a:cs typeface="Arial"/>
              <a:sym typeface="Arial"/>
            </a:endParaRPr>
          </a:p>
        </p:txBody>
      </p:sp>
      <p:sp>
        <p:nvSpPr>
          <p:cNvPr id="249" name="Google Shape;249;p1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SzPts val="1200"/>
              <a:buNone/>
            </a:pPr>
            <a:fld id="{00000000-1234-1234-1234-123412341234}" type="slidenum">
              <a:rPr b="0" i="0" lang="ru-RU"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7" name="Shape 257"/>
        <p:cNvGrpSpPr/>
        <p:nvPr/>
      </p:nvGrpSpPr>
      <p:grpSpPr>
        <a:xfrm>
          <a:off x="0" y="0"/>
          <a:ext cx="0" cy="0"/>
          <a:chOff x="0" y="0"/>
          <a:chExt cx="0" cy="0"/>
        </a:xfrm>
      </p:grpSpPr>
      <p:sp>
        <p:nvSpPr>
          <p:cNvPr id="258" name="Google Shape;258;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59" name="Google Shape;259;p1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a:latin typeface="Arial"/>
              <a:ea typeface="Arial"/>
              <a:cs typeface="Arial"/>
              <a:sym typeface="Arial"/>
            </a:endParaRPr>
          </a:p>
        </p:txBody>
      </p:sp>
      <p:sp>
        <p:nvSpPr>
          <p:cNvPr id="260" name="Google Shape;260;p1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SzPts val="1200"/>
              <a:buNone/>
            </a:pPr>
            <a:fld id="{00000000-1234-1234-1234-123412341234}" type="slidenum">
              <a:rPr b="0" i="0" lang="ru-RU"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8" name="Shape 268"/>
        <p:cNvGrpSpPr/>
        <p:nvPr/>
      </p:nvGrpSpPr>
      <p:grpSpPr>
        <a:xfrm>
          <a:off x="0" y="0"/>
          <a:ext cx="0" cy="0"/>
          <a:chOff x="0" y="0"/>
          <a:chExt cx="0" cy="0"/>
        </a:xfrm>
      </p:grpSpPr>
      <p:sp>
        <p:nvSpPr>
          <p:cNvPr id="269" name="Google Shape;269;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70" name="Google Shape;270;p1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a:latin typeface="Arial"/>
              <a:ea typeface="Arial"/>
              <a:cs typeface="Arial"/>
              <a:sym typeface="Arial"/>
            </a:endParaRPr>
          </a:p>
        </p:txBody>
      </p:sp>
      <p:sp>
        <p:nvSpPr>
          <p:cNvPr id="271" name="Google Shape;271;p1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SzPts val="1200"/>
              <a:buNone/>
            </a:pPr>
            <a:fld id="{00000000-1234-1234-1234-123412341234}" type="slidenum">
              <a:rPr b="0" i="0" lang="ru-RU"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8" name="Shape 278"/>
        <p:cNvGrpSpPr/>
        <p:nvPr/>
      </p:nvGrpSpPr>
      <p:grpSpPr>
        <a:xfrm>
          <a:off x="0" y="0"/>
          <a:ext cx="0" cy="0"/>
          <a:chOff x="0" y="0"/>
          <a:chExt cx="0" cy="0"/>
        </a:xfrm>
      </p:grpSpPr>
      <p:sp>
        <p:nvSpPr>
          <p:cNvPr id="279" name="Google Shape;279;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80" name="Google Shape;280;p1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a:latin typeface="Arial"/>
              <a:ea typeface="Arial"/>
              <a:cs typeface="Arial"/>
              <a:sym typeface="Arial"/>
            </a:endParaRPr>
          </a:p>
        </p:txBody>
      </p:sp>
      <p:sp>
        <p:nvSpPr>
          <p:cNvPr id="281" name="Google Shape;281;p1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SzPts val="1200"/>
              <a:buNone/>
            </a:pPr>
            <a:fld id="{00000000-1234-1234-1234-123412341234}" type="slidenum">
              <a:rPr b="0" i="0" lang="ru-RU"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9" name="Shape 289"/>
        <p:cNvGrpSpPr/>
        <p:nvPr/>
      </p:nvGrpSpPr>
      <p:grpSpPr>
        <a:xfrm>
          <a:off x="0" y="0"/>
          <a:ext cx="0" cy="0"/>
          <a:chOff x="0" y="0"/>
          <a:chExt cx="0" cy="0"/>
        </a:xfrm>
      </p:grpSpPr>
      <p:sp>
        <p:nvSpPr>
          <p:cNvPr id="290" name="Google Shape;290;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91" name="Google Shape;291;p1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a:latin typeface="Arial"/>
              <a:ea typeface="Arial"/>
              <a:cs typeface="Arial"/>
              <a:sym typeface="Arial"/>
            </a:endParaRPr>
          </a:p>
        </p:txBody>
      </p:sp>
      <p:sp>
        <p:nvSpPr>
          <p:cNvPr id="292" name="Google Shape;292;p1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SzPts val="1200"/>
              <a:buNone/>
            </a:pPr>
            <a:fld id="{00000000-1234-1234-1234-123412341234}" type="slidenum">
              <a:rPr b="0" i="0" lang="ru-RU"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0" name="Shape 300"/>
        <p:cNvGrpSpPr/>
        <p:nvPr/>
      </p:nvGrpSpPr>
      <p:grpSpPr>
        <a:xfrm>
          <a:off x="0" y="0"/>
          <a:ext cx="0" cy="0"/>
          <a:chOff x="0" y="0"/>
          <a:chExt cx="0" cy="0"/>
        </a:xfrm>
      </p:grpSpPr>
      <p:sp>
        <p:nvSpPr>
          <p:cNvPr id="301" name="Google Shape;301;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02" name="Google Shape;302;p1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a:latin typeface="Arial"/>
              <a:ea typeface="Arial"/>
              <a:cs typeface="Arial"/>
              <a:sym typeface="Arial"/>
            </a:endParaRPr>
          </a:p>
        </p:txBody>
      </p:sp>
      <p:sp>
        <p:nvSpPr>
          <p:cNvPr id="303" name="Google Shape;303;p1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SzPts val="1200"/>
              <a:buNone/>
            </a:pPr>
            <a:fld id="{00000000-1234-1234-1234-123412341234}" type="slidenum">
              <a:rPr b="0" i="0" lang="ru-RU"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1" name="Shape 311"/>
        <p:cNvGrpSpPr/>
        <p:nvPr/>
      </p:nvGrpSpPr>
      <p:grpSpPr>
        <a:xfrm>
          <a:off x="0" y="0"/>
          <a:ext cx="0" cy="0"/>
          <a:chOff x="0" y="0"/>
          <a:chExt cx="0" cy="0"/>
        </a:xfrm>
      </p:grpSpPr>
      <p:sp>
        <p:nvSpPr>
          <p:cNvPr id="312" name="Google Shape;312;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13" name="Google Shape;313;p1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a:latin typeface="Arial"/>
              <a:ea typeface="Arial"/>
              <a:cs typeface="Arial"/>
              <a:sym typeface="Arial"/>
            </a:endParaRPr>
          </a:p>
        </p:txBody>
      </p:sp>
      <p:sp>
        <p:nvSpPr>
          <p:cNvPr id="314" name="Google Shape;314;p1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SzPts val="1200"/>
              <a:buNone/>
            </a:pPr>
            <a:fld id="{00000000-1234-1234-1234-123412341234}" type="slidenum">
              <a:rPr b="0" i="0" lang="ru-RU"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2" name="Shape 322"/>
        <p:cNvGrpSpPr/>
        <p:nvPr/>
      </p:nvGrpSpPr>
      <p:grpSpPr>
        <a:xfrm>
          <a:off x="0" y="0"/>
          <a:ext cx="0" cy="0"/>
          <a:chOff x="0" y="0"/>
          <a:chExt cx="0" cy="0"/>
        </a:xfrm>
      </p:grpSpPr>
      <p:sp>
        <p:nvSpPr>
          <p:cNvPr id="323" name="Google Shape;323;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24" name="Google Shape;324;p1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a:latin typeface="Arial"/>
              <a:ea typeface="Arial"/>
              <a:cs typeface="Arial"/>
              <a:sym typeface="Arial"/>
            </a:endParaRPr>
          </a:p>
        </p:txBody>
      </p:sp>
      <p:sp>
        <p:nvSpPr>
          <p:cNvPr id="325" name="Google Shape;325;p1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SzPts val="1200"/>
              <a:buNone/>
            </a:pPr>
            <a:fld id="{00000000-1234-1234-1234-123412341234}" type="slidenum">
              <a:rPr b="0" i="0" lang="ru-RU"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3" name="Shape 333"/>
        <p:cNvGrpSpPr/>
        <p:nvPr/>
      </p:nvGrpSpPr>
      <p:grpSpPr>
        <a:xfrm>
          <a:off x="0" y="0"/>
          <a:ext cx="0" cy="0"/>
          <a:chOff x="0" y="0"/>
          <a:chExt cx="0" cy="0"/>
        </a:xfrm>
      </p:grpSpPr>
      <p:sp>
        <p:nvSpPr>
          <p:cNvPr id="334" name="Google Shape;334;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35" name="Google Shape;335;p1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a:latin typeface="Arial"/>
              <a:ea typeface="Arial"/>
              <a:cs typeface="Arial"/>
              <a:sym typeface="Arial"/>
            </a:endParaRPr>
          </a:p>
        </p:txBody>
      </p:sp>
      <p:sp>
        <p:nvSpPr>
          <p:cNvPr id="336" name="Google Shape;336;p1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SzPts val="1200"/>
              <a:buNone/>
            </a:pPr>
            <a:fld id="{00000000-1234-1234-1234-123412341234}" type="slidenum">
              <a:rPr b="0" i="0" lang="ru-RU"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1" name="Shape 341"/>
        <p:cNvGrpSpPr/>
        <p:nvPr/>
      </p:nvGrpSpPr>
      <p:grpSpPr>
        <a:xfrm>
          <a:off x="0" y="0"/>
          <a:ext cx="0" cy="0"/>
          <a:chOff x="0" y="0"/>
          <a:chExt cx="0" cy="0"/>
        </a:xfrm>
      </p:grpSpPr>
      <p:sp>
        <p:nvSpPr>
          <p:cNvPr id="342" name="Google Shape;342;p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43" name="Google Shape;343;p1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a:latin typeface="Arial"/>
              <a:ea typeface="Arial"/>
              <a:cs typeface="Arial"/>
              <a:sym typeface="Arial"/>
            </a:endParaRPr>
          </a:p>
        </p:txBody>
      </p:sp>
      <p:sp>
        <p:nvSpPr>
          <p:cNvPr id="344" name="Google Shape;344;p1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SzPts val="1200"/>
              <a:buNone/>
            </a:pPr>
            <a:fld id="{00000000-1234-1234-1234-123412341234}" type="slidenum">
              <a:rPr b="0" i="0" lang="ru-RU"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228600" lvl="0" marL="457200" rtl="0" algn="l">
              <a:lnSpc>
                <a:spcPct val="100000"/>
              </a:lnSpc>
              <a:spcBef>
                <a:spcPts val="0"/>
              </a:spcBef>
              <a:spcAft>
                <a:spcPts val="0"/>
              </a:spcAft>
              <a:buSzPts val="1400"/>
              <a:buNone/>
            </a:pPr>
            <a:br>
              <a:rPr lang="ru-RU"/>
            </a:br>
            <a:endParaRPr b="0" i="0">
              <a:solidFill>
                <a:srgbClr val="000000"/>
              </a:solidFill>
              <a:latin typeface="Arial"/>
              <a:ea typeface="Arial"/>
              <a:cs typeface="Arial"/>
              <a:sym typeface="Arial"/>
            </a:endParaRPr>
          </a:p>
        </p:txBody>
      </p:sp>
      <p:sp>
        <p:nvSpPr>
          <p:cNvPr id="167" name="Google Shape;167;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9" name="Shape 349"/>
        <p:cNvGrpSpPr/>
        <p:nvPr/>
      </p:nvGrpSpPr>
      <p:grpSpPr>
        <a:xfrm>
          <a:off x="0" y="0"/>
          <a:ext cx="0" cy="0"/>
          <a:chOff x="0" y="0"/>
          <a:chExt cx="0" cy="0"/>
        </a:xfrm>
      </p:grpSpPr>
      <p:sp>
        <p:nvSpPr>
          <p:cNvPr id="350" name="Google Shape;350;p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51" name="Google Shape;351;p2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a:latin typeface="Arial"/>
              <a:ea typeface="Arial"/>
              <a:cs typeface="Arial"/>
              <a:sym typeface="Arial"/>
            </a:endParaRPr>
          </a:p>
        </p:txBody>
      </p:sp>
      <p:sp>
        <p:nvSpPr>
          <p:cNvPr id="352" name="Google Shape;352;p2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SzPts val="1200"/>
              <a:buNone/>
            </a:pPr>
            <a:fld id="{00000000-1234-1234-1234-123412341234}" type="slidenum">
              <a:rPr b="0" i="0" lang="ru-RU"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9" name="Shape 359"/>
        <p:cNvGrpSpPr/>
        <p:nvPr/>
      </p:nvGrpSpPr>
      <p:grpSpPr>
        <a:xfrm>
          <a:off x="0" y="0"/>
          <a:ext cx="0" cy="0"/>
          <a:chOff x="0" y="0"/>
          <a:chExt cx="0" cy="0"/>
        </a:xfrm>
      </p:grpSpPr>
      <p:sp>
        <p:nvSpPr>
          <p:cNvPr id="360" name="Google Shape;360;p2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61" name="Google Shape;361;p2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a:latin typeface="Arial"/>
              <a:ea typeface="Arial"/>
              <a:cs typeface="Arial"/>
              <a:sym typeface="Arial"/>
            </a:endParaRPr>
          </a:p>
        </p:txBody>
      </p:sp>
      <p:sp>
        <p:nvSpPr>
          <p:cNvPr id="362" name="Google Shape;362;p2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SzPts val="1200"/>
              <a:buNone/>
            </a:pPr>
            <a:fld id="{00000000-1234-1234-1234-123412341234}" type="slidenum">
              <a:rPr b="0" i="0" lang="ru-RU"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7" name="Shape 367"/>
        <p:cNvGrpSpPr/>
        <p:nvPr/>
      </p:nvGrpSpPr>
      <p:grpSpPr>
        <a:xfrm>
          <a:off x="0" y="0"/>
          <a:ext cx="0" cy="0"/>
          <a:chOff x="0" y="0"/>
          <a:chExt cx="0" cy="0"/>
        </a:xfrm>
      </p:grpSpPr>
      <p:sp>
        <p:nvSpPr>
          <p:cNvPr id="368" name="Google Shape;368;p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69" name="Google Shape;369;p2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a:latin typeface="Arial"/>
              <a:ea typeface="Arial"/>
              <a:cs typeface="Arial"/>
              <a:sym typeface="Arial"/>
            </a:endParaRPr>
          </a:p>
        </p:txBody>
      </p:sp>
      <p:sp>
        <p:nvSpPr>
          <p:cNvPr id="370" name="Google Shape;370;p2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SzPts val="1200"/>
              <a:buNone/>
            </a:pPr>
            <a:fld id="{00000000-1234-1234-1234-123412341234}" type="slidenum">
              <a:rPr b="0" i="0" lang="ru-RU"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7" name="Shape 377"/>
        <p:cNvGrpSpPr/>
        <p:nvPr/>
      </p:nvGrpSpPr>
      <p:grpSpPr>
        <a:xfrm>
          <a:off x="0" y="0"/>
          <a:ext cx="0" cy="0"/>
          <a:chOff x="0" y="0"/>
          <a:chExt cx="0" cy="0"/>
        </a:xfrm>
      </p:grpSpPr>
      <p:sp>
        <p:nvSpPr>
          <p:cNvPr id="378" name="Google Shape;378;p2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79" name="Google Shape;379;p2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a:latin typeface="Arial"/>
              <a:ea typeface="Arial"/>
              <a:cs typeface="Arial"/>
              <a:sym typeface="Arial"/>
            </a:endParaRPr>
          </a:p>
        </p:txBody>
      </p:sp>
      <p:sp>
        <p:nvSpPr>
          <p:cNvPr id="380" name="Google Shape;380;p2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SzPts val="1200"/>
              <a:buNone/>
            </a:pPr>
            <a:fld id="{00000000-1234-1234-1234-123412341234}" type="slidenum">
              <a:rPr b="0" i="0" lang="ru-RU"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8" name="Shape 388"/>
        <p:cNvGrpSpPr/>
        <p:nvPr/>
      </p:nvGrpSpPr>
      <p:grpSpPr>
        <a:xfrm>
          <a:off x="0" y="0"/>
          <a:ext cx="0" cy="0"/>
          <a:chOff x="0" y="0"/>
          <a:chExt cx="0" cy="0"/>
        </a:xfrm>
      </p:grpSpPr>
      <p:sp>
        <p:nvSpPr>
          <p:cNvPr id="389" name="Google Shape;389;p2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90" name="Google Shape;390;p2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a:latin typeface="Arial"/>
              <a:ea typeface="Arial"/>
              <a:cs typeface="Arial"/>
              <a:sym typeface="Arial"/>
            </a:endParaRPr>
          </a:p>
        </p:txBody>
      </p:sp>
      <p:sp>
        <p:nvSpPr>
          <p:cNvPr id="391" name="Google Shape;391;p2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SzPts val="1200"/>
              <a:buNone/>
            </a:pPr>
            <a:fld id="{00000000-1234-1234-1234-123412341234}" type="slidenum">
              <a:rPr b="0" i="0" lang="ru-RU"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9" name="Shape 399"/>
        <p:cNvGrpSpPr/>
        <p:nvPr/>
      </p:nvGrpSpPr>
      <p:grpSpPr>
        <a:xfrm>
          <a:off x="0" y="0"/>
          <a:ext cx="0" cy="0"/>
          <a:chOff x="0" y="0"/>
          <a:chExt cx="0" cy="0"/>
        </a:xfrm>
      </p:grpSpPr>
      <p:sp>
        <p:nvSpPr>
          <p:cNvPr id="400" name="Google Shape;400;p2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01" name="Google Shape;401;p2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a:latin typeface="Arial"/>
              <a:ea typeface="Arial"/>
              <a:cs typeface="Arial"/>
              <a:sym typeface="Arial"/>
            </a:endParaRPr>
          </a:p>
        </p:txBody>
      </p:sp>
      <p:sp>
        <p:nvSpPr>
          <p:cNvPr id="402" name="Google Shape;402;p2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SzPts val="1200"/>
              <a:buNone/>
            </a:pPr>
            <a:fld id="{00000000-1234-1234-1234-123412341234}" type="slidenum">
              <a:rPr b="0" i="0" lang="ru-RU"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0" name="Shape 410"/>
        <p:cNvGrpSpPr/>
        <p:nvPr/>
      </p:nvGrpSpPr>
      <p:grpSpPr>
        <a:xfrm>
          <a:off x="0" y="0"/>
          <a:ext cx="0" cy="0"/>
          <a:chOff x="0" y="0"/>
          <a:chExt cx="0" cy="0"/>
        </a:xfrm>
      </p:grpSpPr>
      <p:sp>
        <p:nvSpPr>
          <p:cNvPr id="411" name="Google Shape;411;p2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12" name="Google Shape;412;p2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a:latin typeface="Arial"/>
              <a:ea typeface="Arial"/>
              <a:cs typeface="Arial"/>
              <a:sym typeface="Arial"/>
            </a:endParaRPr>
          </a:p>
        </p:txBody>
      </p:sp>
      <p:sp>
        <p:nvSpPr>
          <p:cNvPr id="413" name="Google Shape;413;p2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SzPts val="1200"/>
              <a:buNone/>
            </a:pPr>
            <a:fld id="{00000000-1234-1234-1234-123412341234}" type="slidenum">
              <a:rPr b="0" i="0" lang="ru-RU"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9" name="Shape 419"/>
        <p:cNvGrpSpPr/>
        <p:nvPr/>
      </p:nvGrpSpPr>
      <p:grpSpPr>
        <a:xfrm>
          <a:off x="0" y="0"/>
          <a:ext cx="0" cy="0"/>
          <a:chOff x="0" y="0"/>
          <a:chExt cx="0" cy="0"/>
        </a:xfrm>
      </p:grpSpPr>
      <p:sp>
        <p:nvSpPr>
          <p:cNvPr id="420" name="Google Shape;420;p2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21" name="Google Shape;421;p2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a:latin typeface="Arial"/>
              <a:ea typeface="Arial"/>
              <a:cs typeface="Arial"/>
              <a:sym typeface="Arial"/>
            </a:endParaRPr>
          </a:p>
        </p:txBody>
      </p:sp>
      <p:sp>
        <p:nvSpPr>
          <p:cNvPr id="422" name="Google Shape;422;p2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SzPts val="1200"/>
              <a:buNone/>
            </a:pPr>
            <a:fld id="{00000000-1234-1234-1234-123412341234}" type="slidenum">
              <a:rPr b="0" i="0" lang="ru-RU"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0" name="Shape 430"/>
        <p:cNvGrpSpPr/>
        <p:nvPr/>
      </p:nvGrpSpPr>
      <p:grpSpPr>
        <a:xfrm>
          <a:off x="0" y="0"/>
          <a:ext cx="0" cy="0"/>
          <a:chOff x="0" y="0"/>
          <a:chExt cx="0" cy="0"/>
        </a:xfrm>
      </p:grpSpPr>
      <p:sp>
        <p:nvSpPr>
          <p:cNvPr id="431" name="Google Shape;431;p2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32" name="Google Shape;432;p2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a:latin typeface="Arial"/>
              <a:ea typeface="Arial"/>
              <a:cs typeface="Arial"/>
              <a:sym typeface="Arial"/>
            </a:endParaRPr>
          </a:p>
        </p:txBody>
      </p:sp>
      <p:sp>
        <p:nvSpPr>
          <p:cNvPr id="433" name="Google Shape;433;p2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SzPts val="1200"/>
              <a:buNone/>
            </a:pPr>
            <a:fld id="{00000000-1234-1234-1234-123412341234}" type="slidenum">
              <a:rPr b="0" i="0" lang="ru-RU"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1" name="Shape 441"/>
        <p:cNvGrpSpPr/>
        <p:nvPr/>
      </p:nvGrpSpPr>
      <p:grpSpPr>
        <a:xfrm>
          <a:off x="0" y="0"/>
          <a:ext cx="0" cy="0"/>
          <a:chOff x="0" y="0"/>
          <a:chExt cx="0" cy="0"/>
        </a:xfrm>
      </p:grpSpPr>
      <p:sp>
        <p:nvSpPr>
          <p:cNvPr id="442" name="Google Shape;442;p2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43" name="Google Shape;443;p2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a:latin typeface="Arial"/>
              <a:ea typeface="Arial"/>
              <a:cs typeface="Arial"/>
              <a:sym typeface="Arial"/>
            </a:endParaRPr>
          </a:p>
        </p:txBody>
      </p:sp>
      <p:sp>
        <p:nvSpPr>
          <p:cNvPr id="444" name="Google Shape;444;p2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SzPts val="1200"/>
              <a:buNone/>
            </a:pPr>
            <a:fld id="{00000000-1234-1234-1234-123412341234}" type="slidenum">
              <a:rPr b="0" i="0" lang="ru-RU"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p3: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228600" lvl="0" marL="457200" rtl="0" algn="l">
              <a:lnSpc>
                <a:spcPct val="100000"/>
              </a:lnSpc>
              <a:spcBef>
                <a:spcPts val="0"/>
              </a:spcBef>
              <a:spcAft>
                <a:spcPts val="0"/>
              </a:spcAft>
              <a:buSzPts val="1400"/>
              <a:buNone/>
            </a:pPr>
            <a:br>
              <a:rPr lang="ru-RU"/>
            </a:br>
            <a:endParaRPr b="0" i="0">
              <a:solidFill>
                <a:srgbClr val="000000"/>
              </a:solidFill>
              <a:latin typeface="Arial"/>
              <a:ea typeface="Arial"/>
              <a:cs typeface="Arial"/>
              <a:sym typeface="Arial"/>
            </a:endParaRPr>
          </a:p>
        </p:txBody>
      </p:sp>
      <p:sp>
        <p:nvSpPr>
          <p:cNvPr id="177" name="Google Shape;177;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p4: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228600" lvl="0" marL="457200" rtl="0" algn="l">
              <a:lnSpc>
                <a:spcPct val="100000"/>
              </a:lnSpc>
              <a:spcBef>
                <a:spcPts val="0"/>
              </a:spcBef>
              <a:spcAft>
                <a:spcPts val="0"/>
              </a:spcAft>
              <a:buSzPts val="1400"/>
              <a:buNone/>
            </a:pPr>
            <a:r>
              <a:t/>
            </a:r>
            <a:endParaRPr b="0" i="0">
              <a:solidFill>
                <a:srgbClr val="000000"/>
              </a:solidFill>
              <a:latin typeface="Arial"/>
              <a:ea typeface="Arial"/>
              <a:cs typeface="Arial"/>
              <a:sym typeface="Arial"/>
            </a:endParaRPr>
          </a:p>
        </p:txBody>
      </p:sp>
      <p:sp>
        <p:nvSpPr>
          <p:cNvPr id="183" name="Google Shape;183;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6" name="Google Shape;196;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a:latin typeface="Arial"/>
              <a:ea typeface="Arial"/>
              <a:cs typeface="Arial"/>
              <a:sym typeface="Arial"/>
            </a:endParaRPr>
          </a:p>
        </p:txBody>
      </p:sp>
      <p:sp>
        <p:nvSpPr>
          <p:cNvPr id="197" name="Google Shape;197;p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SzPts val="1200"/>
              <a:buNone/>
            </a:pPr>
            <a:fld id="{00000000-1234-1234-1234-123412341234}" type="slidenum">
              <a:rPr b="0" i="0" lang="ru-RU"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4" name="Google Shape;204;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a:latin typeface="Arial"/>
              <a:ea typeface="Arial"/>
              <a:cs typeface="Arial"/>
              <a:sym typeface="Arial"/>
            </a:endParaRPr>
          </a:p>
        </p:txBody>
      </p:sp>
      <p:sp>
        <p:nvSpPr>
          <p:cNvPr id="205" name="Google Shape;205;p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SzPts val="1200"/>
              <a:buNone/>
            </a:pPr>
            <a:fld id="{00000000-1234-1234-1234-123412341234}" type="slidenum">
              <a:rPr b="0" i="0" lang="ru-RU"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15" name="Google Shape;215;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a:latin typeface="Arial"/>
              <a:ea typeface="Arial"/>
              <a:cs typeface="Arial"/>
              <a:sym typeface="Arial"/>
            </a:endParaRPr>
          </a:p>
        </p:txBody>
      </p:sp>
      <p:sp>
        <p:nvSpPr>
          <p:cNvPr id="216" name="Google Shape;216;p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SzPts val="1200"/>
              <a:buNone/>
            </a:pPr>
            <a:fld id="{00000000-1234-1234-1234-123412341234}" type="slidenum">
              <a:rPr b="0" i="0" lang="ru-RU"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6" name="Google Shape;226;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a:latin typeface="Arial"/>
              <a:ea typeface="Arial"/>
              <a:cs typeface="Arial"/>
              <a:sym typeface="Arial"/>
            </a:endParaRPr>
          </a:p>
        </p:txBody>
      </p:sp>
      <p:sp>
        <p:nvSpPr>
          <p:cNvPr id="227" name="Google Shape;227;p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SzPts val="1200"/>
              <a:buNone/>
            </a:pPr>
            <a:fld id="{00000000-1234-1234-1234-123412341234}" type="slidenum">
              <a:rPr b="0" i="0" lang="ru-RU"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7" name="Google Shape;237;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a:latin typeface="Arial"/>
              <a:ea typeface="Arial"/>
              <a:cs typeface="Arial"/>
              <a:sym typeface="Arial"/>
            </a:endParaRPr>
          </a:p>
        </p:txBody>
      </p:sp>
      <p:sp>
        <p:nvSpPr>
          <p:cNvPr id="238" name="Google Shape;238;p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SzPts val="1200"/>
              <a:buNone/>
            </a:pPr>
            <a:fld id="{00000000-1234-1234-1234-123412341234}" type="slidenum">
              <a:rPr b="0" i="0" lang="ru-RU"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2"/>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2"/>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1"/>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1"/>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86" name="Shape 86"/>
        <p:cNvGrpSpPr/>
        <p:nvPr/>
      </p:nvGrpSpPr>
      <p:grpSpPr>
        <a:xfrm>
          <a:off x="0" y="0"/>
          <a:ext cx="0" cy="0"/>
          <a:chOff x="0" y="0"/>
          <a:chExt cx="0" cy="0"/>
        </a:xfrm>
      </p:grpSpPr>
      <p:sp>
        <p:nvSpPr>
          <p:cNvPr id="87" name="Google Shape;87;p13"/>
          <p:cNvSpPr txBox="1"/>
          <p:nvPr>
            <p:ph type="ctrTitle"/>
          </p:nvPr>
        </p:nvSpPr>
        <p:spPr>
          <a:xfrm>
            <a:off x="1524000" y="1122363"/>
            <a:ext cx="9144000" cy="23877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13"/>
          <p:cNvSpPr txBox="1"/>
          <p:nvPr>
            <p:ph idx="1" type="subTitle"/>
          </p:nvPr>
        </p:nvSpPr>
        <p:spPr>
          <a:xfrm>
            <a:off x="1524000" y="3602038"/>
            <a:ext cx="9144000" cy="1655700"/>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89" name="Google Shape;89;p13"/>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0" name="Google Shape;90;p13"/>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1" name="Google Shape;91;p13"/>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2" name="Shape 92"/>
        <p:cNvGrpSpPr/>
        <p:nvPr/>
      </p:nvGrpSpPr>
      <p:grpSpPr>
        <a:xfrm>
          <a:off x="0" y="0"/>
          <a:ext cx="0" cy="0"/>
          <a:chOff x="0" y="0"/>
          <a:chExt cx="0" cy="0"/>
        </a:xfrm>
      </p:grpSpPr>
      <p:sp>
        <p:nvSpPr>
          <p:cNvPr id="93" name="Google Shape;93;p14"/>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4" name="Google Shape;94;p14"/>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5" name="Google Shape;95;p14"/>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2_Title Slide копия 1">
  <p:cSld name="12_Title Slide копия 1">
    <p:spTree>
      <p:nvGrpSpPr>
        <p:cNvPr id="96" name="Shape 96"/>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97" name="Shape 97"/>
        <p:cNvGrpSpPr/>
        <p:nvPr/>
      </p:nvGrpSpPr>
      <p:grpSpPr>
        <a:xfrm>
          <a:off x="0" y="0"/>
          <a:ext cx="0" cy="0"/>
          <a:chOff x="0" y="0"/>
          <a:chExt cx="0" cy="0"/>
        </a:xfrm>
      </p:grpSpPr>
      <p:sp>
        <p:nvSpPr>
          <p:cNvPr id="98" name="Google Shape;98;p16"/>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9" name="Google Shape;99;p16"/>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0" name="Google Shape;100;p16"/>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1" name="Google Shape;101;p16"/>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2" name="Google Shape;102;p16"/>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03" name="Shape 103"/>
        <p:cNvGrpSpPr/>
        <p:nvPr/>
      </p:nvGrpSpPr>
      <p:grpSpPr>
        <a:xfrm>
          <a:off x="0" y="0"/>
          <a:ext cx="0" cy="0"/>
          <a:chOff x="0" y="0"/>
          <a:chExt cx="0" cy="0"/>
        </a:xfrm>
      </p:grpSpPr>
      <p:sp>
        <p:nvSpPr>
          <p:cNvPr id="104" name="Google Shape;104;p17"/>
          <p:cNvSpPr txBox="1"/>
          <p:nvPr>
            <p:ph type="title"/>
          </p:nvPr>
        </p:nvSpPr>
        <p:spPr>
          <a:xfrm>
            <a:off x="831850" y="1709738"/>
            <a:ext cx="10515600" cy="28527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5" name="Google Shape;105;p17"/>
          <p:cNvSpPr txBox="1"/>
          <p:nvPr>
            <p:ph idx="1" type="body"/>
          </p:nvPr>
        </p:nvSpPr>
        <p:spPr>
          <a:xfrm>
            <a:off x="831850" y="4589463"/>
            <a:ext cx="10515600" cy="15003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106" name="Google Shape;106;p17"/>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7" name="Google Shape;107;p17"/>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8" name="Google Shape;108;p17"/>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09" name="Shape 109"/>
        <p:cNvGrpSpPr/>
        <p:nvPr/>
      </p:nvGrpSpPr>
      <p:grpSpPr>
        <a:xfrm>
          <a:off x="0" y="0"/>
          <a:ext cx="0" cy="0"/>
          <a:chOff x="0" y="0"/>
          <a:chExt cx="0" cy="0"/>
        </a:xfrm>
      </p:grpSpPr>
      <p:sp>
        <p:nvSpPr>
          <p:cNvPr id="110" name="Google Shape;110;p18"/>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1" name="Google Shape;111;p18"/>
          <p:cNvSpPr txBox="1"/>
          <p:nvPr>
            <p:ph idx="1" type="body"/>
          </p:nvPr>
        </p:nvSpPr>
        <p:spPr>
          <a:xfrm>
            <a:off x="838200" y="1825625"/>
            <a:ext cx="5181600" cy="43512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2" name="Google Shape;112;p18"/>
          <p:cNvSpPr txBox="1"/>
          <p:nvPr>
            <p:ph idx="2" type="body"/>
          </p:nvPr>
        </p:nvSpPr>
        <p:spPr>
          <a:xfrm>
            <a:off x="6172200" y="1825625"/>
            <a:ext cx="5181600" cy="43512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3" name="Google Shape;113;p18"/>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4" name="Google Shape;114;p18"/>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5" name="Google Shape;115;p18"/>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16" name="Shape 116"/>
        <p:cNvGrpSpPr/>
        <p:nvPr/>
      </p:nvGrpSpPr>
      <p:grpSpPr>
        <a:xfrm>
          <a:off x="0" y="0"/>
          <a:ext cx="0" cy="0"/>
          <a:chOff x="0" y="0"/>
          <a:chExt cx="0" cy="0"/>
        </a:xfrm>
      </p:grpSpPr>
      <p:sp>
        <p:nvSpPr>
          <p:cNvPr id="117" name="Google Shape;117;p19"/>
          <p:cNvSpPr txBox="1"/>
          <p:nvPr>
            <p:ph type="title"/>
          </p:nvPr>
        </p:nvSpPr>
        <p:spPr>
          <a:xfrm>
            <a:off x="839788" y="365125"/>
            <a:ext cx="10515600" cy="13257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8" name="Google Shape;118;p19"/>
          <p:cNvSpPr txBox="1"/>
          <p:nvPr>
            <p:ph idx="1" type="body"/>
          </p:nvPr>
        </p:nvSpPr>
        <p:spPr>
          <a:xfrm>
            <a:off x="839788" y="1681163"/>
            <a:ext cx="5157900" cy="823800"/>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119" name="Google Shape;119;p19"/>
          <p:cNvSpPr txBox="1"/>
          <p:nvPr>
            <p:ph idx="2" type="body"/>
          </p:nvPr>
        </p:nvSpPr>
        <p:spPr>
          <a:xfrm>
            <a:off x="839788" y="2505075"/>
            <a:ext cx="5157900" cy="3684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20" name="Google Shape;120;p19"/>
          <p:cNvSpPr txBox="1"/>
          <p:nvPr>
            <p:ph idx="3" type="body"/>
          </p:nvPr>
        </p:nvSpPr>
        <p:spPr>
          <a:xfrm>
            <a:off x="6172200" y="1681163"/>
            <a:ext cx="5183100" cy="823800"/>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121" name="Google Shape;121;p19"/>
          <p:cNvSpPr txBox="1"/>
          <p:nvPr>
            <p:ph idx="4" type="body"/>
          </p:nvPr>
        </p:nvSpPr>
        <p:spPr>
          <a:xfrm>
            <a:off x="6172200" y="2505075"/>
            <a:ext cx="5183100" cy="3684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22" name="Google Shape;122;p19"/>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3" name="Google Shape;123;p19"/>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4" name="Google Shape;124;p19"/>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25" name="Shape 125"/>
        <p:cNvGrpSpPr/>
        <p:nvPr/>
      </p:nvGrpSpPr>
      <p:grpSpPr>
        <a:xfrm>
          <a:off x="0" y="0"/>
          <a:ext cx="0" cy="0"/>
          <a:chOff x="0" y="0"/>
          <a:chExt cx="0" cy="0"/>
        </a:xfrm>
      </p:grpSpPr>
      <p:sp>
        <p:nvSpPr>
          <p:cNvPr id="126" name="Google Shape;126;p20"/>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7" name="Google Shape;127;p20"/>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8" name="Google Shape;128;p20"/>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9" name="Google Shape;129;p20"/>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130" name="Shape 130"/>
        <p:cNvGrpSpPr/>
        <p:nvPr/>
      </p:nvGrpSpPr>
      <p:grpSpPr>
        <a:xfrm>
          <a:off x="0" y="0"/>
          <a:ext cx="0" cy="0"/>
          <a:chOff x="0" y="0"/>
          <a:chExt cx="0" cy="0"/>
        </a:xfrm>
      </p:grpSpPr>
      <p:sp>
        <p:nvSpPr>
          <p:cNvPr id="131" name="Google Shape;131;p21"/>
          <p:cNvSpPr txBox="1"/>
          <p:nvPr>
            <p:ph type="title"/>
          </p:nvPr>
        </p:nvSpPr>
        <p:spPr>
          <a:xfrm>
            <a:off x="839788" y="457200"/>
            <a:ext cx="3932100"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2" name="Google Shape;132;p21"/>
          <p:cNvSpPr txBox="1"/>
          <p:nvPr>
            <p:ph idx="1" type="body"/>
          </p:nvPr>
        </p:nvSpPr>
        <p:spPr>
          <a:xfrm>
            <a:off x="5183188" y="987425"/>
            <a:ext cx="6172200" cy="4873500"/>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133" name="Google Shape;133;p21"/>
          <p:cNvSpPr txBox="1"/>
          <p:nvPr>
            <p:ph idx="2" type="body"/>
          </p:nvPr>
        </p:nvSpPr>
        <p:spPr>
          <a:xfrm>
            <a:off x="839788" y="2057400"/>
            <a:ext cx="3932100" cy="38115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34" name="Google Shape;134;p21"/>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5" name="Google Shape;135;p21"/>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6" name="Google Shape;136;p21"/>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37" name="Shape 137"/>
        <p:cNvGrpSpPr/>
        <p:nvPr/>
      </p:nvGrpSpPr>
      <p:grpSpPr>
        <a:xfrm>
          <a:off x="0" y="0"/>
          <a:ext cx="0" cy="0"/>
          <a:chOff x="0" y="0"/>
          <a:chExt cx="0" cy="0"/>
        </a:xfrm>
      </p:grpSpPr>
      <p:sp>
        <p:nvSpPr>
          <p:cNvPr id="138" name="Google Shape;138;p22"/>
          <p:cNvSpPr txBox="1"/>
          <p:nvPr>
            <p:ph type="title"/>
          </p:nvPr>
        </p:nvSpPr>
        <p:spPr>
          <a:xfrm>
            <a:off x="839788" y="457200"/>
            <a:ext cx="3932100"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9" name="Google Shape;139;p22"/>
          <p:cNvSpPr/>
          <p:nvPr>
            <p:ph idx="2" type="pic"/>
          </p:nvPr>
        </p:nvSpPr>
        <p:spPr>
          <a:xfrm>
            <a:off x="5183188" y="987425"/>
            <a:ext cx="6172200" cy="4873500"/>
          </a:xfrm>
          <a:prstGeom prst="rect">
            <a:avLst/>
          </a:prstGeom>
          <a:noFill/>
          <a:ln>
            <a:noFill/>
          </a:ln>
        </p:spPr>
      </p:sp>
      <p:sp>
        <p:nvSpPr>
          <p:cNvPr id="140" name="Google Shape;140;p22"/>
          <p:cNvSpPr txBox="1"/>
          <p:nvPr>
            <p:ph idx="1" type="body"/>
          </p:nvPr>
        </p:nvSpPr>
        <p:spPr>
          <a:xfrm>
            <a:off x="839788" y="2057400"/>
            <a:ext cx="3932100" cy="38115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41" name="Google Shape;141;p22"/>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2" name="Google Shape;142;p22"/>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3" name="Google Shape;143;p22"/>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44" name="Shape 144"/>
        <p:cNvGrpSpPr/>
        <p:nvPr/>
      </p:nvGrpSpPr>
      <p:grpSpPr>
        <a:xfrm>
          <a:off x="0" y="0"/>
          <a:ext cx="0" cy="0"/>
          <a:chOff x="0" y="0"/>
          <a:chExt cx="0" cy="0"/>
        </a:xfrm>
      </p:grpSpPr>
      <p:sp>
        <p:nvSpPr>
          <p:cNvPr id="145" name="Google Shape;145;p23"/>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6" name="Google Shape;146;p23"/>
          <p:cNvSpPr txBox="1"/>
          <p:nvPr>
            <p:ph idx="1" type="body"/>
          </p:nvPr>
        </p:nvSpPr>
        <p:spPr>
          <a:xfrm rot="5400000">
            <a:off x="3920400" y="-1256575"/>
            <a:ext cx="4351200"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7" name="Google Shape;147;p23"/>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8" name="Google Shape;148;p23"/>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9" name="Google Shape;149;p23"/>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50" name="Shape 150"/>
        <p:cNvGrpSpPr/>
        <p:nvPr/>
      </p:nvGrpSpPr>
      <p:grpSpPr>
        <a:xfrm>
          <a:off x="0" y="0"/>
          <a:ext cx="0" cy="0"/>
          <a:chOff x="0" y="0"/>
          <a:chExt cx="0" cy="0"/>
        </a:xfrm>
      </p:grpSpPr>
      <p:sp>
        <p:nvSpPr>
          <p:cNvPr id="151" name="Google Shape;151;p24"/>
          <p:cNvSpPr txBox="1"/>
          <p:nvPr>
            <p:ph type="title"/>
          </p:nvPr>
        </p:nvSpPr>
        <p:spPr>
          <a:xfrm rot="5400000">
            <a:off x="7133400" y="1956625"/>
            <a:ext cx="5811900"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2" name="Google Shape;152;p24"/>
          <p:cNvSpPr txBox="1"/>
          <p:nvPr>
            <p:ph idx="1" type="body"/>
          </p:nvPr>
        </p:nvSpPr>
        <p:spPr>
          <a:xfrm rot="5400000">
            <a:off x="1799400" y="-596075"/>
            <a:ext cx="5811900"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53" name="Google Shape;153;p24"/>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4" name="Google Shape;154;p24"/>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5" name="Google Shape;155;p24"/>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0" name="Google Shape;30;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8"/>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8"/>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8"/>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9"/>
          <p:cNvSpPr/>
          <p:nvPr>
            <p:ph idx="2" type="pic"/>
          </p:nvPr>
        </p:nvSpPr>
        <p:spPr>
          <a:xfrm>
            <a:off x="5183188" y="987425"/>
            <a:ext cx="6172200" cy="4873625"/>
          </a:xfrm>
          <a:prstGeom prst="rect">
            <a:avLst/>
          </a:prstGeom>
          <a:noFill/>
          <a:ln>
            <a:noFill/>
          </a:ln>
        </p:spPr>
      </p:sp>
      <p:sp>
        <p:nvSpPr>
          <p:cNvPr id="64" name="Google Shape;64;p9"/>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0"/>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theme" Target="../theme/theme1.xml"/><Relationship Id="rId10" Type="http://schemas.openxmlformats.org/officeDocument/2006/relationships/slideLayout" Target="../slideLayouts/slideLayout10.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1.xml"/><Relationship Id="rId10" Type="http://schemas.openxmlformats.org/officeDocument/2006/relationships/slideLayout" Target="../slideLayouts/slideLayout20.xml"/><Relationship Id="rId13" Type="http://schemas.openxmlformats.org/officeDocument/2006/relationships/theme" Target="../theme/theme2.xml"/><Relationship Id="rId12" Type="http://schemas.openxmlformats.org/officeDocument/2006/relationships/slideLayout" Target="../slideLayouts/slideLayout22.xml"/><Relationship Id="rId1" Type="http://schemas.openxmlformats.org/officeDocument/2006/relationships/slideLayout" Target="../slideLayouts/slideLayout11.xml"/><Relationship Id="rId2" Type="http://schemas.openxmlformats.org/officeDocument/2006/relationships/slideLayout" Target="../slideLayouts/slideLayout12.xml"/><Relationship Id="rId3" Type="http://schemas.openxmlformats.org/officeDocument/2006/relationships/slideLayout" Target="../slideLayouts/slideLayout13.xml"/><Relationship Id="rId4" Type="http://schemas.openxmlformats.org/officeDocument/2006/relationships/slideLayout" Target="../slideLayouts/slideLayout14.xml"/><Relationship Id="rId9" Type="http://schemas.openxmlformats.org/officeDocument/2006/relationships/slideLayout" Target="../slideLayouts/slideLayout19.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2F2F2"/>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13" name="Google Shape;13;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14" name="Google Shape;14;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ru-RU"/>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2F2F2"/>
        </a:solidFill>
      </p:bgPr>
    </p:bg>
    <p:spTree>
      <p:nvGrpSpPr>
        <p:cNvPr id="80" name="Shape 80"/>
        <p:cNvGrpSpPr/>
        <p:nvPr/>
      </p:nvGrpSpPr>
      <p:grpSpPr>
        <a:xfrm>
          <a:off x="0" y="0"/>
          <a:ext cx="0" cy="0"/>
          <a:chOff x="0" y="0"/>
          <a:chExt cx="0" cy="0"/>
        </a:xfrm>
      </p:grpSpPr>
      <p:sp>
        <p:nvSpPr>
          <p:cNvPr id="81" name="Google Shape;81;p12"/>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2" name="Google Shape;82;p12"/>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3" name="Google Shape;83;p12"/>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4" name="Google Shape;84;p12"/>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5" name="Google Shape;85;p12"/>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ru-RU"/>
              <a:t>‹#›</a:t>
            </a:fld>
            <a:endParaRPr/>
          </a:p>
        </p:txBody>
      </p:sp>
    </p:spTree>
  </p:cSld>
  <p:clrMap accent1="accent1" accent2="accent2" accent3="accent3" accent4="accent4" accent5="accent5" accent6="accent6" bg1="lt1" bg2="dk2" tx1="dk1" tx2="lt2" folHlink="folHlink" hlink="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2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1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1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1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1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1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28.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19.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25.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1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image" Target="../media/image24.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 Id="rId3" Type="http://schemas.openxmlformats.org/officeDocument/2006/relationships/image" Target="../media/image27.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 Id="rId3" Type="http://schemas.openxmlformats.org/officeDocument/2006/relationships/image" Target="../media/image20.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 Id="rId3" Type="http://schemas.openxmlformats.org/officeDocument/2006/relationships/image" Target="../media/image18.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 Id="rId3" Type="http://schemas.openxmlformats.org/officeDocument/2006/relationships/image" Target="../media/image22.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 Id="rId3" Type="http://schemas.openxmlformats.org/officeDocument/2006/relationships/image" Target="../media/image26.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 Id="rId3" Type="http://schemas.openxmlformats.org/officeDocument/2006/relationships/image" Target="../media/image23.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xml"/><Relationship Id="rId3" Type="http://schemas.openxmlformats.org/officeDocument/2006/relationships/image" Target="../media/image2.png"/><Relationship Id="rId4" Type="http://schemas.openxmlformats.org/officeDocument/2006/relationships/image" Target="../media/image1.png"/><Relationship Id="rId5" Type="http://schemas.openxmlformats.org/officeDocument/2006/relationships/image" Target="../media/image5.png"/><Relationship Id="rId6"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29.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59" name="Shape 159"/>
        <p:cNvGrpSpPr/>
        <p:nvPr/>
      </p:nvGrpSpPr>
      <p:grpSpPr>
        <a:xfrm>
          <a:off x="0" y="0"/>
          <a:ext cx="0" cy="0"/>
          <a:chOff x="0" y="0"/>
          <a:chExt cx="0" cy="0"/>
        </a:xfrm>
      </p:grpSpPr>
      <p:pic>
        <p:nvPicPr>
          <p:cNvPr id="160" name="Google Shape;160;p25"/>
          <p:cNvPicPr preferRelativeResize="0"/>
          <p:nvPr/>
        </p:nvPicPr>
        <p:blipFill rotWithShape="1">
          <a:blip r:embed="rId4">
            <a:alphaModFix/>
          </a:blip>
          <a:srcRect b="0" l="0" r="0" t="0"/>
          <a:stretch/>
        </p:blipFill>
        <p:spPr>
          <a:xfrm rot="-9998304">
            <a:off x="4316913" y="-1080328"/>
            <a:ext cx="8394623" cy="8065987"/>
          </a:xfrm>
          <a:prstGeom prst="rect">
            <a:avLst/>
          </a:prstGeom>
          <a:noFill/>
          <a:ln>
            <a:noFill/>
          </a:ln>
        </p:spPr>
      </p:pic>
      <p:sp>
        <p:nvSpPr>
          <p:cNvPr id="161" name="Google Shape;161;p25"/>
          <p:cNvSpPr txBox="1"/>
          <p:nvPr/>
        </p:nvSpPr>
        <p:spPr>
          <a:xfrm>
            <a:off x="1522958" y="4922685"/>
            <a:ext cx="3000000" cy="554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1" i="0" lang="ru-RU" sz="2400" u="none" cap="none" strike="noStrike">
                <a:solidFill>
                  <a:schemeClr val="lt1"/>
                </a:solidFill>
                <a:latin typeface="Verdana"/>
                <a:ea typeface="Verdana"/>
                <a:cs typeface="Verdana"/>
                <a:sym typeface="Verdana"/>
              </a:rPr>
              <a:t>Лекція 4</a:t>
            </a:r>
            <a:endParaRPr b="1" i="0" sz="2400" u="none" cap="none" strike="noStrike">
              <a:solidFill>
                <a:schemeClr val="lt1"/>
              </a:solidFill>
              <a:latin typeface="Verdana"/>
              <a:ea typeface="Verdana"/>
              <a:cs typeface="Verdana"/>
              <a:sym typeface="Verdana"/>
            </a:endParaRPr>
          </a:p>
        </p:txBody>
      </p:sp>
      <p:sp>
        <p:nvSpPr>
          <p:cNvPr id="162" name="Google Shape;162;p25"/>
          <p:cNvSpPr/>
          <p:nvPr/>
        </p:nvSpPr>
        <p:spPr>
          <a:xfrm>
            <a:off x="1522958" y="284975"/>
            <a:ext cx="9328500" cy="919549"/>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800"/>
              <a:buFont typeface="Arial"/>
              <a:buNone/>
            </a:pPr>
            <a:r>
              <a:rPr b="0" i="0" lang="ru-RU" sz="4800" u="none" cap="none" strike="noStrike">
                <a:solidFill>
                  <a:srgbClr val="FFFFFF"/>
                </a:solidFill>
                <a:latin typeface="Montserrat"/>
                <a:ea typeface="Montserrat"/>
                <a:cs typeface="Montserrat"/>
                <a:sym typeface="Montserrat"/>
              </a:rPr>
              <a:t>CSS Flexbox</a:t>
            </a:r>
            <a:endParaRPr b="0" i="0" sz="4800" u="none" cap="none" strike="noStrike">
              <a:solidFill>
                <a:srgbClr val="FFFFFF"/>
              </a:solidFill>
              <a:latin typeface="Montserrat"/>
              <a:ea typeface="Montserrat"/>
              <a:cs typeface="Montserrat"/>
              <a:sym typeface="Montserrat"/>
            </a:endParaRPr>
          </a:p>
        </p:txBody>
      </p:sp>
      <p:sp>
        <p:nvSpPr>
          <p:cNvPr id="163" name="Google Shape;163;p25"/>
          <p:cNvSpPr txBox="1"/>
          <p:nvPr/>
        </p:nvSpPr>
        <p:spPr>
          <a:xfrm>
            <a:off x="4343400" y="4553419"/>
            <a:ext cx="7264399" cy="1661963"/>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1" i="0" lang="ru-RU" sz="2400" u="none" cap="none" strike="noStrike">
                <a:solidFill>
                  <a:schemeClr val="lt1"/>
                </a:solidFill>
                <a:latin typeface="Verdana"/>
                <a:ea typeface="Verdana"/>
                <a:cs typeface="Verdana"/>
                <a:sym typeface="Verdana"/>
              </a:rPr>
              <a:t>План</a:t>
            </a:r>
            <a:endParaRPr/>
          </a:p>
          <a:p>
            <a:pPr indent="0" lvl="0" marL="0" marR="0" rtl="0" algn="l">
              <a:lnSpc>
                <a:spcPct val="100000"/>
              </a:lnSpc>
              <a:spcBef>
                <a:spcPts val="0"/>
              </a:spcBef>
              <a:spcAft>
                <a:spcPts val="0"/>
              </a:spcAft>
              <a:buNone/>
            </a:pPr>
            <a:r>
              <a:rPr b="1" i="0" lang="ru-RU" sz="2400" u="none" cap="none" strike="noStrike">
                <a:solidFill>
                  <a:schemeClr val="lt1"/>
                </a:solidFill>
                <a:latin typeface="Verdana"/>
                <a:ea typeface="Verdana"/>
                <a:cs typeface="Verdana"/>
                <a:sym typeface="Verdana"/>
              </a:rPr>
              <a:t>1. Основи і термінологія</a:t>
            </a:r>
            <a:endParaRPr b="1" i="0" sz="2400" u="none" cap="none" strike="noStrike">
              <a:solidFill>
                <a:schemeClr val="lt1"/>
              </a:solidFill>
              <a:latin typeface="Verdana"/>
              <a:ea typeface="Verdana"/>
              <a:cs typeface="Verdana"/>
              <a:sym typeface="Verdana"/>
            </a:endParaRPr>
          </a:p>
          <a:p>
            <a:pPr indent="0" lvl="0" marL="0" marR="0" rtl="0" algn="l">
              <a:lnSpc>
                <a:spcPct val="100000"/>
              </a:lnSpc>
              <a:spcBef>
                <a:spcPts val="0"/>
              </a:spcBef>
              <a:spcAft>
                <a:spcPts val="0"/>
              </a:spcAft>
              <a:buNone/>
            </a:pPr>
            <a:r>
              <a:rPr b="1" i="0" lang="ru-RU" sz="2400" u="none" cap="none" strike="noStrike">
                <a:solidFill>
                  <a:schemeClr val="lt1"/>
                </a:solidFill>
                <a:latin typeface="Verdana"/>
                <a:ea typeface="Verdana"/>
                <a:cs typeface="Verdana"/>
                <a:sym typeface="Verdana"/>
              </a:rPr>
              <a:t>2. Властивості Flexbox</a:t>
            </a:r>
            <a:endParaRPr/>
          </a:p>
          <a:p>
            <a:pPr indent="0" lvl="0" marL="0" marR="0" rtl="0" algn="l">
              <a:lnSpc>
                <a:spcPct val="100000"/>
              </a:lnSpc>
              <a:spcBef>
                <a:spcPts val="0"/>
              </a:spcBef>
              <a:spcAft>
                <a:spcPts val="0"/>
              </a:spcAft>
              <a:buNone/>
            </a:pPr>
            <a:r>
              <a:rPr b="1" i="0" lang="ru-RU" sz="2400" u="none" cap="none" strike="noStrike">
                <a:solidFill>
                  <a:schemeClr val="lt1"/>
                </a:solidFill>
                <a:latin typeface="Verdana"/>
                <a:ea typeface="Verdana"/>
                <a:cs typeface="Verdana"/>
                <a:sym typeface="Verdana"/>
              </a:rPr>
              <a:t>3. CSS Flex Адаптивність (Чутливість)</a:t>
            </a:r>
            <a:endParaRPr/>
          </a:p>
        </p:txBody>
      </p:sp>
      <p:pic>
        <p:nvPicPr>
          <p:cNvPr descr="История флексбокс (-moz-box, -ms-flexbox, -webkit-flex) — Фронтенд сегодня" id="164" name="Google Shape;164;p25"/>
          <p:cNvPicPr preferRelativeResize="0"/>
          <p:nvPr/>
        </p:nvPicPr>
        <p:blipFill rotWithShape="1">
          <a:blip r:embed="rId5">
            <a:alphaModFix/>
          </a:blip>
          <a:srcRect b="0" l="0" r="0" t="0"/>
          <a:stretch/>
        </p:blipFill>
        <p:spPr>
          <a:xfrm>
            <a:off x="3116560" y="1019164"/>
            <a:ext cx="5958879" cy="3350349"/>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1F2C63"/>
        </a:solidFill>
      </p:bgPr>
    </p:bg>
    <p:spTree>
      <p:nvGrpSpPr>
        <p:cNvPr id="250" name="Shape 250"/>
        <p:cNvGrpSpPr/>
        <p:nvPr/>
      </p:nvGrpSpPr>
      <p:grpSpPr>
        <a:xfrm>
          <a:off x="0" y="0"/>
          <a:ext cx="0" cy="0"/>
          <a:chOff x="0" y="0"/>
          <a:chExt cx="0" cy="0"/>
        </a:xfrm>
      </p:grpSpPr>
      <p:sp>
        <p:nvSpPr>
          <p:cNvPr id="251" name="Google Shape;251;p34"/>
          <p:cNvSpPr/>
          <p:nvPr/>
        </p:nvSpPr>
        <p:spPr>
          <a:xfrm>
            <a:off x="6096000" y="0"/>
            <a:ext cx="6096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252" name="Google Shape;252;p34"/>
          <p:cNvSpPr/>
          <p:nvPr/>
        </p:nvSpPr>
        <p:spPr>
          <a:xfrm>
            <a:off x="556707" y="1628527"/>
            <a:ext cx="5037161" cy="3600945"/>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4000"/>
              <a:buFont typeface="Arial"/>
              <a:buNone/>
            </a:pPr>
            <a:r>
              <a:rPr b="1" i="0" lang="ru-RU" sz="3600" u="none" cap="none" strike="noStrike">
                <a:solidFill>
                  <a:srgbClr val="FFFFFF"/>
                </a:solidFill>
                <a:latin typeface="Verdana"/>
                <a:ea typeface="Verdana"/>
                <a:cs typeface="Verdana"/>
                <a:sym typeface="Verdana"/>
              </a:rPr>
              <a:t>Властивість flex-wrap</a:t>
            </a:r>
            <a:endParaRPr b="1" i="0" sz="3600" u="none" cap="none" strike="noStrike">
              <a:solidFill>
                <a:srgbClr val="FFFFFF"/>
              </a:solidFill>
              <a:latin typeface="Verdana"/>
              <a:ea typeface="Verdana"/>
              <a:cs typeface="Verdana"/>
              <a:sym typeface="Verdana"/>
            </a:endParaRPr>
          </a:p>
          <a:p>
            <a:pPr indent="0" lvl="0" marL="0" marR="0" rtl="0" algn="ctr">
              <a:lnSpc>
                <a:spcPct val="100000"/>
              </a:lnSpc>
              <a:spcBef>
                <a:spcPts val="0"/>
              </a:spcBef>
              <a:spcAft>
                <a:spcPts val="0"/>
              </a:spcAft>
              <a:buClr>
                <a:srgbClr val="FFFFFF"/>
              </a:buClr>
              <a:buSzPts val="4000"/>
              <a:buFont typeface="Arial"/>
              <a:buNone/>
            </a:pPr>
            <a:r>
              <a:t/>
            </a:r>
            <a:endParaRPr b="1" i="0" sz="3600" u="none" cap="none" strike="noStrike">
              <a:solidFill>
                <a:srgbClr val="FFFFFF"/>
              </a:solidFill>
              <a:latin typeface="Verdana"/>
              <a:ea typeface="Verdana"/>
              <a:cs typeface="Verdana"/>
              <a:sym typeface="Verdana"/>
            </a:endParaRPr>
          </a:p>
          <a:p>
            <a:pPr indent="0" lvl="0" marL="0" marR="0" rtl="0" algn="just">
              <a:lnSpc>
                <a:spcPct val="100000"/>
              </a:lnSpc>
              <a:spcBef>
                <a:spcPts val="0"/>
              </a:spcBef>
              <a:spcAft>
                <a:spcPts val="0"/>
              </a:spcAft>
              <a:buNone/>
            </a:pPr>
            <a:r>
              <a:rPr b="1" i="0" lang="ru-RU" sz="3000" u="none" cap="none" strike="noStrike">
                <a:solidFill>
                  <a:srgbClr val="FFFFFF"/>
                </a:solidFill>
                <a:latin typeface="Verdana"/>
                <a:ea typeface="Verdana"/>
                <a:cs typeface="Verdana"/>
                <a:sym typeface="Verdana"/>
              </a:rPr>
              <a:t>Властивість flex-wrap визначає, чи повинні елементи гнучкості обертатися, чи ні.</a:t>
            </a:r>
            <a:endParaRPr b="1" i="0" sz="3000" u="none" cap="none" strike="noStrike">
              <a:solidFill>
                <a:srgbClr val="FFFFFF"/>
              </a:solidFill>
              <a:latin typeface="Verdana"/>
              <a:ea typeface="Verdana"/>
              <a:cs typeface="Verdana"/>
              <a:sym typeface="Verdana"/>
            </a:endParaRPr>
          </a:p>
        </p:txBody>
      </p:sp>
      <p:sp>
        <p:nvSpPr>
          <p:cNvPr id="253" name="Google Shape;253;p34"/>
          <p:cNvSpPr/>
          <p:nvPr/>
        </p:nvSpPr>
        <p:spPr>
          <a:xfrm>
            <a:off x="6357728" y="360145"/>
            <a:ext cx="5709825" cy="156962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4000"/>
              <a:buFont typeface="Arial"/>
              <a:buNone/>
            </a:pPr>
            <a:r>
              <a:rPr b="0" i="0" lang="ru-RU" sz="2400" u="none" cap="none" strike="noStrike">
                <a:solidFill>
                  <a:srgbClr val="A52A2A"/>
                </a:solidFill>
                <a:latin typeface="Consolas"/>
                <a:ea typeface="Consolas"/>
                <a:cs typeface="Consolas"/>
                <a:sym typeface="Consolas"/>
              </a:rPr>
              <a:t>.flex-container </a:t>
            </a:r>
            <a:r>
              <a:rPr b="0" i="0" lang="ru-RU" sz="2400" u="none" cap="none" strike="noStrike">
                <a:solidFill>
                  <a:srgbClr val="000000"/>
                </a:solidFill>
                <a:latin typeface="Consolas"/>
                <a:ea typeface="Consolas"/>
                <a:cs typeface="Consolas"/>
                <a:sym typeface="Consolas"/>
              </a:rPr>
              <a:t>{</a:t>
            </a:r>
            <a:br>
              <a:rPr b="0" i="0" lang="ru-RU" sz="2400" u="none" cap="none" strike="noStrike">
                <a:solidFill>
                  <a:srgbClr val="FF0000"/>
                </a:solidFill>
                <a:latin typeface="Consolas"/>
                <a:ea typeface="Consolas"/>
                <a:cs typeface="Consolas"/>
                <a:sym typeface="Consolas"/>
              </a:rPr>
            </a:br>
            <a:r>
              <a:rPr b="0" i="0" lang="ru-RU" sz="2400" u="none" cap="none" strike="noStrike">
                <a:solidFill>
                  <a:srgbClr val="FF0000"/>
                </a:solidFill>
                <a:latin typeface="Consolas"/>
                <a:ea typeface="Consolas"/>
                <a:cs typeface="Consolas"/>
                <a:sym typeface="Consolas"/>
              </a:rPr>
              <a:t>  display</a:t>
            </a:r>
            <a:r>
              <a:rPr b="0" i="0" lang="ru-RU" sz="2400" u="none" cap="none" strike="noStrike">
                <a:solidFill>
                  <a:srgbClr val="000000"/>
                </a:solidFill>
                <a:latin typeface="Consolas"/>
                <a:ea typeface="Consolas"/>
                <a:cs typeface="Consolas"/>
                <a:sym typeface="Consolas"/>
              </a:rPr>
              <a:t>:</a:t>
            </a:r>
            <a:r>
              <a:rPr b="0" i="0" lang="ru-RU" sz="2400" u="none" cap="none" strike="noStrike">
                <a:solidFill>
                  <a:srgbClr val="0000CD"/>
                </a:solidFill>
                <a:latin typeface="Consolas"/>
                <a:ea typeface="Consolas"/>
                <a:cs typeface="Consolas"/>
                <a:sym typeface="Consolas"/>
              </a:rPr>
              <a:t> flex</a:t>
            </a:r>
            <a:r>
              <a:rPr b="0" i="0" lang="ru-RU" sz="2400" u="none" cap="none" strike="noStrike">
                <a:solidFill>
                  <a:srgbClr val="000000"/>
                </a:solidFill>
                <a:latin typeface="Consolas"/>
                <a:ea typeface="Consolas"/>
                <a:cs typeface="Consolas"/>
                <a:sym typeface="Consolas"/>
              </a:rPr>
              <a:t>;</a:t>
            </a:r>
            <a:br>
              <a:rPr b="0" i="0" lang="ru-RU" sz="2400" u="none" cap="none" strike="noStrike">
                <a:solidFill>
                  <a:srgbClr val="FF0000"/>
                </a:solidFill>
                <a:latin typeface="Consolas"/>
                <a:ea typeface="Consolas"/>
                <a:cs typeface="Consolas"/>
                <a:sym typeface="Consolas"/>
              </a:rPr>
            </a:br>
            <a:r>
              <a:rPr b="0" i="0" lang="ru-RU" sz="2400" u="none" cap="none" strike="noStrike">
                <a:solidFill>
                  <a:srgbClr val="FF0000"/>
                </a:solidFill>
                <a:latin typeface="Consolas"/>
                <a:ea typeface="Consolas"/>
                <a:cs typeface="Consolas"/>
                <a:sym typeface="Consolas"/>
              </a:rPr>
              <a:t>  flex-wrap</a:t>
            </a:r>
            <a:r>
              <a:rPr b="0" i="0" lang="ru-RU" sz="2400" u="none" cap="none" strike="noStrike">
                <a:solidFill>
                  <a:srgbClr val="000000"/>
                </a:solidFill>
                <a:latin typeface="Consolas"/>
                <a:ea typeface="Consolas"/>
                <a:cs typeface="Consolas"/>
                <a:sym typeface="Consolas"/>
              </a:rPr>
              <a:t>:</a:t>
            </a:r>
            <a:r>
              <a:rPr b="0" i="0" lang="ru-RU" sz="2400" u="none" cap="none" strike="noStrike">
                <a:solidFill>
                  <a:srgbClr val="0000CD"/>
                </a:solidFill>
                <a:latin typeface="Consolas"/>
                <a:ea typeface="Consolas"/>
                <a:cs typeface="Consolas"/>
                <a:sym typeface="Consolas"/>
              </a:rPr>
              <a:t> nowrap</a:t>
            </a:r>
            <a:r>
              <a:rPr b="0" i="0" lang="ru-RU" sz="2400" u="none" cap="none" strike="noStrike">
                <a:solidFill>
                  <a:srgbClr val="000000"/>
                </a:solidFill>
                <a:latin typeface="Consolas"/>
                <a:ea typeface="Consolas"/>
                <a:cs typeface="Consolas"/>
                <a:sym typeface="Consolas"/>
              </a:rPr>
              <a:t>;</a:t>
            </a:r>
            <a:br>
              <a:rPr b="0" i="0" lang="ru-RU" sz="2400" u="none" cap="none" strike="noStrike">
                <a:solidFill>
                  <a:srgbClr val="FF0000"/>
                </a:solidFill>
                <a:latin typeface="Consolas"/>
                <a:ea typeface="Consolas"/>
                <a:cs typeface="Consolas"/>
                <a:sym typeface="Consolas"/>
              </a:rPr>
            </a:br>
            <a:r>
              <a:rPr b="0" i="0" lang="ru-RU" sz="2400" u="none" cap="none" strike="noStrike">
                <a:solidFill>
                  <a:srgbClr val="000000"/>
                </a:solidFill>
                <a:latin typeface="Consolas"/>
                <a:ea typeface="Consolas"/>
                <a:cs typeface="Consolas"/>
                <a:sym typeface="Consolas"/>
              </a:rPr>
              <a:t>}</a:t>
            </a:r>
            <a:endParaRPr b="1" i="0" sz="2400" u="none" cap="none" strike="noStrike">
              <a:solidFill>
                <a:srgbClr val="FFFFFF"/>
              </a:solidFill>
              <a:latin typeface="Verdana"/>
              <a:ea typeface="Verdana"/>
              <a:cs typeface="Verdana"/>
              <a:sym typeface="Verdana"/>
            </a:endParaRPr>
          </a:p>
        </p:txBody>
      </p:sp>
      <p:sp>
        <p:nvSpPr>
          <p:cNvPr id="254" name="Google Shape;254;p34"/>
          <p:cNvSpPr/>
          <p:nvPr/>
        </p:nvSpPr>
        <p:spPr>
          <a:xfrm>
            <a:off x="7910346" y="2766126"/>
            <a:ext cx="2913666" cy="52318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4000"/>
              <a:buFont typeface="Arial"/>
              <a:buNone/>
            </a:pPr>
            <a:r>
              <a:rPr b="0" i="0" lang="ru-RU" sz="2800" u="none" cap="none" strike="noStrike">
                <a:solidFill>
                  <a:srgbClr val="A52A2A"/>
                </a:solidFill>
                <a:latin typeface="Consolas"/>
                <a:ea typeface="Consolas"/>
                <a:cs typeface="Consolas"/>
                <a:sym typeface="Consolas"/>
              </a:rPr>
              <a:t>Результат</a:t>
            </a:r>
            <a:endParaRPr b="1" i="0" sz="2800" u="none" cap="none" strike="noStrike">
              <a:solidFill>
                <a:srgbClr val="FFFFFF"/>
              </a:solidFill>
              <a:latin typeface="Verdana"/>
              <a:ea typeface="Verdana"/>
              <a:cs typeface="Verdana"/>
              <a:sym typeface="Verdana"/>
            </a:endParaRPr>
          </a:p>
        </p:txBody>
      </p:sp>
      <p:sp>
        <p:nvSpPr>
          <p:cNvPr id="255" name="Google Shape;255;p34"/>
          <p:cNvSpPr/>
          <p:nvPr/>
        </p:nvSpPr>
        <p:spPr>
          <a:xfrm>
            <a:off x="6357728" y="5067300"/>
            <a:ext cx="5572543" cy="1015622"/>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rgbClr val="FFFFFF"/>
              </a:buClr>
              <a:buSzPts val="4000"/>
              <a:buFont typeface="Arial"/>
              <a:buNone/>
            </a:pPr>
            <a:r>
              <a:rPr b="0" i="0" lang="ru-RU" sz="2000" u="none" cap="none" strike="noStrike">
                <a:solidFill>
                  <a:srgbClr val="A52A2A"/>
                </a:solidFill>
                <a:latin typeface="Consolas"/>
                <a:ea typeface="Consolas"/>
                <a:cs typeface="Consolas"/>
                <a:sym typeface="Consolas"/>
              </a:rPr>
              <a:t>Значення nowrap визначає, що гнучкі елементи не будуть переноситися (за замовчуванням)</a:t>
            </a:r>
            <a:endParaRPr b="0" i="0" sz="2000" u="none" cap="none" strike="noStrike">
              <a:solidFill>
                <a:srgbClr val="FFFFFF"/>
              </a:solidFill>
              <a:latin typeface="Verdana"/>
              <a:ea typeface="Verdana"/>
              <a:cs typeface="Verdana"/>
              <a:sym typeface="Verdana"/>
            </a:endParaRPr>
          </a:p>
        </p:txBody>
      </p:sp>
      <p:pic>
        <p:nvPicPr>
          <p:cNvPr id="256" name="Google Shape;256;p34"/>
          <p:cNvPicPr preferRelativeResize="0"/>
          <p:nvPr/>
        </p:nvPicPr>
        <p:blipFill rotWithShape="1">
          <a:blip r:embed="rId3">
            <a:alphaModFix/>
          </a:blip>
          <a:srcRect b="0" l="0" r="0" t="0"/>
          <a:stretch/>
        </p:blipFill>
        <p:spPr>
          <a:xfrm>
            <a:off x="6527596" y="3661518"/>
            <a:ext cx="5402675" cy="530932"/>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1F2C63"/>
        </a:solidFill>
      </p:bgPr>
    </p:bg>
    <p:spTree>
      <p:nvGrpSpPr>
        <p:cNvPr id="261" name="Shape 261"/>
        <p:cNvGrpSpPr/>
        <p:nvPr/>
      </p:nvGrpSpPr>
      <p:grpSpPr>
        <a:xfrm>
          <a:off x="0" y="0"/>
          <a:ext cx="0" cy="0"/>
          <a:chOff x="0" y="0"/>
          <a:chExt cx="0" cy="0"/>
        </a:xfrm>
      </p:grpSpPr>
      <p:sp>
        <p:nvSpPr>
          <p:cNvPr id="262" name="Google Shape;262;p35"/>
          <p:cNvSpPr/>
          <p:nvPr/>
        </p:nvSpPr>
        <p:spPr>
          <a:xfrm>
            <a:off x="6096000" y="0"/>
            <a:ext cx="6096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263" name="Google Shape;263;p35"/>
          <p:cNvSpPr/>
          <p:nvPr/>
        </p:nvSpPr>
        <p:spPr>
          <a:xfrm>
            <a:off x="556707" y="1628527"/>
            <a:ext cx="5037161" cy="3600945"/>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4000"/>
              <a:buFont typeface="Arial"/>
              <a:buNone/>
            </a:pPr>
            <a:r>
              <a:rPr b="1" i="0" lang="ru-RU" sz="3600" u="none" cap="none" strike="noStrike">
                <a:solidFill>
                  <a:srgbClr val="FFFFFF"/>
                </a:solidFill>
                <a:latin typeface="Verdana"/>
                <a:ea typeface="Verdana"/>
                <a:cs typeface="Verdana"/>
                <a:sym typeface="Verdana"/>
              </a:rPr>
              <a:t>Властивість flex-wrap</a:t>
            </a:r>
            <a:endParaRPr b="1" i="0" sz="3600" u="none" cap="none" strike="noStrike">
              <a:solidFill>
                <a:srgbClr val="FFFFFF"/>
              </a:solidFill>
              <a:latin typeface="Verdana"/>
              <a:ea typeface="Verdana"/>
              <a:cs typeface="Verdana"/>
              <a:sym typeface="Verdana"/>
            </a:endParaRPr>
          </a:p>
          <a:p>
            <a:pPr indent="0" lvl="0" marL="0" marR="0" rtl="0" algn="ctr">
              <a:lnSpc>
                <a:spcPct val="100000"/>
              </a:lnSpc>
              <a:spcBef>
                <a:spcPts val="0"/>
              </a:spcBef>
              <a:spcAft>
                <a:spcPts val="0"/>
              </a:spcAft>
              <a:buClr>
                <a:srgbClr val="FFFFFF"/>
              </a:buClr>
              <a:buSzPts val="4000"/>
              <a:buFont typeface="Arial"/>
              <a:buNone/>
            </a:pPr>
            <a:r>
              <a:t/>
            </a:r>
            <a:endParaRPr b="1" i="0" sz="3600" u="none" cap="none" strike="noStrike">
              <a:solidFill>
                <a:srgbClr val="FFFFFF"/>
              </a:solidFill>
              <a:latin typeface="Verdana"/>
              <a:ea typeface="Verdana"/>
              <a:cs typeface="Verdana"/>
              <a:sym typeface="Verdana"/>
            </a:endParaRPr>
          </a:p>
          <a:p>
            <a:pPr indent="0" lvl="0" marL="0" marR="0" rtl="0" algn="just">
              <a:lnSpc>
                <a:spcPct val="100000"/>
              </a:lnSpc>
              <a:spcBef>
                <a:spcPts val="0"/>
              </a:spcBef>
              <a:spcAft>
                <a:spcPts val="0"/>
              </a:spcAft>
              <a:buNone/>
            </a:pPr>
            <a:r>
              <a:rPr b="1" i="0" lang="ru-RU" sz="3000" u="none" cap="none" strike="noStrike">
                <a:solidFill>
                  <a:srgbClr val="FFFFFF"/>
                </a:solidFill>
                <a:latin typeface="Verdana"/>
                <a:ea typeface="Verdana"/>
                <a:cs typeface="Verdana"/>
                <a:sym typeface="Verdana"/>
              </a:rPr>
              <a:t>Властивість flex-wrap визначає, чи повинні елементи гнучкості обертатися, чи ні.</a:t>
            </a:r>
            <a:endParaRPr b="1" i="0" sz="3000" u="none" cap="none" strike="noStrike">
              <a:solidFill>
                <a:srgbClr val="FFFFFF"/>
              </a:solidFill>
              <a:latin typeface="Verdana"/>
              <a:ea typeface="Verdana"/>
              <a:cs typeface="Verdana"/>
              <a:sym typeface="Verdana"/>
            </a:endParaRPr>
          </a:p>
        </p:txBody>
      </p:sp>
      <p:sp>
        <p:nvSpPr>
          <p:cNvPr id="264" name="Google Shape;264;p35"/>
          <p:cNvSpPr/>
          <p:nvPr/>
        </p:nvSpPr>
        <p:spPr>
          <a:xfrm>
            <a:off x="6374020" y="261139"/>
            <a:ext cx="5709825" cy="156962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4000"/>
              <a:buFont typeface="Arial"/>
              <a:buNone/>
            </a:pPr>
            <a:r>
              <a:rPr b="0" i="0" lang="ru-RU" sz="2400" u="none" cap="none" strike="noStrike">
                <a:solidFill>
                  <a:srgbClr val="A52A2A"/>
                </a:solidFill>
                <a:latin typeface="Consolas"/>
                <a:ea typeface="Consolas"/>
                <a:cs typeface="Consolas"/>
                <a:sym typeface="Consolas"/>
              </a:rPr>
              <a:t>.flex-container </a:t>
            </a:r>
            <a:r>
              <a:rPr b="0" i="0" lang="ru-RU" sz="2400" u="none" cap="none" strike="noStrike">
                <a:solidFill>
                  <a:srgbClr val="000000"/>
                </a:solidFill>
                <a:latin typeface="Consolas"/>
                <a:ea typeface="Consolas"/>
                <a:cs typeface="Consolas"/>
                <a:sym typeface="Consolas"/>
              </a:rPr>
              <a:t>{</a:t>
            </a:r>
            <a:br>
              <a:rPr b="0" i="0" lang="ru-RU" sz="2400" u="none" cap="none" strike="noStrike">
                <a:solidFill>
                  <a:srgbClr val="FF0000"/>
                </a:solidFill>
                <a:latin typeface="Consolas"/>
                <a:ea typeface="Consolas"/>
                <a:cs typeface="Consolas"/>
                <a:sym typeface="Consolas"/>
              </a:rPr>
            </a:br>
            <a:r>
              <a:rPr b="0" i="0" lang="ru-RU" sz="2400" u="none" cap="none" strike="noStrike">
                <a:solidFill>
                  <a:srgbClr val="FF0000"/>
                </a:solidFill>
                <a:latin typeface="Consolas"/>
                <a:ea typeface="Consolas"/>
                <a:cs typeface="Consolas"/>
                <a:sym typeface="Consolas"/>
              </a:rPr>
              <a:t>  display</a:t>
            </a:r>
            <a:r>
              <a:rPr b="0" i="0" lang="ru-RU" sz="2400" u="none" cap="none" strike="noStrike">
                <a:solidFill>
                  <a:srgbClr val="000000"/>
                </a:solidFill>
                <a:latin typeface="Consolas"/>
                <a:ea typeface="Consolas"/>
                <a:cs typeface="Consolas"/>
                <a:sym typeface="Consolas"/>
              </a:rPr>
              <a:t>:</a:t>
            </a:r>
            <a:r>
              <a:rPr b="0" i="0" lang="ru-RU" sz="2400" u="none" cap="none" strike="noStrike">
                <a:solidFill>
                  <a:srgbClr val="0000CD"/>
                </a:solidFill>
                <a:latin typeface="Consolas"/>
                <a:ea typeface="Consolas"/>
                <a:cs typeface="Consolas"/>
                <a:sym typeface="Consolas"/>
              </a:rPr>
              <a:t> flex</a:t>
            </a:r>
            <a:r>
              <a:rPr b="0" i="0" lang="ru-RU" sz="2400" u="none" cap="none" strike="noStrike">
                <a:solidFill>
                  <a:srgbClr val="000000"/>
                </a:solidFill>
                <a:latin typeface="Consolas"/>
                <a:ea typeface="Consolas"/>
                <a:cs typeface="Consolas"/>
                <a:sym typeface="Consolas"/>
              </a:rPr>
              <a:t>;</a:t>
            </a:r>
            <a:br>
              <a:rPr b="0" i="0" lang="ru-RU" sz="2400" u="none" cap="none" strike="noStrike">
                <a:solidFill>
                  <a:srgbClr val="FF0000"/>
                </a:solidFill>
                <a:latin typeface="Consolas"/>
                <a:ea typeface="Consolas"/>
                <a:cs typeface="Consolas"/>
                <a:sym typeface="Consolas"/>
              </a:rPr>
            </a:br>
            <a:r>
              <a:rPr b="0" i="0" lang="ru-RU" sz="2400" u="none" cap="none" strike="noStrike">
                <a:solidFill>
                  <a:srgbClr val="FF0000"/>
                </a:solidFill>
                <a:latin typeface="Consolas"/>
                <a:ea typeface="Consolas"/>
                <a:cs typeface="Consolas"/>
                <a:sym typeface="Consolas"/>
              </a:rPr>
              <a:t>  flex-wrap</a:t>
            </a:r>
            <a:r>
              <a:rPr b="0" i="0" lang="ru-RU" sz="2400" u="none" cap="none" strike="noStrike">
                <a:solidFill>
                  <a:srgbClr val="000000"/>
                </a:solidFill>
                <a:latin typeface="Consolas"/>
                <a:ea typeface="Consolas"/>
                <a:cs typeface="Consolas"/>
                <a:sym typeface="Consolas"/>
              </a:rPr>
              <a:t>:</a:t>
            </a:r>
            <a:r>
              <a:rPr b="0" i="0" lang="ru-RU" sz="2400" u="none" cap="none" strike="noStrike">
                <a:solidFill>
                  <a:srgbClr val="0000CD"/>
                </a:solidFill>
                <a:latin typeface="Consolas"/>
                <a:ea typeface="Consolas"/>
                <a:cs typeface="Consolas"/>
                <a:sym typeface="Consolas"/>
              </a:rPr>
              <a:t> wrap-reverse</a:t>
            </a:r>
            <a:r>
              <a:rPr b="0" i="0" lang="ru-RU" sz="2400" u="none" cap="none" strike="noStrike">
                <a:solidFill>
                  <a:srgbClr val="000000"/>
                </a:solidFill>
                <a:latin typeface="Consolas"/>
                <a:ea typeface="Consolas"/>
                <a:cs typeface="Consolas"/>
                <a:sym typeface="Consolas"/>
              </a:rPr>
              <a:t>;</a:t>
            </a:r>
            <a:br>
              <a:rPr b="0" i="0" lang="ru-RU" sz="2400" u="none" cap="none" strike="noStrike">
                <a:solidFill>
                  <a:srgbClr val="FF0000"/>
                </a:solidFill>
                <a:latin typeface="Consolas"/>
                <a:ea typeface="Consolas"/>
                <a:cs typeface="Consolas"/>
                <a:sym typeface="Consolas"/>
              </a:rPr>
            </a:br>
            <a:r>
              <a:rPr b="0" i="0" lang="ru-RU" sz="2400" u="none" cap="none" strike="noStrike">
                <a:solidFill>
                  <a:srgbClr val="000000"/>
                </a:solidFill>
                <a:latin typeface="Consolas"/>
                <a:ea typeface="Consolas"/>
                <a:cs typeface="Consolas"/>
                <a:sym typeface="Consolas"/>
              </a:rPr>
              <a:t>}</a:t>
            </a:r>
            <a:endParaRPr b="1" i="0" sz="2400" u="none" cap="none" strike="noStrike">
              <a:solidFill>
                <a:srgbClr val="FFFFFF"/>
              </a:solidFill>
              <a:latin typeface="Verdana"/>
              <a:ea typeface="Verdana"/>
              <a:cs typeface="Verdana"/>
              <a:sym typeface="Verdana"/>
            </a:endParaRPr>
          </a:p>
        </p:txBody>
      </p:sp>
      <p:sp>
        <p:nvSpPr>
          <p:cNvPr id="265" name="Google Shape;265;p35"/>
          <p:cNvSpPr/>
          <p:nvPr/>
        </p:nvSpPr>
        <p:spPr>
          <a:xfrm>
            <a:off x="7910346" y="2766126"/>
            <a:ext cx="2913666" cy="52318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4000"/>
              <a:buFont typeface="Arial"/>
              <a:buNone/>
            </a:pPr>
            <a:r>
              <a:rPr b="0" i="0" lang="ru-RU" sz="2800" u="none" cap="none" strike="noStrike">
                <a:solidFill>
                  <a:srgbClr val="A52A2A"/>
                </a:solidFill>
                <a:latin typeface="Consolas"/>
                <a:ea typeface="Consolas"/>
                <a:cs typeface="Consolas"/>
                <a:sym typeface="Consolas"/>
              </a:rPr>
              <a:t>Результат</a:t>
            </a:r>
            <a:endParaRPr b="1" i="0" sz="2800" u="none" cap="none" strike="noStrike">
              <a:solidFill>
                <a:srgbClr val="FFFFFF"/>
              </a:solidFill>
              <a:latin typeface="Verdana"/>
              <a:ea typeface="Verdana"/>
              <a:cs typeface="Verdana"/>
              <a:sym typeface="Verdana"/>
            </a:endParaRPr>
          </a:p>
        </p:txBody>
      </p:sp>
      <p:sp>
        <p:nvSpPr>
          <p:cNvPr id="266" name="Google Shape;266;p35"/>
          <p:cNvSpPr/>
          <p:nvPr/>
        </p:nvSpPr>
        <p:spPr>
          <a:xfrm>
            <a:off x="6357728" y="5067300"/>
            <a:ext cx="5572543" cy="1015622"/>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rgbClr val="FFFFFF"/>
              </a:buClr>
              <a:buSzPts val="4000"/>
              <a:buFont typeface="Arial"/>
              <a:buNone/>
            </a:pPr>
            <a:r>
              <a:rPr b="0" i="0" lang="ru-RU" sz="2000" u="none" cap="none" strike="noStrike">
                <a:solidFill>
                  <a:srgbClr val="A52A2A"/>
                </a:solidFill>
                <a:latin typeface="Consolas"/>
                <a:ea typeface="Consolas"/>
                <a:cs typeface="Consolas"/>
                <a:sym typeface="Consolas"/>
              </a:rPr>
              <a:t>Значення wrap-reverse визначає, що гнучкі елементи будуть упаковані при необхідності в зворотньому порядку</a:t>
            </a:r>
            <a:endParaRPr b="0" i="0" sz="2000" u="none" cap="none" strike="noStrike">
              <a:solidFill>
                <a:srgbClr val="FFFFFF"/>
              </a:solidFill>
              <a:latin typeface="Verdana"/>
              <a:ea typeface="Verdana"/>
              <a:cs typeface="Verdana"/>
              <a:sym typeface="Verdana"/>
            </a:endParaRPr>
          </a:p>
        </p:txBody>
      </p:sp>
      <p:pic>
        <p:nvPicPr>
          <p:cNvPr id="267" name="Google Shape;267;p35"/>
          <p:cNvPicPr preferRelativeResize="0"/>
          <p:nvPr/>
        </p:nvPicPr>
        <p:blipFill rotWithShape="1">
          <a:blip r:embed="rId3">
            <a:alphaModFix/>
          </a:blip>
          <a:srcRect b="0" l="0" r="0" t="0"/>
          <a:stretch/>
        </p:blipFill>
        <p:spPr>
          <a:xfrm>
            <a:off x="6300733" y="3479537"/>
            <a:ext cx="5783112" cy="1198538"/>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1F2C63"/>
        </a:solidFill>
      </p:bgPr>
    </p:bg>
    <p:spTree>
      <p:nvGrpSpPr>
        <p:cNvPr id="272" name="Shape 272"/>
        <p:cNvGrpSpPr/>
        <p:nvPr/>
      </p:nvGrpSpPr>
      <p:grpSpPr>
        <a:xfrm>
          <a:off x="0" y="0"/>
          <a:ext cx="0" cy="0"/>
          <a:chOff x="0" y="0"/>
          <a:chExt cx="0" cy="0"/>
        </a:xfrm>
      </p:grpSpPr>
      <p:sp>
        <p:nvSpPr>
          <p:cNvPr id="273" name="Google Shape;273;p36"/>
          <p:cNvSpPr/>
          <p:nvPr/>
        </p:nvSpPr>
        <p:spPr>
          <a:xfrm>
            <a:off x="6096000" y="0"/>
            <a:ext cx="6096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274" name="Google Shape;274;p36"/>
          <p:cNvSpPr/>
          <p:nvPr/>
        </p:nvSpPr>
        <p:spPr>
          <a:xfrm>
            <a:off x="556707" y="1628527"/>
            <a:ext cx="5037161" cy="4431942"/>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4000"/>
              <a:buFont typeface="Arial"/>
              <a:buNone/>
            </a:pPr>
            <a:r>
              <a:rPr b="1" i="0" lang="ru-RU" sz="3600" u="none" cap="none" strike="noStrike">
                <a:solidFill>
                  <a:srgbClr val="FFFFFF"/>
                </a:solidFill>
                <a:latin typeface="Verdana"/>
                <a:ea typeface="Verdana"/>
                <a:cs typeface="Verdana"/>
                <a:sym typeface="Verdana"/>
              </a:rPr>
              <a:t>Властивість flex-flow</a:t>
            </a:r>
            <a:endParaRPr b="1" i="0" sz="3600" u="none" cap="none" strike="noStrike">
              <a:solidFill>
                <a:srgbClr val="FFFFFF"/>
              </a:solidFill>
              <a:latin typeface="Verdana"/>
              <a:ea typeface="Verdana"/>
              <a:cs typeface="Verdana"/>
              <a:sym typeface="Verdana"/>
            </a:endParaRPr>
          </a:p>
          <a:p>
            <a:pPr indent="0" lvl="0" marL="0" marR="0" rtl="0" algn="just">
              <a:lnSpc>
                <a:spcPct val="100000"/>
              </a:lnSpc>
              <a:spcBef>
                <a:spcPts val="0"/>
              </a:spcBef>
              <a:spcAft>
                <a:spcPts val="0"/>
              </a:spcAft>
              <a:buNone/>
            </a:pPr>
            <a:r>
              <a:t/>
            </a:r>
            <a:endParaRPr b="1" i="0" sz="3000" u="none" cap="none" strike="noStrike">
              <a:solidFill>
                <a:srgbClr val="FFFFFF"/>
              </a:solidFill>
              <a:latin typeface="Verdana"/>
              <a:ea typeface="Verdana"/>
              <a:cs typeface="Verdana"/>
              <a:sym typeface="Verdana"/>
            </a:endParaRPr>
          </a:p>
          <a:p>
            <a:pPr indent="0" lvl="0" marL="0" marR="0" rtl="0" algn="just">
              <a:lnSpc>
                <a:spcPct val="100000"/>
              </a:lnSpc>
              <a:spcBef>
                <a:spcPts val="0"/>
              </a:spcBef>
              <a:spcAft>
                <a:spcPts val="0"/>
              </a:spcAft>
              <a:buNone/>
            </a:pPr>
            <a:r>
              <a:rPr b="1" i="0" lang="ru-RU" sz="3000" u="none" cap="none" strike="noStrike">
                <a:solidFill>
                  <a:srgbClr val="FFFFFF"/>
                </a:solidFill>
                <a:latin typeface="Verdana"/>
                <a:ea typeface="Verdana"/>
                <a:cs typeface="Verdana"/>
                <a:sym typeface="Verdana"/>
              </a:rPr>
              <a:t>Властивість flex-flow - це скорочена властивість для встановлення властивостей flex-direction та flex-wrap.</a:t>
            </a:r>
            <a:endParaRPr/>
          </a:p>
        </p:txBody>
      </p:sp>
      <p:sp>
        <p:nvSpPr>
          <p:cNvPr id="275" name="Google Shape;275;p36"/>
          <p:cNvSpPr/>
          <p:nvPr/>
        </p:nvSpPr>
        <p:spPr>
          <a:xfrm>
            <a:off x="6374020" y="261139"/>
            <a:ext cx="5709825" cy="156962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4000"/>
              <a:buFont typeface="Arial"/>
              <a:buNone/>
            </a:pPr>
            <a:r>
              <a:rPr b="0" i="0" lang="ru-RU" sz="2400" u="none" cap="none" strike="noStrike">
                <a:solidFill>
                  <a:srgbClr val="A52A2A"/>
                </a:solidFill>
                <a:latin typeface="Consolas"/>
                <a:ea typeface="Consolas"/>
                <a:cs typeface="Consolas"/>
                <a:sym typeface="Consolas"/>
              </a:rPr>
              <a:t>.flex-container </a:t>
            </a:r>
            <a:r>
              <a:rPr b="0" i="0" lang="ru-RU" sz="2400" u="none" cap="none" strike="noStrike">
                <a:solidFill>
                  <a:srgbClr val="000000"/>
                </a:solidFill>
                <a:latin typeface="Consolas"/>
                <a:ea typeface="Consolas"/>
                <a:cs typeface="Consolas"/>
                <a:sym typeface="Consolas"/>
              </a:rPr>
              <a:t>{</a:t>
            </a:r>
            <a:br>
              <a:rPr b="0" i="0" lang="ru-RU" sz="2400" u="none" cap="none" strike="noStrike">
                <a:solidFill>
                  <a:srgbClr val="FF0000"/>
                </a:solidFill>
                <a:latin typeface="Consolas"/>
                <a:ea typeface="Consolas"/>
                <a:cs typeface="Consolas"/>
                <a:sym typeface="Consolas"/>
              </a:rPr>
            </a:br>
            <a:r>
              <a:rPr b="0" i="0" lang="ru-RU" sz="2400" u="none" cap="none" strike="noStrike">
                <a:solidFill>
                  <a:srgbClr val="FF0000"/>
                </a:solidFill>
                <a:latin typeface="Consolas"/>
                <a:ea typeface="Consolas"/>
                <a:cs typeface="Consolas"/>
                <a:sym typeface="Consolas"/>
              </a:rPr>
              <a:t>  display</a:t>
            </a:r>
            <a:r>
              <a:rPr b="0" i="0" lang="ru-RU" sz="2400" u="none" cap="none" strike="noStrike">
                <a:solidFill>
                  <a:srgbClr val="000000"/>
                </a:solidFill>
                <a:latin typeface="Consolas"/>
                <a:ea typeface="Consolas"/>
                <a:cs typeface="Consolas"/>
                <a:sym typeface="Consolas"/>
              </a:rPr>
              <a:t>:</a:t>
            </a:r>
            <a:r>
              <a:rPr b="0" i="0" lang="ru-RU" sz="2400" u="none" cap="none" strike="noStrike">
                <a:solidFill>
                  <a:srgbClr val="0000CD"/>
                </a:solidFill>
                <a:latin typeface="Consolas"/>
                <a:ea typeface="Consolas"/>
                <a:cs typeface="Consolas"/>
                <a:sym typeface="Consolas"/>
              </a:rPr>
              <a:t> flex</a:t>
            </a:r>
            <a:r>
              <a:rPr b="0" i="0" lang="ru-RU" sz="2400" u="none" cap="none" strike="noStrike">
                <a:solidFill>
                  <a:srgbClr val="000000"/>
                </a:solidFill>
                <a:latin typeface="Consolas"/>
                <a:ea typeface="Consolas"/>
                <a:cs typeface="Consolas"/>
                <a:sym typeface="Consolas"/>
              </a:rPr>
              <a:t>;</a:t>
            </a:r>
            <a:br>
              <a:rPr b="0" i="0" lang="ru-RU" sz="2400" u="none" cap="none" strike="noStrike">
                <a:solidFill>
                  <a:srgbClr val="FF0000"/>
                </a:solidFill>
                <a:latin typeface="Consolas"/>
                <a:ea typeface="Consolas"/>
                <a:cs typeface="Consolas"/>
                <a:sym typeface="Consolas"/>
              </a:rPr>
            </a:br>
            <a:r>
              <a:rPr b="0" i="0" lang="ru-RU" sz="2400" u="none" cap="none" strike="noStrike">
                <a:solidFill>
                  <a:srgbClr val="FF0000"/>
                </a:solidFill>
                <a:latin typeface="Consolas"/>
                <a:ea typeface="Consolas"/>
                <a:cs typeface="Consolas"/>
                <a:sym typeface="Consolas"/>
              </a:rPr>
              <a:t>  flex-flow</a:t>
            </a:r>
            <a:r>
              <a:rPr b="0" i="0" lang="ru-RU" sz="2400" u="none" cap="none" strike="noStrike">
                <a:solidFill>
                  <a:srgbClr val="000000"/>
                </a:solidFill>
                <a:latin typeface="Consolas"/>
                <a:ea typeface="Consolas"/>
                <a:cs typeface="Consolas"/>
                <a:sym typeface="Consolas"/>
              </a:rPr>
              <a:t>:</a:t>
            </a:r>
            <a:r>
              <a:rPr b="0" i="0" lang="ru-RU" sz="2400" u="none" cap="none" strike="noStrike">
                <a:solidFill>
                  <a:srgbClr val="0000CD"/>
                </a:solidFill>
                <a:latin typeface="Consolas"/>
                <a:ea typeface="Consolas"/>
                <a:cs typeface="Consolas"/>
                <a:sym typeface="Consolas"/>
              </a:rPr>
              <a:t> row wrap</a:t>
            </a:r>
            <a:r>
              <a:rPr b="0" i="0" lang="ru-RU" sz="2400" u="none" cap="none" strike="noStrike">
                <a:solidFill>
                  <a:srgbClr val="000000"/>
                </a:solidFill>
                <a:latin typeface="Consolas"/>
                <a:ea typeface="Consolas"/>
                <a:cs typeface="Consolas"/>
                <a:sym typeface="Consolas"/>
              </a:rPr>
              <a:t>;</a:t>
            </a:r>
            <a:br>
              <a:rPr b="0" i="0" lang="ru-RU" sz="2400" u="none" cap="none" strike="noStrike">
                <a:solidFill>
                  <a:srgbClr val="FF0000"/>
                </a:solidFill>
                <a:latin typeface="Consolas"/>
                <a:ea typeface="Consolas"/>
                <a:cs typeface="Consolas"/>
                <a:sym typeface="Consolas"/>
              </a:rPr>
            </a:br>
            <a:r>
              <a:rPr b="0" i="0" lang="ru-RU" sz="2400" u="none" cap="none" strike="noStrike">
                <a:solidFill>
                  <a:srgbClr val="000000"/>
                </a:solidFill>
                <a:latin typeface="Consolas"/>
                <a:ea typeface="Consolas"/>
                <a:cs typeface="Consolas"/>
                <a:sym typeface="Consolas"/>
              </a:rPr>
              <a:t>}</a:t>
            </a:r>
            <a:endParaRPr b="1" i="0" sz="2400" u="none" cap="none" strike="noStrike">
              <a:solidFill>
                <a:srgbClr val="FFFFFF"/>
              </a:solidFill>
              <a:latin typeface="Verdana"/>
              <a:ea typeface="Verdana"/>
              <a:cs typeface="Verdana"/>
              <a:sym typeface="Verdana"/>
            </a:endParaRPr>
          </a:p>
        </p:txBody>
      </p:sp>
      <p:sp>
        <p:nvSpPr>
          <p:cNvPr id="276" name="Google Shape;276;p36"/>
          <p:cNvSpPr/>
          <p:nvPr/>
        </p:nvSpPr>
        <p:spPr>
          <a:xfrm>
            <a:off x="7910346" y="2766126"/>
            <a:ext cx="2913666" cy="52318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4000"/>
              <a:buFont typeface="Arial"/>
              <a:buNone/>
            </a:pPr>
            <a:r>
              <a:rPr b="0" i="0" lang="ru-RU" sz="2800" u="none" cap="none" strike="noStrike">
                <a:solidFill>
                  <a:srgbClr val="A52A2A"/>
                </a:solidFill>
                <a:latin typeface="Consolas"/>
                <a:ea typeface="Consolas"/>
                <a:cs typeface="Consolas"/>
                <a:sym typeface="Consolas"/>
              </a:rPr>
              <a:t>Результат</a:t>
            </a:r>
            <a:endParaRPr b="1" i="0" sz="2800" u="none" cap="none" strike="noStrike">
              <a:solidFill>
                <a:srgbClr val="FFFFFF"/>
              </a:solidFill>
              <a:latin typeface="Verdana"/>
              <a:ea typeface="Verdana"/>
              <a:cs typeface="Verdana"/>
              <a:sym typeface="Verdana"/>
            </a:endParaRPr>
          </a:p>
        </p:txBody>
      </p:sp>
      <p:pic>
        <p:nvPicPr>
          <p:cNvPr id="277" name="Google Shape;277;p36"/>
          <p:cNvPicPr preferRelativeResize="0"/>
          <p:nvPr/>
        </p:nvPicPr>
        <p:blipFill rotWithShape="1">
          <a:blip r:embed="rId3">
            <a:alphaModFix/>
          </a:blip>
          <a:srcRect b="0" l="0" r="0" t="0"/>
          <a:stretch/>
        </p:blipFill>
        <p:spPr>
          <a:xfrm>
            <a:off x="6505216" y="3545106"/>
            <a:ext cx="5277566" cy="1044164"/>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1F2C63"/>
        </a:solidFill>
      </p:bgPr>
    </p:bg>
    <p:spTree>
      <p:nvGrpSpPr>
        <p:cNvPr id="282" name="Shape 282"/>
        <p:cNvGrpSpPr/>
        <p:nvPr/>
      </p:nvGrpSpPr>
      <p:grpSpPr>
        <a:xfrm>
          <a:off x="0" y="0"/>
          <a:ext cx="0" cy="0"/>
          <a:chOff x="0" y="0"/>
          <a:chExt cx="0" cy="0"/>
        </a:xfrm>
      </p:grpSpPr>
      <p:sp>
        <p:nvSpPr>
          <p:cNvPr id="283" name="Google Shape;283;p37"/>
          <p:cNvSpPr/>
          <p:nvPr/>
        </p:nvSpPr>
        <p:spPr>
          <a:xfrm>
            <a:off x="6096000" y="-16054"/>
            <a:ext cx="6096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284" name="Google Shape;284;p37"/>
          <p:cNvSpPr/>
          <p:nvPr/>
        </p:nvSpPr>
        <p:spPr>
          <a:xfrm>
            <a:off x="560882" y="765578"/>
            <a:ext cx="5037161" cy="4524275"/>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4000"/>
              <a:buFont typeface="Arial"/>
              <a:buNone/>
            </a:pPr>
            <a:r>
              <a:rPr b="1" i="0" lang="ru-RU" sz="3600" u="none" cap="none" strike="noStrike">
                <a:solidFill>
                  <a:srgbClr val="FFFFFF"/>
                </a:solidFill>
                <a:latin typeface="Verdana"/>
                <a:ea typeface="Verdana"/>
                <a:cs typeface="Verdana"/>
                <a:sym typeface="Verdana"/>
              </a:rPr>
              <a:t>Властивість justify-content</a:t>
            </a:r>
            <a:endParaRPr b="1" i="0" sz="3600" u="none" cap="none" strike="noStrike">
              <a:solidFill>
                <a:srgbClr val="FFFFFF"/>
              </a:solidFill>
              <a:latin typeface="Verdana"/>
              <a:ea typeface="Verdana"/>
              <a:cs typeface="Verdana"/>
              <a:sym typeface="Verdana"/>
            </a:endParaRPr>
          </a:p>
          <a:p>
            <a:pPr indent="0" lvl="0" marL="0" marR="0" rtl="0" algn="ctr">
              <a:lnSpc>
                <a:spcPct val="100000"/>
              </a:lnSpc>
              <a:spcBef>
                <a:spcPts val="0"/>
              </a:spcBef>
              <a:spcAft>
                <a:spcPts val="0"/>
              </a:spcAft>
              <a:buClr>
                <a:srgbClr val="FFFFFF"/>
              </a:buClr>
              <a:buSzPts val="4000"/>
              <a:buFont typeface="Arial"/>
              <a:buNone/>
            </a:pPr>
            <a:r>
              <a:t/>
            </a:r>
            <a:endParaRPr b="1" i="0" sz="3600" u="none" cap="none" strike="noStrike">
              <a:solidFill>
                <a:srgbClr val="FFFFFF"/>
              </a:solidFill>
              <a:latin typeface="Verdana"/>
              <a:ea typeface="Verdana"/>
              <a:cs typeface="Verdana"/>
              <a:sym typeface="Verdana"/>
            </a:endParaRPr>
          </a:p>
          <a:p>
            <a:pPr indent="0" lvl="0" marL="0" marR="0" rtl="0" algn="ctr">
              <a:lnSpc>
                <a:spcPct val="100000"/>
              </a:lnSpc>
              <a:spcBef>
                <a:spcPts val="0"/>
              </a:spcBef>
              <a:spcAft>
                <a:spcPts val="0"/>
              </a:spcAft>
              <a:buClr>
                <a:srgbClr val="FFFFFF"/>
              </a:buClr>
              <a:buSzPts val="4000"/>
              <a:buFont typeface="Arial"/>
              <a:buNone/>
            </a:pPr>
            <a:r>
              <a:t/>
            </a:r>
            <a:endParaRPr b="1" i="0" sz="3000" u="none" cap="none" strike="noStrike">
              <a:solidFill>
                <a:srgbClr val="FFFFFF"/>
              </a:solidFill>
              <a:latin typeface="Verdana"/>
              <a:ea typeface="Verdana"/>
              <a:cs typeface="Verdana"/>
              <a:sym typeface="Verdana"/>
            </a:endParaRPr>
          </a:p>
          <a:p>
            <a:pPr indent="0" lvl="0" marL="0" marR="0" rtl="0" algn="just">
              <a:lnSpc>
                <a:spcPct val="100000"/>
              </a:lnSpc>
              <a:spcBef>
                <a:spcPts val="0"/>
              </a:spcBef>
              <a:spcAft>
                <a:spcPts val="0"/>
              </a:spcAft>
              <a:buNone/>
            </a:pPr>
            <a:r>
              <a:rPr b="1" i="0" lang="ru-RU" sz="3000" u="none" cap="none" strike="noStrike">
                <a:solidFill>
                  <a:srgbClr val="FFFFFF"/>
                </a:solidFill>
                <a:latin typeface="Verdana"/>
                <a:ea typeface="Verdana"/>
                <a:cs typeface="Verdana"/>
                <a:sym typeface="Verdana"/>
              </a:rPr>
              <a:t>Властивість justify-content використовується для вирівнювання гнучких елементів</a:t>
            </a:r>
            <a:endParaRPr b="1" i="0" sz="3000" u="none" cap="none" strike="noStrike">
              <a:solidFill>
                <a:srgbClr val="FFFFFF"/>
              </a:solidFill>
              <a:latin typeface="Verdana"/>
              <a:ea typeface="Verdana"/>
              <a:cs typeface="Verdana"/>
              <a:sym typeface="Verdana"/>
            </a:endParaRPr>
          </a:p>
        </p:txBody>
      </p:sp>
      <p:sp>
        <p:nvSpPr>
          <p:cNvPr id="285" name="Google Shape;285;p37"/>
          <p:cNvSpPr/>
          <p:nvPr/>
        </p:nvSpPr>
        <p:spPr>
          <a:xfrm>
            <a:off x="6357727" y="144876"/>
            <a:ext cx="5709825" cy="163117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4000"/>
              <a:buFont typeface="Arial"/>
              <a:buNone/>
            </a:pPr>
            <a:r>
              <a:rPr b="0" i="0" lang="ru-RU" sz="2500" u="none" cap="none" strike="noStrike">
                <a:solidFill>
                  <a:srgbClr val="A52A2A"/>
                </a:solidFill>
                <a:latin typeface="Consolas"/>
                <a:ea typeface="Consolas"/>
                <a:cs typeface="Consolas"/>
                <a:sym typeface="Consolas"/>
              </a:rPr>
              <a:t>.flex-container </a:t>
            </a:r>
            <a:r>
              <a:rPr b="0" i="0" lang="ru-RU" sz="2500" u="none" cap="none" strike="noStrike">
                <a:solidFill>
                  <a:srgbClr val="000000"/>
                </a:solidFill>
                <a:latin typeface="Consolas"/>
                <a:ea typeface="Consolas"/>
                <a:cs typeface="Consolas"/>
                <a:sym typeface="Consolas"/>
              </a:rPr>
              <a:t>{</a:t>
            </a:r>
            <a:br>
              <a:rPr b="0" i="0" lang="ru-RU" sz="2500" u="none" cap="none" strike="noStrike">
                <a:solidFill>
                  <a:srgbClr val="FF0000"/>
                </a:solidFill>
                <a:latin typeface="Consolas"/>
                <a:ea typeface="Consolas"/>
                <a:cs typeface="Consolas"/>
                <a:sym typeface="Consolas"/>
              </a:rPr>
            </a:br>
            <a:r>
              <a:rPr b="0" i="0" lang="ru-RU" sz="2500" u="none" cap="none" strike="noStrike">
                <a:solidFill>
                  <a:srgbClr val="FF0000"/>
                </a:solidFill>
                <a:latin typeface="Consolas"/>
                <a:ea typeface="Consolas"/>
                <a:cs typeface="Consolas"/>
                <a:sym typeface="Consolas"/>
              </a:rPr>
              <a:t>  display</a:t>
            </a:r>
            <a:r>
              <a:rPr b="0" i="0" lang="ru-RU" sz="2500" u="none" cap="none" strike="noStrike">
                <a:solidFill>
                  <a:srgbClr val="000000"/>
                </a:solidFill>
                <a:latin typeface="Consolas"/>
                <a:ea typeface="Consolas"/>
                <a:cs typeface="Consolas"/>
                <a:sym typeface="Consolas"/>
              </a:rPr>
              <a:t>:</a:t>
            </a:r>
            <a:r>
              <a:rPr b="0" i="0" lang="ru-RU" sz="2500" u="none" cap="none" strike="noStrike">
                <a:solidFill>
                  <a:srgbClr val="0000CD"/>
                </a:solidFill>
                <a:latin typeface="Consolas"/>
                <a:ea typeface="Consolas"/>
                <a:cs typeface="Consolas"/>
                <a:sym typeface="Consolas"/>
              </a:rPr>
              <a:t> flex</a:t>
            </a:r>
            <a:r>
              <a:rPr b="0" i="0" lang="ru-RU" sz="2500" u="none" cap="none" strike="noStrike">
                <a:solidFill>
                  <a:srgbClr val="000000"/>
                </a:solidFill>
                <a:latin typeface="Consolas"/>
                <a:ea typeface="Consolas"/>
                <a:cs typeface="Consolas"/>
                <a:sym typeface="Consolas"/>
              </a:rPr>
              <a:t>;</a:t>
            </a:r>
            <a:br>
              <a:rPr b="0" i="0" lang="ru-RU" sz="2500" u="none" cap="none" strike="noStrike">
                <a:solidFill>
                  <a:srgbClr val="FF0000"/>
                </a:solidFill>
                <a:latin typeface="Consolas"/>
                <a:ea typeface="Consolas"/>
                <a:cs typeface="Consolas"/>
                <a:sym typeface="Consolas"/>
              </a:rPr>
            </a:br>
            <a:r>
              <a:rPr b="0" i="0" lang="ru-RU" sz="2500" u="none" cap="none" strike="noStrike">
                <a:solidFill>
                  <a:srgbClr val="FF0000"/>
                </a:solidFill>
                <a:latin typeface="Consolas"/>
                <a:ea typeface="Consolas"/>
                <a:cs typeface="Consolas"/>
                <a:sym typeface="Consolas"/>
              </a:rPr>
              <a:t>  justify-content</a:t>
            </a:r>
            <a:r>
              <a:rPr b="0" i="0" lang="ru-RU" sz="2500" u="none" cap="none" strike="noStrike">
                <a:solidFill>
                  <a:srgbClr val="000000"/>
                </a:solidFill>
                <a:latin typeface="Consolas"/>
                <a:ea typeface="Consolas"/>
                <a:cs typeface="Consolas"/>
                <a:sym typeface="Consolas"/>
              </a:rPr>
              <a:t>:</a:t>
            </a:r>
            <a:r>
              <a:rPr b="0" i="0" lang="ru-RU" sz="2500" u="none" cap="none" strike="noStrike">
                <a:solidFill>
                  <a:srgbClr val="0000CD"/>
                </a:solidFill>
                <a:latin typeface="Consolas"/>
                <a:ea typeface="Consolas"/>
                <a:cs typeface="Consolas"/>
                <a:sym typeface="Consolas"/>
              </a:rPr>
              <a:t> center</a:t>
            </a:r>
            <a:r>
              <a:rPr b="0" i="0" lang="ru-RU" sz="2500" u="none" cap="none" strike="noStrike">
                <a:solidFill>
                  <a:srgbClr val="000000"/>
                </a:solidFill>
                <a:latin typeface="Consolas"/>
                <a:ea typeface="Consolas"/>
                <a:cs typeface="Consolas"/>
                <a:sym typeface="Consolas"/>
              </a:rPr>
              <a:t>;</a:t>
            </a:r>
            <a:br>
              <a:rPr b="0" i="0" lang="ru-RU" sz="2500" u="none" cap="none" strike="noStrike">
                <a:solidFill>
                  <a:srgbClr val="FF0000"/>
                </a:solidFill>
                <a:latin typeface="Consolas"/>
                <a:ea typeface="Consolas"/>
                <a:cs typeface="Consolas"/>
                <a:sym typeface="Consolas"/>
              </a:rPr>
            </a:br>
            <a:r>
              <a:rPr b="0" i="0" lang="ru-RU" sz="2500" u="none" cap="none" strike="noStrike">
                <a:solidFill>
                  <a:srgbClr val="000000"/>
                </a:solidFill>
                <a:latin typeface="Consolas"/>
                <a:ea typeface="Consolas"/>
                <a:cs typeface="Consolas"/>
                <a:sym typeface="Consolas"/>
              </a:rPr>
              <a:t>}</a:t>
            </a:r>
            <a:endParaRPr b="1" i="0" sz="2500" u="none" cap="none" strike="noStrike">
              <a:solidFill>
                <a:srgbClr val="FFFFFF"/>
              </a:solidFill>
              <a:latin typeface="Verdana"/>
              <a:ea typeface="Verdana"/>
              <a:cs typeface="Verdana"/>
              <a:sym typeface="Verdana"/>
            </a:endParaRPr>
          </a:p>
        </p:txBody>
      </p:sp>
      <p:sp>
        <p:nvSpPr>
          <p:cNvPr id="286" name="Google Shape;286;p37"/>
          <p:cNvSpPr/>
          <p:nvPr/>
        </p:nvSpPr>
        <p:spPr>
          <a:xfrm>
            <a:off x="7973846" y="2137246"/>
            <a:ext cx="2913666" cy="52318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4000"/>
              <a:buFont typeface="Arial"/>
              <a:buNone/>
            </a:pPr>
            <a:r>
              <a:rPr b="0" i="0" lang="ru-RU" sz="2800" u="none" cap="none" strike="noStrike">
                <a:solidFill>
                  <a:srgbClr val="A52A2A"/>
                </a:solidFill>
                <a:latin typeface="Consolas"/>
                <a:ea typeface="Consolas"/>
                <a:cs typeface="Consolas"/>
                <a:sym typeface="Consolas"/>
              </a:rPr>
              <a:t>Результат</a:t>
            </a:r>
            <a:endParaRPr b="1" i="0" sz="2800" u="none" cap="none" strike="noStrike">
              <a:solidFill>
                <a:srgbClr val="FFFFFF"/>
              </a:solidFill>
              <a:latin typeface="Verdana"/>
              <a:ea typeface="Verdana"/>
              <a:cs typeface="Verdana"/>
              <a:sym typeface="Verdana"/>
            </a:endParaRPr>
          </a:p>
        </p:txBody>
      </p:sp>
      <p:sp>
        <p:nvSpPr>
          <p:cNvPr id="287" name="Google Shape;287;p37"/>
          <p:cNvSpPr/>
          <p:nvPr/>
        </p:nvSpPr>
        <p:spPr>
          <a:xfrm>
            <a:off x="6426367" y="4935854"/>
            <a:ext cx="5572543" cy="707846"/>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rgbClr val="FFFFFF"/>
              </a:buClr>
              <a:buSzPts val="4000"/>
              <a:buFont typeface="Arial"/>
              <a:buNone/>
            </a:pPr>
            <a:r>
              <a:rPr b="0" i="0" lang="ru-RU" sz="2000" u="none" cap="none" strike="noStrike">
                <a:solidFill>
                  <a:srgbClr val="A52A2A"/>
                </a:solidFill>
                <a:latin typeface="Consolas"/>
                <a:ea typeface="Consolas"/>
                <a:cs typeface="Consolas"/>
                <a:sym typeface="Consolas"/>
              </a:rPr>
              <a:t>Значення center вирівнює гнучкі елементи в центрі контейнера</a:t>
            </a:r>
            <a:endParaRPr b="0" i="0" sz="2000" u="none" cap="none" strike="noStrike">
              <a:solidFill>
                <a:srgbClr val="FFFFFF"/>
              </a:solidFill>
              <a:latin typeface="Verdana"/>
              <a:ea typeface="Verdana"/>
              <a:cs typeface="Verdana"/>
              <a:sym typeface="Verdana"/>
            </a:endParaRPr>
          </a:p>
        </p:txBody>
      </p:sp>
      <p:pic>
        <p:nvPicPr>
          <p:cNvPr id="288" name="Google Shape;288;p37"/>
          <p:cNvPicPr preferRelativeResize="0"/>
          <p:nvPr/>
        </p:nvPicPr>
        <p:blipFill rotWithShape="1">
          <a:blip r:embed="rId3">
            <a:alphaModFix/>
          </a:blip>
          <a:srcRect b="0" l="0" r="0" t="0"/>
          <a:stretch/>
        </p:blipFill>
        <p:spPr>
          <a:xfrm>
            <a:off x="6264668" y="2807049"/>
            <a:ext cx="5758663" cy="4525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1F2C63"/>
        </a:solidFill>
      </p:bgPr>
    </p:bg>
    <p:spTree>
      <p:nvGrpSpPr>
        <p:cNvPr id="293" name="Shape 293"/>
        <p:cNvGrpSpPr/>
        <p:nvPr/>
      </p:nvGrpSpPr>
      <p:grpSpPr>
        <a:xfrm>
          <a:off x="0" y="0"/>
          <a:ext cx="0" cy="0"/>
          <a:chOff x="0" y="0"/>
          <a:chExt cx="0" cy="0"/>
        </a:xfrm>
      </p:grpSpPr>
      <p:sp>
        <p:nvSpPr>
          <p:cNvPr id="294" name="Google Shape;294;p38"/>
          <p:cNvSpPr/>
          <p:nvPr/>
        </p:nvSpPr>
        <p:spPr>
          <a:xfrm>
            <a:off x="6096000" y="-16054"/>
            <a:ext cx="6096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295" name="Google Shape;295;p38"/>
          <p:cNvSpPr/>
          <p:nvPr/>
        </p:nvSpPr>
        <p:spPr>
          <a:xfrm>
            <a:off x="560882" y="765578"/>
            <a:ext cx="5037161" cy="4524275"/>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4000"/>
              <a:buFont typeface="Arial"/>
              <a:buNone/>
            </a:pPr>
            <a:r>
              <a:rPr b="1" i="0" lang="ru-RU" sz="3600" u="none" cap="none" strike="noStrike">
                <a:solidFill>
                  <a:srgbClr val="FFFFFF"/>
                </a:solidFill>
                <a:latin typeface="Verdana"/>
                <a:ea typeface="Verdana"/>
                <a:cs typeface="Verdana"/>
                <a:sym typeface="Verdana"/>
              </a:rPr>
              <a:t>Властивість justify-content</a:t>
            </a:r>
            <a:endParaRPr b="1" i="0" sz="3600" u="none" cap="none" strike="noStrike">
              <a:solidFill>
                <a:srgbClr val="FFFFFF"/>
              </a:solidFill>
              <a:latin typeface="Verdana"/>
              <a:ea typeface="Verdana"/>
              <a:cs typeface="Verdana"/>
              <a:sym typeface="Verdana"/>
            </a:endParaRPr>
          </a:p>
          <a:p>
            <a:pPr indent="0" lvl="0" marL="0" marR="0" rtl="0" algn="ctr">
              <a:lnSpc>
                <a:spcPct val="100000"/>
              </a:lnSpc>
              <a:spcBef>
                <a:spcPts val="0"/>
              </a:spcBef>
              <a:spcAft>
                <a:spcPts val="0"/>
              </a:spcAft>
              <a:buClr>
                <a:srgbClr val="FFFFFF"/>
              </a:buClr>
              <a:buSzPts val="4000"/>
              <a:buFont typeface="Arial"/>
              <a:buNone/>
            </a:pPr>
            <a:r>
              <a:t/>
            </a:r>
            <a:endParaRPr b="1" i="0" sz="3600" u="none" cap="none" strike="noStrike">
              <a:solidFill>
                <a:srgbClr val="FFFFFF"/>
              </a:solidFill>
              <a:latin typeface="Verdana"/>
              <a:ea typeface="Verdana"/>
              <a:cs typeface="Verdana"/>
              <a:sym typeface="Verdana"/>
            </a:endParaRPr>
          </a:p>
          <a:p>
            <a:pPr indent="0" lvl="0" marL="0" marR="0" rtl="0" algn="ctr">
              <a:lnSpc>
                <a:spcPct val="100000"/>
              </a:lnSpc>
              <a:spcBef>
                <a:spcPts val="0"/>
              </a:spcBef>
              <a:spcAft>
                <a:spcPts val="0"/>
              </a:spcAft>
              <a:buClr>
                <a:srgbClr val="FFFFFF"/>
              </a:buClr>
              <a:buSzPts val="4000"/>
              <a:buFont typeface="Arial"/>
              <a:buNone/>
            </a:pPr>
            <a:r>
              <a:t/>
            </a:r>
            <a:endParaRPr b="1" i="0" sz="3000" u="none" cap="none" strike="noStrike">
              <a:solidFill>
                <a:srgbClr val="FFFFFF"/>
              </a:solidFill>
              <a:latin typeface="Verdana"/>
              <a:ea typeface="Verdana"/>
              <a:cs typeface="Verdana"/>
              <a:sym typeface="Verdana"/>
            </a:endParaRPr>
          </a:p>
          <a:p>
            <a:pPr indent="0" lvl="0" marL="0" marR="0" rtl="0" algn="just">
              <a:lnSpc>
                <a:spcPct val="100000"/>
              </a:lnSpc>
              <a:spcBef>
                <a:spcPts val="0"/>
              </a:spcBef>
              <a:spcAft>
                <a:spcPts val="0"/>
              </a:spcAft>
              <a:buNone/>
            </a:pPr>
            <a:r>
              <a:rPr b="1" i="0" lang="ru-RU" sz="3000" u="none" cap="none" strike="noStrike">
                <a:solidFill>
                  <a:srgbClr val="FFFFFF"/>
                </a:solidFill>
                <a:latin typeface="Verdana"/>
                <a:ea typeface="Verdana"/>
                <a:cs typeface="Verdana"/>
                <a:sym typeface="Verdana"/>
              </a:rPr>
              <a:t>Властивість justify-content використовується для вирівнювання гнучких елементів</a:t>
            </a:r>
            <a:endParaRPr b="1" i="0" sz="3000" u="none" cap="none" strike="noStrike">
              <a:solidFill>
                <a:srgbClr val="FFFFFF"/>
              </a:solidFill>
              <a:latin typeface="Verdana"/>
              <a:ea typeface="Verdana"/>
              <a:cs typeface="Verdana"/>
              <a:sym typeface="Verdana"/>
            </a:endParaRPr>
          </a:p>
        </p:txBody>
      </p:sp>
      <p:sp>
        <p:nvSpPr>
          <p:cNvPr id="296" name="Google Shape;296;p38"/>
          <p:cNvSpPr/>
          <p:nvPr/>
        </p:nvSpPr>
        <p:spPr>
          <a:xfrm>
            <a:off x="6357727" y="144876"/>
            <a:ext cx="5709825" cy="163117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4000"/>
              <a:buFont typeface="Arial"/>
              <a:buNone/>
            </a:pPr>
            <a:r>
              <a:rPr b="0" i="0" lang="ru-RU" sz="2500" u="none" cap="none" strike="noStrike">
                <a:solidFill>
                  <a:srgbClr val="A52A2A"/>
                </a:solidFill>
                <a:latin typeface="Consolas"/>
                <a:ea typeface="Consolas"/>
                <a:cs typeface="Consolas"/>
                <a:sym typeface="Consolas"/>
              </a:rPr>
              <a:t>.flex-container </a:t>
            </a:r>
            <a:r>
              <a:rPr b="0" i="0" lang="ru-RU" sz="2500" u="none" cap="none" strike="noStrike">
                <a:solidFill>
                  <a:srgbClr val="000000"/>
                </a:solidFill>
                <a:latin typeface="Consolas"/>
                <a:ea typeface="Consolas"/>
                <a:cs typeface="Consolas"/>
                <a:sym typeface="Consolas"/>
              </a:rPr>
              <a:t>{</a:t>
            </a:r>
            <a:br>
              <a:rPr b="0" i="0" lang="ru-RU" sz="2500" u="none" cap="none" strike="noStrike">
                <a:solidFill>
                  <a:srgbClr val="FF0000"/>
                </a:solidFill>
                <a:latin typeface="Consolas"/>
                <a:ea typeface="Consolas"/>
                <a:cs typeface="Consolas"/>
                <a:sym typeface="Consolas"/>
              </a:rPr>
            </a:br>
            <a:r>
              <a:rPr b="0" i="0" lang="ru-RU" sz="2500" u="none" cap="none" strike="noStrike">
                <a:solidFill>
                  <a:srgbClr val="FF0000"/>
                </a:solidFill>
                <a:latin typeface="Consolas"/>
                <a:ea typeface="Consolas"/>
                <a:cs typeface="Consolas"/>
                <a:sym typeface="Consolas"/>
              </a:rPr>
              <a:t>  display</a:t>
            </a:r>
            <a:r>
              <a:rPr b="0" i="0" lang="ru-RU" sz="2500" u="none" cap="none" strike="noStrike">
                <a:solidFill>
                  <a:srgbClr val="000000"/>
                </a:solidFill>
                <a:latin typeface="Consolas"/>
                <a:ea typeface="Consolas"/>
                <a:cs typeface="Consolas"/>
                <a:sym typeface="Consolas"/>
              </a:rPr>
              <a:t>:</a:t>
            </a:r>
            <a:r>
              <a:rPr b="0" i="0" lang="ru-RU" sz="2500" u="none" cap="none" strike="noStrike">
                <a:solidFill>
                  <a:srgbClr val="0000CD"/>
                </a:solidFill>
                <a:latin typeface="Consolas"/>
                <a:ea typeface="Consolas"/>
                <a:cs typeface="Consolas"/>
                <a:sym typeface="Consolas"/>
              </a:rPr>
              <a:t> flex</a:t>
            </a:r>
            <a:r>
              <a:rPr b="0" i="0" lang="ru-RU" sz="2500" u="none" cap="none" strike="noStrike">
                <a:solidFill>
                  <a:srgbClr val="000000"/>
                </a:solidFill>
                <a:latin typeface="Consolas"/>
                <a:ea typeface="Consolas"/>
                <a:cs typeface="Consolas"/>
                <a:sym typeface="Consolas"/>
              </a:rPr>
              <a:t>;</a:t>
            </a:r>
            <a:br>
              <a:rPr b="0" i="0" lang="ru-RU" sz="2500" u="none" cap="none" strike="noStrike">
                <a:solidFill>
                  <a:srgbClr val="FF0000"/>
                </a:solidFill>
                <a:latin typeface="Consolas"/>
                <a:ea typeface="Consolas"/>
                <a:cs typeface="Consolas"/>
                <a:sym typeface="Consolas"/>
              </a:rPr>
            </a:br>
            <a:r>
              <a:rPr b="0" i="0" lang="ru-RU" sz="2500" u="none" cap="none" strike="noStrike">
                <a:solidFill>
                  <a:srgbClr val="FF0000"/>
                </a:solidFill>
                <a:latin typeface="Consolas"/>
                <a:ea typeface="Consolas"/>
                <a:cs typeface="Consolas"/>
                <a:sym typeface="Consolas"/>
              </a:rPr>
              <a:t>  justify-content</a:t>
            </a:r>
            <a:r>
              <a:rPr b="0" i="0" lang="ru-RU" sz="2500" u="none" cap="none" strike="noStrike">
                <a:solidFill>
                  <a:srgbClr val="000000"/>
                </a:solidFill>
                <a:latin typeface="Consolas"/>
                <a:ea typeface="Consolas"/>
                <a:cs typeface="Consolas"/>
                <a:sym typeface="Consolas"/>
              </a:rPr>
              <a:t>:</a:t>
            </a:r>
            <a:r>
              <a:rPr b="0" i="0" lang="ru-RU" sz="2500" u="none" cap="none" strike="noStrike">
                <a:solidFill>
                  <a:srgbClr val="0000CD"/>
                </a:solidFill>
                <a:latin typeface="Consolas"/>
                <a:ea typeface="Consolas"/>
                <a:cs typeface="Consolas"/>
                <a:sym typeface="Consolas"/>
              </a:rPr>
              <a:t> flex-start</a:t>
            </a:r>
            <a:r>
              <a:rPr b="0" i="0" lang="ru-RU" sz="2500" u="none" cap="none" strike="noStrike">
                <a:solidFill>
                  <a:srgbClr val="000000"/>
                </a:solidFill>
                <a:latin typeface="Consolas"/>
                <a:ea typeface="Consolas"/>
                <a:cs typeface="Consolas"/>
                <a:sym typeface="Consolas"/>
              </a:rPr>
              <a:t>;</a:t>
            </a:r>
            <a:br>
              <a:rPr b="0" i="0" lang="ru-RU" sz="2500" u="none" cap="none" strike="noStrike">
                <a:solidFill>
                  <a:srgbClr val="FF0000"/>
                </a:solidFill>
                <a:latin typeface="Consolas"/>
                <a:ea typeface="Consolas"/>
                <a:cs typeface="Consolas"/>
                <a:sym typeface="Consolas"/>
              </a:rPr>
            </a:br>
            <a:r>
              <a:rPr b="0" i="0" lang="ru-RU" sz="2500" u="none" cap="none" strike="noStrike">
                <a:solidFill>
                  <a:srgbClr val="000000"/>
                </a:solidFill>
                <a:latin typeface="Consolas"/>
                <a:ea typeface="Consolas"/>
                <a:cs typeface="Consolas"/>
                <a:sym typeface="Consolas"/>
              </a:rPr>
              <a:t>}</a:t>
            </a:r>
            <a:endParaRPr b="1" i="0" sz="2500" u="none" cap="none" strike="noStrike">
              <a:solidFill>
                <a:srgbClr val="FFFFFF"/>
              </a:solidFill>
              <a:latin typeface="Verdana"/>
              <a:ea typeface="Verdana"/>
              <a:cs typeface="Verdana"/>
              <a:sym typeface="Verdana"/>
            </a:endParaRPr>
          </a:p>
        </p:txBody>
      </p:sp>
      <p:sp>
        <p:nvSpPr>
          <p:cNvPr id="297" name="Google Shape;297;p38"/>
          <p:cNvSpPr/>
          <p:nvPr/>
        </p:nvSpPr>
        <p:spPr>
          <a:xfrm>
            <a:off x="7973846" y="2137246"/>
            <a:ext cx="2913666" cy="52318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4000"/>
              <a:buFont typeface="Arial"/>
              <a:buNone/>
            </a:pPr>
            <a:r>
              <a:rPr b="0" i="0" lang="ru-RU" sz="2800" u="none" cap="none" strike="noStrike">
                <a:solidFill>
                  <a:srgbClr val="A52A2A"/>
                </a:solidFill>
                <a:latin typeface="Consolas"/>
                <a:ea typeface="Consolas"/>
                <a:cs typeface="Consolas"/>
                <a:sym typeface="Consolas"/>
              </a:rPr>
              <a:t>Результат</a:t>
            </a:r>
            <a:endParaRPr b="1" i="0" sz="2800" u="none" cap="none" strike="noStrike">
              <a:solidFill>
                <a:srgbClr val="FFFFFF"/>
              </a:solidFill>
              <a:latin typeface="Verdana"/>
              <a:ea typeface="Verdana"/>
              <a:cs typeface="Verdana"/>
              <a:sym typeface="Verdana"/>
            </a:endParaRPr>
          </a:p>
        </p:txBody>
      </p:sp>
      <p:sp>
        <p:nvSpPr>
          <p:cNvPr id="298" name="Google Shape;298;p38"/>
          <p:cNvSpPr/>
          <p:nvPr/>
        </p:nvSpPr>
        <p:spPr>
          <a:xfrm>
            <a:off x="6426367" y="4935854"/>
            <a:ext cx="5572543" cy="1015622"/>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rgbClr val="FFFFFF"/>
              </a:buClr>
              <a:buSzPts val="4000"/>
              <a:buFont typeface="Arial"/>
              <a:buNone/>
            </a:pPr>
            <a:r>
              <a:rPr b="0" i="0" lang="ru-RU" sz="2000" u="none" cap="none" strike="noStrike">
                <a:solidFill>
                  <a:srgbClr val="A52A2A"/>
                </a:solidFill>
                <a:latin typeface="Consolas"/>
                <a:ea typeface="Consolas"/>
                <a:cs typeface="Consolas"/>
                <a:sym typeface="Consolas"/>
              </a:rPr>
              <a:t>Значення flex-start вирівнює гнучкі елементи на початку контейнера (за замовчуванням)</a:t>
            </a:r>
            <a:endParaRPr b="0" i="0" sz="2000" u="none" cap="none" strike="noStrike">
              <a:solidFill>
                <a:srgbClr val="FFFFFF"/>
              </a:solidFill>
              <a:latin typeface="Verdana"/>
              <a:ea typeface="Verdana"/>
              <a:cs typeface="Verdana"/>
              <a:sym typeface="Verdana"/>
            </a:endParaRPr>
          </a:p>
        </p:txBody>
      </p:sp>
      <p:pic>
        <p:nvPicPr>
          <p:cNvPr id="299" name="Google Shape;299;p38"/>
          <p:cNvPicPr preferRelativeResize="0"/>
          <p:nvPr/>
        </p:nvPicPr>
        <p:blipFill rotWithShape="1">
          <a:blip r:embed="rId3">
            <a:alphaModFix/>
          </a:blip>
          <a:srcRect b="0" l="0" r="0" t="0"/>
          <a:stretch/>
        </p:blipFill>
        <p:spPr>
          <a:xfrm>
            <a:off x="6501188" y="3056766"/>
            <a:ext cx="5422900" cy="756078"/>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1F2C63"/>
        </a:solidFill>
      </p:bgPr>
    </p:bg>
    <p:spTree>
      <p:nvGrpSpPr>
        <p:cNvPr id="304" name="Shape 304"/>
        <p:cNvGrpSpPr/>
        <p:nvPr/>
      </p:nvGrpSpPr>
      <p:grpSpPr>
        <a:xfrm>
          <a:off x="0" y="0"/>
          <a:ext cx="0" cy="0"/>
          <a:chOff x="0" y="0"/>
          <a:chExt cx="0" cy="0"/>
        </a:xfrm>
      </p:grpSpPr>
      <p:sp>
        <p:nvSpPr>
          <p:cNvPr id="305" name="Google Shape;305;p39"/>
          <p:cNvSpPr/>
          <p:nvPr/>
        </p:nvSpPr>
        <p:spPr>
          <a:xfrm>
            <a:off x="6096000" y="-16054"/>
            <a:ext cx="6096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306" name="Google Shape;306;p39"/>
          <p:cNvSpPr/>
          <p:nvPr/>
        </p:nvSpPr>
        <p:spPr>
          <a:xfrm>
            <a:off x="560882" y="765578"/>
            <a:ext cx="5037161" cy="4524275"/>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4000"/>
              <a:buFont typeface="Arial"/>
              <a:buNone/>
            </a:pPr>
            <a:r>
              <a:rPr b="1" i="0" lang="ru-RU" sz="3600" u="none" cap="none" strike="noStrike">
                <a:solidFill>
                  <a:srgbClr val="FFFFFF"/>
                </a:solidFill>
                <a:latin typeface="Verdana"/>
                <a:ea typeface="Verdana"/>
                <a:cs typeface="Verdana"/>
                <a:sym typeface="Verdana"/>
              </a:rPr>
              <a:t>Властивість justify-content</a:t>
            </a:r>
            <a:endParaRPr b="1" i="0" sz="3600" u="none" cap="none" strike="noStrike">
              <a:solidFill>
                <a:srgbClr val="FFFFFF"/>
              </a:solidFill>
              <a:latin typeface="Verdana"/>
              <a:ea typeface="Verdana"/>
              <a:cs typeface="Verdana"/>
              <a:sym typeface="Verdana"/>
            </a:endParaRPr>
          </a:p>
          <a:p>
            <a:pPr indent="0" lvl="0" marL="0" marR="0" rtl="0" algn="ctr">
              <a:lnSpc>
                <a:spcPct val="100000"/>
              </a:lnSpc>
              <a:spcBef>
                <a:spcPts val="0"/>
              </a:spcBef>
              <a:spcAft>
                <a:spcPts val="0"/>
              </a:spcAft>
              <a:buClr>
                <a:srgbClr val="FFFFFF"/>
              </a:buClr>
              <a:buSzPts val="4000"/>
              <a:buFont typeface="Arial"/>
              <a:buNone/>
            </a:pPr>
            <a:r>
              <a:t/>
            </a:r>
            <a:endParaRPr b="1" i="0" sz="3600" u="none" cap="none" strike="noStrike">
              <a:solidFill>
                <a:srgbClr val="FFFFFF"/>
              </a:solidFill>
              <a:latin typeface="Verdana"/>
              <a:ea typeface="Verdana"/>
              <a:cs typeface="Verdana"/>
              <a:sym typeface="Verdana"/>
            </a:endParaRPr>
          </a:p>
          <a:p>
            <a:pPr indent="0" lvl="0" marL="0" marR="0" rtl="0" algn="ctr">
              <a:lnSpc>
                <a:spcPct val="100000"/>
              </a:lnSpc>
              <a:spcBef>
                <a:spcPts val="0"/>
              </a:spcBef>
              <a:spcAft>
                <a:spcPts val="0"/>
              </a:spcAft>
              <a:buClr>
                <a:srgbClr val="FFFFFF"/>
              </a:buClr>
              <a:buSzPts val="4000"/>
              <a:buFont typeface="Arial"/>
              <a:buNone/>
            </a:pPr>
            <a:r>
              <a:t/>
            </a:r>
            <a:endParaRPr b="1" i="0" sz="3000" u="none" cap="none" strike="noStrike">
              <a:solidFill>
                <a:srgbClr val="FFFFFF"/>
              </a:solidFill>
              <a:latin typeface="Verdana"/>
              <a:ea typeface="Verdana"/>
              <a:cs typeface="Verdana"/>
              <a:sym typeface="Verdana"/>
            </a:endParaRPr>
          </a:p>
          <a:p>
            <a:pPr indent="0" lvl="0" marL="0" marR="0" rtl="0" algn="just">
              <a:lnSpc>
                <a:spcPct val="100000"/>
              </a:lnSpc>
              <a:spcBef>
                <a:spcPts val="0"/>
              </a:spcBef>
              <a:spcAft>
                <a:spcPts val="0"/>
              </a:spcAft>
              <a:buNone/>
            </a:pPr>
            <a:r>
              <a:rPr b="1" i="0" lang="ru-RU" sz="3000" u="none" cap="none" strike="noStrike">
                <a:solidFill>
                  <a:srgbClr val="FFFFFF"/>
                </a:solidFill>
                <a:latin typeface="Verdana"/>
                <a:ea typeface="Verdana"/>
                <a:cs typeface="Verdana"/>
                <a:sym typeface="Verdana"/>
              </a:rPr>
              <a:t>Властивість justify-content використовується для вирівнювання гнучких елементів</a:t>
            </a:r>
            <a:endParaRPr b="1" i="0" sz="3000" u="none" cap="none" strike="noStrike">
              <a:solidFill>
                <a:srgbClr val="FFFFFF"/>
              </a:solidFill>
              <a:latin typeface="Verdana"/>
              <a:ea typeface="Verdana"/>
              <a:cs typeface="Verdana"/>
              <a:sym typeface="Verdana"/>
            </a:endParaRPr>
          </a:p>
        </p:txBody>
      </p:sp>
      <p:sp>
        <p:nvSpPr>
          <p:cNvPr id="307" name="Google Shape;307;p39"/>
          <p:cNvSpPr/>
          <p:nvPr/>
        </p:nvSpPr>
        <p:spPr>
          <a:xfrm>
            <a:off x="6357727" y="144876"/>
            <a:ext cx="5709825" cy="163117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4000"/>
              <a:buFont typeface="Arial"/>
              <a:buNone/>
            </a:pPr>
            <a:r>
              <a:rPr b="0" i="0" lang="ru-RU" sz="2500" u="none" cap="none" strike="noStrike">
                <a:solidFill>
                  <a:srgbClr val="A52A2A"/>
                </a:solidFill>
                <a:latin typeface="Consolas"/>
                <a:ea typeface="Consolas"/>
                <a:cs typeface="Consolas"/>
                <a:sym typeface="Consolas"/>
              </a:rPr>
              <a:t>.flex-container </a:t>
            </a:r>
            <a:r>
              <a:rPr b="0" i="0" lang="ru-RU" sz="2500" u="none" cap="none" strike="noStrike">
                <a:solidFill>
                  <a:srgbClr val="000000"/>
                </a:solidFill>
                <a:latin typeface="Consolas"/>
                <a:ea typeface="Consolas"/>
                <a:cs typeface="Consolas"/>
                <a:sym typeface="Consolas"/>
              </a:rPr>
              <a:t>{</a:t>
            </a:r>
            <a:br>
              <a:rPr b="0" i="0" lang="ru-RU" sz="2500" u="none" cap="none" strike="noStrike">
                <a:solidFill>
                  <a:srgbClr val="FF0000"/>
                </a:solidFill>
                <a:latin typeface="Consolas"/>
                <a:ea typeface="Consolas"/>
                <a:cs typeface="Consolas"/>
                <a:sym typeface="Consolas"/>
              </a:rPr>
            </a:br>
            <a:r>
              <a:rPr b="0" i="0" lang="ru-RU" sz="2500" u="none" cap="none" strike="noStrike">
                <a:solidFill>
                  <a:srgbClr val="FF0000"/>
                </a:solidFill>
                <a:latin typeface="Consolas"/>
                <a:ea typeface="Consolas"/>
                <a:cs typeface="Consolas"/>
                <a:sym typeface="Consolas"/>
              </a:rPr>
              <a:t>  display</a:t>
            </a:r>
            <a:r>
              <a:rPr b="0" i="0" lang="ru-RU" sz="2500" u="none" cap="none" strike="noStrike">
                <a:solidFill>
                  <a:srgbClr val="000000"/>
                </a:solidFill>
                <a:latin typeface="Consolas"/>
                <a:ea typeface="Consolas"/>
                <a:cs typeface="Consolas"/>
                <a:sym typeface="Consolas"/>
              </a:rPr>
              <a:t>:</a:t>
            </a:r>
            <a:r>
              <a:rPr b="0" i="0" lang="ru-RU" sz="2500" u="none" cap="none" strike="noStrike">
                <a:solidFill>
                  <a:srgbClr val="0000CD"/>
                </a:solidFill>
                <a:latin typeface="Consolas"/>
                <a:ea typeface="Consolas"/>
                <a:cs typeface="Consolas"/>
                <a:sym typeface="Consolas"/>
              </a:rPr>
              <a:t> flex</a:t>
            </a:r>
            <a:r>
              <a:rPr b="0" i="0" lang="ru-RU" sz="2500" u="none" cap="none" strike="noStrike">
                <a:solidFill>
                  <a:srgbClr val="000000"/>
                </a:solidFill>
                <a:latin typeface="Consolas"/>
                <a:ea typeface="Consolas"/>
                <a:cs typeface="Consolas"/>
                <a:sym typeface="Consolas"/>
              </a:rPr>
              <a:t>;</a:t>
            </a:r>
            <a:br>
              <a:rPr b="0" i="0" lang="ru-RU" sz="2500" u="none" cap="none" strike="noStrike">
                <a:solidFill>
                  <a:srgbClr val="FF0000"/>
                </a:solidFill>
                <a:latin typeface="Consolas"/>
                <a:ea typeface="Consolas"/>
                <a:cs typeface="Consolas"/>
                <a:sym typeface="Consolas"/>
              </a:rPr>
            </a:br>
            <a:r>
              <a:rPr b="0" i="0" lang="ru-RU" sz="2500" u="none" cap="none" strike="noStrike">
                <a:solidFill>
                  <a:srgbClr val="FF0000"/>
                </a:solidFill>
                <a:latin typeface="Consolas"/>
                <a:ea typeface="Consolas"/>
                <a:cs typeface="Consolas"/>
                <a:sym typeface="Consolas"/>
              </a:rPr>
              <a:t>  justify-content</a:t>
            </a:r>
            <a:r>
              <a:rPr b="0" i="0" lang="ru-RU" sz="2500" u="none" cap="none" strike="noStrike">
                <a:solidFill>
                  <a:srgbClr val="000000"/>
                </a:solidFill>
                <a:latin typeface="Consolas"/>
                <a:ea typeface="Consolas"/>
                <a:cs typeface="Consolas"/>
                <a:sym typeface="Consolas"/>
              </a:rPr>
              <a:t>:</a:t>
            </a:r>
            <a:r>
              <a:rPr b="0" i="0" lang="ru-RU" sz="2500" u="none" cap="none" strike="noStrike">
                <a:solidFill>
                  <a:srgbClr val="0000CD"/>
                </a:solidFill>
                <a:latin typeface="Consolas"/>
                <a:ea typeface="Consolas"/>
                <a:cs typeface="Consolas"/>
                <a:sym typeface="Consolas"/>
              </a:rPr>
              <a:t> flex-end</a:t>
            </a:r>
            <a:r>
              <a:rPr b="0" i="0" lang="ru-RU" sz="2500" u="none" cap="none" strike="noStrike">
                <a:solidFill>
                  <a:srgbClr val="000000"/>
                </a:solidFill>
                <a:latin typeface="Consolas"/>
                <a:ea typeface="Consolas"/>
                <a:cs typeface="Consolas"/>
                <a:sym typeface="Consolas"/>
              </a:rPr>
              <a:t>;</a:t>
            </a:r>
            <a:br>
              <a:rPr b="0" i="0" lang="ru-RU" sz="2500" u="none" cap="none" strike="noStrike">
                <a:solidFill>
                  <a:srgbClr val="FF0000"/>
                </a:solidFill>
                <a:latin typeface="Consolas"/>
                <a:ea typeface="Consolas"/>
                <a:cs typeface="Consolas"/>
                <a:sym typeface="Consolas"/>
              </a:rPr>
            </a:br>
            <a:r>
              <a:rPr b="0" i="0" lang="ru-RU" sz="2500" u="none" cap="none" strike="noStrike">
                <a:solidFill>
                  <a:srgbClr val="000000"/>
                </a:solidFill>
                <a:latin typeface="Consolas"/>
                <a:ea typeface="Consolas"/>
                <a:cs typeface="Consolas"/>
                <a:sym typeface="Consolas"/>
              </a:rPr>
              <a:t>}</a:t>
            </a:r>
            <a:endParaRPr b="1" i="0" sz="2500" u="none" cap="none" strike="noStrike">
              <a:solidFill>
                <a:srgbClr val="FFFFFF"/>
              </a:solidFill>
              <a:latin typeface="Verdana"/>
              <a:ea typeface="Verdana"/>
              <a:cs typeface="Verdana"/>
              <a:sym typeface="Verdana"/>
            </a:endParaRPr>
          </a:p>
        </p:txBody>
      </p:sp>
      <p:sp>
        <p:nvSpPr>
          <p:cNvPr id="308" name="Google Shape;308;p39"/>
          <p:cNvSpPr/>
          <p:nvPr/>
        </p:nvSpPr>
        <p:spPr>
          <a:xfrm>
            <a:off x="7973846" y="2137246"/>
            <a:ext cx="2913666" cy="52318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4000"/>
              <a:buFont typeface="Arial"/>
              <a:buNone/>
            </a:pPr>
            <a:r>
              <a:rPr b="0" i="0" lang="ru-RU" sz="2800" u="none" cap="none" strike="noStrike">
                <a:solidFill>
                  <a:srgbClr val="A52A2A"/>
                </a:solidFill>
                <a:latin typeface="Consolas"/>
                <a:ea typeface="Consolas"/>
                <a:cs typeface="Consolas"/>
                <a:sym typeface="Consolas"/>
              </a:rPr>
              <a:t>Результат</a:t>
            </a:r>
            <a:endParaRPr b="1" i="0" sz="2800" u="none" cap="none" strike="noStrike">
              <a:solidFill>
                <a:srgbClr val="FFFFFF"/>
              </a:solidFill>
              <a:latin typeface="Verdana"/>
              <a:ea typeface="Verdana"/>
              <a:cs typeface="Verdana"/>
              <a:sym typeface="Verdana"/>
            </a:endParaRPr>
          </a:p>
        </p:txBody>
      </p:sp>
      <p:sp>
        <p:nvSpPr>
          <p:cNvPr id="309" name="Google Shape;309;p39"/>
          <p:cNvSpPr/>
          <p:nvPr/>
        </p:nvSpPr>
        <p:spPr>
          <a:xfrm>
            <a:off x="6426367" y="4935854"/>
            <a:ext cx="5572543" cy="707846"/>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rgbClr val="FFFFFF"/>
              </a:buClr>
              <a:buSzPts val="4000"/>
              <a:buFont typeface="Arial"/>
              <a:buNone/>
            </a:pPr>
            <a:r>
              <a:rPr b="0" i="0" lang="ru-RU" sz="2000" u="none" cap="none" strike="noStrike">
                <a:solidFill>
                  <a:srgbClr val="A52A2A"/>
                </a:solidFill>
                <a:latin typeface="Consolas"/>
                <a:ea typeface="Consolas"/>
                <a:cs typeface="Consolas"/>
                <a:sym typeface="Consolas"/>
              </a:rPr>
              <a:t>Значення flex-end вирівнює гнучкі елементи в кінці контейнера</a:t>
            </a:r>
            <a:endParaRPr b="0" i="0" sz="2000" u="none" cap="none" strike="noStrike">
              <a:solidFill>
                <a:srgbClr val="FFFFFF"/>
              </a:solidFill>
              <a:latin typeface="Verdana"/>
              <a:ea typeface="Verdana"/>
              <a:cs typeface="Verdana"/>
              <a:sym typeface="Verdana"/>
            </a:endParaRPr>
          </a:p>
        </p:txBody>
      </p:sp>
      <p:pic>
        <p:nvPicPr>
          <p:cNvPr id="310" name="Google Shape;310;p39"/>
          <p:cNvPicPr preferRelativeResize="0"/>
          <p:nvPr/>
        </p:nvPicPr>
        <p:blipFill rotWithShape="1">
          <a:blip r:embed="rId3">
            <a:alphaModFix/>
          </a:blip>
          <a:srcRect b="0" l="0" r="0" t="0"/>
          <a:stretch/>
        </p:blipFill>
        <p:spPr>
          <a:xfrm>
            <a:off x="6694057" y="3124694"/>
            <a:ext cx="5037161" cy="448964"/>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1F2C63"/>
        </a:solidFill>
      </p:bgPr>
    </p:bg>
    <p:spTree>
      <p:nvGrpSpPr>
        <p:cNvPr id="315" name="Shape 315"/>
        <p:cNvGrpSpPr/>
        <p:nvPr/>
      </p:nvGrpSpPr>
      <p:grpSpPr>
        <a:xfrm>
          <a:off x="0" y="0"/>
          <a:ext cx="0" cy="0"/>
          <a:chOff x="0" y="0"/>
          <a:chExt cx="0" cy="0"/>
        </a:xfrm>
      </p:grpSpPr>
      <p:sp>
        <p:nvSpPr>
          <p:cNvPr id="316" name="Google Shape;316;p40"/>
          <p:cNvSpPr/>
          <p:nvPr/>
        </p:nvSpPr>
        <p:spPr>
          <a:xfrm>
            <a:off x="6096000" y="-16054"/>
            <a:ext cx="6096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317" name="Google Shape;317;p40"/>
          <p:cNvSpPr/>
          <p:nvPr/>
        </p:nvSpPr>
        <p:spPr>
          <a:xfrm>
            <a:off x="560882" y="765578"/>
            <a:ext cx="5037161" cy="4524275"/>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4000"/>
              <a:buFont typeface="Arial"/>
              <a:buNone/>
            </a:pPr>
            <a:r>
              <a:rPr b="1" i="0" lang="ru-RU" sz="3600" u="none" cap="none" strike="noStrike">
                <a:solidFill>
                  <a:srgbClr val="FFFFFF"/>
                </a:solidFill>
                <a:latin typeface="Verdana"/>
                <a:ea typeface="Verdana"/>
                <a:cs typeface="Verdana"/>
                <a:sym typeface="Verdana"/>
              </a:rPr>
              <a:t>Властивість justify-content</a:t>
            </a:r>
            <a:endParaRPr b="1" i="0" sz="3600" u="none" cap="none" strike="noStrike">
              <a:solidFill>
                <a:srgbClr val="FFFFFF"/>
              </a:solidFill>
              <a:latin typeface="Verdana"/>
              <a:ea typeface="Verdana"/>
              <a:cs typeface="Verdana"/>
              <a:sym typeface="Verdana"/>
            </a:endParaRPr>
          </a:p>
          <a:p>
            <a:pPr indent="0" lvl="0" marL="0" marR="0" rtl="0" algn="ctr">
              <a:lnSpc>
                <a:spcPct val="100000"/>
              </a:lnSpc>
              <a:spcBef>
                <a:spcPts val="0"/>
              </a:spcBef>
              <a:spcAft>
                <a:spcPts val="0"/>
              </a:spcAft>
              <a:buClr>
                <a:srgbClr val="FFFFFF"/>
              </a:buClr>
              <a:buSzPts val="4000"/>
              <a:buFont typeface="Arial"/>
              <a:buNone/>
            </a:pPr>
            <a:r>
              <a:t/>
            </a:r>
            <a:endParaRPr b="1" i="0" sz="3600" u="none" cap="none" strike="noStrike">
              <a:solidFill>
                <a:srgbClr val="FFFFFF"/>
              </a:solidFill>
              <a:latin typeface="Verdana"/>
              <a:ea typeface="Verdana"/>
              <a:cs typeface="Verdana"/>
              <a:sym typeface="Verdana"/>
            </a:endParaRPr>
          </a:p>
          <a:p>
            <a:pPr indent="0" lvl="0" marL="0" marR="0" rtl="0" algn="ctr">
              <a:lnSpc>
                <a:spcPct val="100000"/>
              </a:lnSpc>
              <a:spcBef>
                <a:spcPts val="0"/>
              </a:spcBef>
              <a:spcAft>
                <a:spcPts val="0"/>
              </a:spcAft>
              <a:buClr>
                <a:srgbClr val="FFFFFF"/>
              </a:buClr>
              <a:buSzPts val="4000"/>
              <a:buFont typeface="Arial"/>
              <a:buNone/>
            </a:pPr>
            <a:r>
              <a:t/>
            </a:r>
            <a:endParaRPr b="1" i="0" sz="3000" u="none" cap="none" strike="noStrike">
              <a:solidFill>
                <a:srgbClr val="FFFFFF"/>
              </a:solidFill>
              <a:latin typeface="Verdana"/>
              <a:ea typeface="Verdana"/>
              <a:cs typeface="Verdana"/>
              <a:sym typeface="Verdana"/>
            </a:endParaRPr>
          </a:p>
          <a:p>
            <a:pPr indent="0" lvl="0" marL="0" marR="0" rtl="0" algn="just">
              <a:lnSpc>
                <a:spcPct val="100000"/>
              </a:lnSpc>
              <a:spcBef>
                <a:spcPts val="0"/>
              </a:spcBef>
              <a:spcAft>
                <a:spcPts val="0"/>
              </a:spcAft>
              <a:buNone/>
            </a:pPr>
            <a:r>
              <a:rPr b="1" i="0" lang="ru-RU" sz="3000" u="none" cap="none" strike="noStrike">
                <a:solidFill>
                  <a:srgbClr val="FFFFFF"/>
                </a:solidFill>
                <a:latin typeface="Verdana"/>
                <a:ea typeface="Verdana"/>
                <a:cs typeface="Verdana"/>
                <a:sym typeface="Verdana"/>
              </a:rPr>
              <a:t>Властивість justify-content використовується для вирівнювання гнучких елементів</a:t>
            </a:r>
            <a:endParaRPr b="1" i="0" sz="3000" u="none" cap="none" strike="noStrike">
              <a:solidFill>
                <a:srgbClr val="FFFFFF"/>
              </a:solidFill>
              <a:latin typeface="Verdana"/>
              <a:ea typeface="Verdana"/>
              <a:cs typeface="Verdana"/>
              <a:sym typeface="Verdana"/>
            </a:endParaRPr>
          </a:p>
        </p:txBody>
      </p:sp>
      <p:sp>
        <p:nvSpPr>
          <p:cNvPr id="318" name="Google Shape;318;p40"/>
          <p:cNvSpPr/>
          <p:nvPr/>
        </p:nvSpPr>
        <p:spPr>
          <a:xfrm>
            <a:off x="6357727" y="144876"/>
            <a:ext cx="5709825" cy="156962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4000"/>
              <a:buFont typeface="Arial"/>
              <a:buNone/>
            </a:pPr>
            <a:r>
              <a:rPr b="0" i="0" lang="ru-RU" sz="2400" u="none" cap="none" strike="noStrike">
                <a:solidFill>
                  <a:srgbClr val="A52A2A"/>
                </a:solidFill>
                <a:latin typeface="Consolas"/>
                <a:ea typeface="Consolas"/>
                <a:cs typeface="Consolas"/>
                <a:sym typeface="Consolas"/>
              </a:rPr>
              <a:t>.flex-container </a:t>
            </a:r>
            <a:r>
              <a:rPr b="0" i="0" lang="ru-RU" sz="2400" u="none" cap="none" strike="noStrike">
                <a:solidFill>
                  <a:srgbClr val="000000"/>
                </a:solidFill>
                <a:latin typeface="Consolas"/>
                <a:ea typeface="Consolas"/>
                <a:cs typeface="Consolas"/>
                <a:sym typeface="Consolas"/>
              </a:rPr>
              <a:t>{</a:t>
            </a:r>
            <a:br>
              <a:rPr b="0" i="0" lang="ru-RU" sz="2400" u="none" cap="none" strike="noStrike">
                <a:solidFill>
                  <a:srgbClr val="FF0000"/>
                </a:solidFill>
                <a:latin typeface="Consolas"/>
                <a:ea typeface="Consolas"/>
                <a:cs typeface="Consolas"/>
                <a:sym typeface="Consolas"/>
              </a:rPr>
            </a:br>
            <a:r>
              <a:rPr b="0" i="0" lang="ru-RU" sz="2400" u="none" cap="none" strike="noStrike">
                <a:solidFill>
                  <a:srgbClr val="FF0000"/>
                </a:solidFill>
                <a:latin typeface="Consolas"/>
                <a:ea typeface="Consolas"/>
                <a:cs typeface="Consolas"/>
                <a:sym typeface="Consolas"/>
              </a:rPr>
              <a:t>  display</a:t>
            </a:r>
            <a:r>
              <a:rPr b="0" i="0" lang="ru-RU" sz="2400" u="none" cap="none" strike="noStrike">
                <a:solidFill>
                  <a:srgbClr val="000000"/>
                </a:solidFill>
                <a:latin typeface="Consolas"/>
                <a:ea typeface="Consolas"/>
                <a:cs typeface="Consolas"/>
                <a:sym typeface="Consolas"/>
              </a:rPr>
              <a:t>:</a:t>
            </a:r>
            <a:r>
              <a:rPr b="0" i="0" lang="ru-RU" sz="2400" u="none" cap="none" strike="noStrike">
                <a:solidFill>
                  <a:srgbClr val="0000CD"/>
                </a:solidFill>
                <a:latin typeface="Consolas"/>
                <a:ea typeface="Consolas"/>
                <a:cs typeface="Consolas"/>
                <a:sym typeface="Consolas"/>
              </a:rPr>
              <a:t> flex</a:t>
            </a:r>
            <a:r>
              <a:rPr b="0" i="0" lang="ru-RU" sz="2400" u="none" cap="none" strike="noStrike">
                <a:solidFill>
                  <a:srgbClr val="000000"/>
                </a:solidFill>
                <a:latin typeface="Consolas"/>
                <a:ea typeface="Consolas"/>
                <a:cs typeface="Consolas"/>
                <a:sym typeface="Consolas"/>
              </a:rPr>
              <a:t>;</a:t>
            </a:r>
            <a:br>
              <a:rPr b="0" i="0" lang="ru-RU" sz="2400" u="none" cap="none" strike="noStrike">
                <a:solidFill>
                  <a:srgbClr val="FF0000"/>
                </a:solidFill>
                <a:latin typeface="Consolas"/>
                <a:ea typeface="Consolas"/>
                <a:cs typeface="Consolas"/>
                <a:sym typeface="Consolas"/>
              </a:rPr>
            </a:br>
            <a:r>
              <a:rPr b="0" i="0" lang="ru-RU" sz="2400" u="none" cap="none" strike="noStrike">
                <a:solidFill>
                  <a:srgbClr val="FF0000"/>
                </a:solidFill>
                <a:latin typeface="Consolas"/>
                <a:ea typeface="Consolas"/>
                <a:cs typeface="Consolas"/>
                <a:sym typeface="Consolas"/>
              </a:rPr>
              <a:t>  justify-content</a:t>
            </a:r>
            <a:r>
              <a:rPr b="0" i="0" lang="ru-RU" sz="2400" u="none" cap="none" strike="noStrike">
                <a:solidFill>
                  <a:srgbClr val="000000"/>
                </a:solidFill>
                <a:latin typeface="Consolas"/>
                <a:ea typeface="Consolas"/>
                <a:cs typeface="Consolas"/>
                <a:sym typeface="Consolas"/>
              </a:rPr>
              <a:t>:</a:t>
            </a:r>
            <a:r>
              <a:rPr b="0" i="0" lang="ru-RU" sz="2400" u="none" cap="none" strike="noStrike">
                <a:solidFill>
                  <a:srgbClr val="0000CD"/>
                </a:solidFill>
                <a:latin typeface="Consolas"/>
                <a:ea typeface="Consolas"/>
                <a:cs typeface="Consolas"/>
                <a:sym typeface="Consolas"/>
              </a:rPr>
              <a:t> space-around</a:t>
            </a:r>
            <a:r>
              <a:rPr b="0" i="0" lang="ru-RU" sz="2400" u="none" cap="none" strike="noStrike">
                <a:solidFill>
                  <a:srgbClr val="000000"/>
                </a:solidFill>
                <a:latin typeface="Consolas"/>
                <a:ea typeface="Consolas"/>
                <a:cs typeface="Consolas"/>
                <a:sym typeface="Consolas"/>
              </a:rPr>
              <a:t>;</a:t>
            </a:r>
            <a:br>
              <a:rPr b="0" i="0" lang="ru-RU" sz="2400" u="none" cap="none" strike="noStrike">
                <a:solidFill>
                  <a:srgbClr val="FF0000"/>
                </a:solidFill>
                <a:latin typeface="Consolas"/>
                <a:ea typeface="Consolas"/>
                <a:cs typeface="Consolas"/>
                <a:sym typeface="Consolas"/>
              </a:rPr>
            </a:br>
            <a:r>
              <a:rPr b="0" i="0" lang="ru-RU" sz="2400" u="none" cap="none" strike="noStrike">
                <a:solidFill>
                  <a:srgbClr val="000000"/>
                </a:solidFill>
                <a:latin typeface="Consolas"/>
                <a:ea typeface="Consolas"/>
                <a:cs typeface="Consolas"/>
                <a:sym typeface="Consolas"/>
              </a:rPr>
              <a:t>}</a:t>
            </a:r>
            <a:endParaRPr b="1" i="0" sz="2400" u="none" cap="none" strike="noStrike">
              <a:solidFill>
                <a:srgbClr val="FFFFFF"/>
              </a:solidFill>
              <a:latin typeface="Verdana"/>
              <a:ea typeface="Verdana"/>
              <a:cs typeface="Verdana"/>
              <a:sym typeface="Verdana"/>
            </a:endParaRPr>
          </a:p>
        </p:txBody>
      </p:sp>
      <p:sp>
        <p:nvSpPr>
          <p:cNvPr id="319" name="Google Shape;319;p40"/>
          <p:cNvSpPr/>
          <p:nvPr/>
        </p:nvSpPr>
        <p:spPr>
          <a:xfrm>
            <a:off x="7973846" y="2137246"/>
            <a:ext cx="2913666" cy="52318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4000"/>
              <a:buFont typeface="Arial"/>
              <a:buNone/>
            </a:pPr>
            <a:r>
              <a:rPr b="0" i="0" lang="ru-RU" sz="2800" u="none" cap="none" strike="noStrike">
                <a:solidFill>
                  <a:srgbClr val="A52A2A"/>
                </a:solidFill>
                <a:latin typeface="Consolas"/>
                <a:ea typeface="Consolas"/>
                <a:cs typeface="Consolas"/>
                <a:sym typeface="Consolas"/>
              </a:rPr>
              <a:t>Результат</a:t>
            </a:r>
            <a:endParaRPr b="1" i="0" sz="2800" u="none" cap="none" strike="noStrike">
              <a:solidFill>
                <a:srgbClr val="FFFFFF"/>
              </a:solidFill>
              <a:latin typeface="Verdana"/>
              <a:ea typeface="Verdana"/>
              <a:cs typeface="Verdana"/>
              <a:sym typeface="Verdana"/>
            </a:endParaRPr>
          </a:p>
        </p:txBody>
      </p:sp>
      <p:sp>
        <p:nvSpPr>
          <p:cNvPr id="320" name="Google Shape;320;p40"/>
          <p:cNvSpPr/>
          <p:nvPr/>
        </p:nvSpPr>
        <p:spPr>
          <a:xfrm>
            <a:off x="6426367" y="4935854"/>
            <a:ext cx="5572543" cy="1015622"/>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rgbClr val="FFFFFF"/>
              </a:buClr>
              <a:buSzPts val="4000"/>
              <a:buFont typeface="Arial"/>
              <a:buNone/>
            </a:pPr>
            <a:r>
              <a:rPr b="0" i="0" lang="ru-RU" sz="2000" u="none" cap="none" strike="noStrike">
                <a:solidFill>
                  <a:srgbClr val="A52A2A"/>
                </a:solidFill>
                <a:latin typeface="Consolas"/>
                <a:ea typeface="Consolas"/>
                <a:cs typeface="Consolas"/>
                <a:sym typeface="Consolas"/>
              </a:rPr>
              <a:t>Значення space-around відображає гнучкі елементи з пробілом до, поміж та після рядкі</a:t>
            </a:r>
            <a:endParaRPr b="0" i="0" sz="2000" u="none" cap="none" strike="noStrike">
              <a:solidFill>
                <a:srgbClr val="FFFFFF"/>
              </a:solidFill>
              <a:latin typeface="Verdana"/>
              <a:ea typeface="Verdana"/>
              <a:cs typeface="Verdana"/>
              <a:sym typeface="Verdana"/>
            </a:endParaRPr>
          </a:p>
        </p:txBody>
      </p:sp>
      <p:pic>
        <p:nvPicPr>
          <p:cNvPr id="321" name="Google Shape;321;p40"/>
          <p:cNvPicPr preferRelativeResize="0"/>
          <p:nvPr/>
        </p:nvPicPr>
        <p:blipFill rotWithShape="1">
          <a:blip r:embed="rId3">
            <a:alphaModFix/>
          </a:blip>
          <a:srcRect b="0" l="0" r="0" t="0"/>
          <a:stretch/>
        </p:blipFill>
        <p:spPr>
          <a:xfrm>
            <a:off x="6426367" y="3064288"/>
            <a:ext cx="5326680" cy="521774"/>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1F2C63"/>
        </a:solidFill>
      </p:bgPr>
    </p:bg>
    <p:spTree>
      <p:nvGrpSpPr>
        <p:cNvPr id="326" name="Shape 326"/>
        <p:cNvGrpSpPr/>
        <p:nvPr/>
      </p:nvGrpSpPr>
      <p:grpSpPr>
        <a:xfrm>
          <a:off x="0" y="0"/>
          <a:ext cx="0" cy="0"/>
          <a:chOff x="0" y="0"/>
          <a:chExt cx="0" cy="0"/>
        </a:xfrm>
      </p:grpSpPr>
      <p:sp>
        <p:nvSpPr>
          <p:cNvPr id="327" name="Google Shape;327;p41"/>
          <p:cNvSpPr/>
          <p:nvPr/>
        </p:nvSpPr>
        <p:spPr>
          <a:xfrm>
            <a:off x="6096000" y="-16054"/>
            <a:ext cx="6096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328" name="Google Shape;328;p41"/>
          <p:cNvSpPr/>
          <p:nvPr/>
        </p:nvSpPr>
        <p:spPr>
          <a:xfrm>
            <a:off x="560882" y="765578"/>
            <a:ext cx="5037161" cy="4524275"/>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4000"/>
              <a:buFont typeface="Arial"/>
              <a:buNone/>
            </a:pPr>
            <a:r>
              <a:rPr b="1" i="0" lang="ru-RU" sz="3600" u="none" cap="none" strike="noStrike">
                <a:solidFill>
                  <a:srgbClr val="FFFFFF"/>
                </a:solidFill>
                <a:latin typeface="Verdana"/>
                <a:ea typeface="Verdana"/>
                <a:cs typeface="Verdana"/>
                <a:sym typeface="Verdana"/>
              </a:rPr>
              <a:t>Властивість justify-content</a:t>
            </a:r>
            <a:endParaRPr b="1" i="0" sz="3600" u="none" cap="none" strike="noStrike">
              <a:solidFill>
                <a:srgbClr val="FFFFFF"/>
              </a:solidFill>
              <a:latin typeface="Verdana"/>
              <a:ea typeface="Verdana"/>
              <a:cs typeface="Verdana"/>
              <a:sym typeface="Verdana"/>
            </a:endParaRPr>
          </a:p>
          <a:p>
            <a:pPr indent="0" lvl="0" marL="0" marR="0" rtl="0" algn="ctr">
              <a:lnSpc>
                <a:spcPct val="100000"/>
              </a:lnSpc>
              <a:spcBef>
                <a:spcPts val="0"/>
              </a:spcBef>
              <a:spcAft>
                <a:spcPts val="0"/>
              </a:spcAft>
              <a:buClr>
                <a:srgbClr val="FFFFFF"/>
              </a:buClr>
              <a:buSzPts val="4000"/>
              <a:buFont typeface="Arial"/>
              <a:buNone/>
            </a:pPr>
            <a:r>
              <a:t/>
            </a:r>
            <a:endParaRPr b="1" i="0" sz="3600" u="none" cap="none" strike="noStrike">
              <a:solidFill>
                <a:srgbClr val="FFFFFF"/>
              </a:solidFill>
              <a:latin typeface="Verdana"/>
              <a:ea typeface="Verdana"/>
              <a:cs typeface="Verdana"/>
              <a:sym typeface="Verdana"/>
            </a:endParaRPr>
          </a:p>
          <a:p>
            <a:pPr indent="0" lvl="0" marL="0" marR="0" rtl="0" algn="ctr">
              <a:lnSpc>
                <a:spcPct val="100000"/>
              </a:lnSpc>
              <a:spcBef>
                <a:spcPts val="0"/>
              </a:spcBef>
              <a:spcAft>
                <a:spcPts val="0"/>
              </a:spcAft>
              <a:buClr>
                <a:srgbClr val="FFFFFF"/>
              </a:buClr>
              <a:buSzPts val="4000"/>
              <a:buFont typeface="Arial"/>
              <a:buNone/>
            </a:pPr>
            <a:r>
              <a:t/>
            </a:r>
            <a:endParaRPr b="1" i="0" sz="3000" u="none" cap="none" strike="noStrike">
              <a:solidFill>
                <a:srgbClr val="FFFFFF"/>
              </a:solidFill>
              <a:latin typeface="Verdana"/>
              <a:ea typeface="Verdana"/>
              <a:cs typeface="Verdana"/>
              <a:sym typeface="Verdana"/>
            </a:endParaRPr>
          </a:p>
          <a:p>
            <a:pPr indent="0" lvl="0" marL="0" marR="0" rtl="0" algn="just">
              <a:lnSpc>
                <a:spcPct val="100000"/>
              </a:lnSpc>
              <a:spcBef>
                <a:spcPts val="0"/>
              </a:spcBef>
              <a:spcAft>
                <a:spcPts val="0"/>
              </a:spcAft>
              <a:buNone/>
            </a:pPr>
            <a:r>
              <a:rPr b="1" i="0" lang="ru-RU" sz="3000" u="none" cap="none" strike="noStrike">
                <a:solidFill>
                  <a:srgbClr val="FFFFFF"/>
                </a:solidFill>
                <a:latin typeface="Verdana"/>
                <a:ea typeface="Verdana"/>
                <a:cs typeface="Verdana"/>
                <a:sym typeface="Verdana"/>
              </a:rPr>
              <a:t>Властивість justify-content використовується для вирівнювання гнучких елементів</a:t>
            </a:r>
            <a:endParaRPr b="1" i="0" sz="3000" u="none" cap="none" strike="noStrike">
              <a:solidFill>
                <a:srgbClr val="FFFFFF"/>
              </a:solidFill>
              <a:latin typeface="Verdana"/>
              <a:ea typeface="Verdana"/>
              <a:cs typeface="Verdana"/>
              <a:sym typeface="Verdana"/>
            </a:endParaRPr>
          </a:p>
        </p:txBody>
      </p:sp>
      <p:sp>
        <p:nvSpPr>
          <p:cNvPr id="329" name="Google Shape;329;p41"/>
          <p:cNvSpPr/>
          <p:nvPr/>
        </p:nvSpPr>
        <p:spPr>
          <a:xfrm>
            <a:off x="6223001" y="144876"/>
            <a:ext cx="5844552" cy="156962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4000"/>
              <a:buFont typeface="Arial"/>
              <a:buNone/>
            </a:pPr>
            <a:r>
              <a:rPr b="0" i="0" lang="ru-RU" sz="2400" u="none" cap="none" strike="noStrike">
                <a:solidFill>
                  <a:srgbClr val="A52A2A"/>
                </a:solidFill>
                <a:latin typeface="Consolas"/>
                <a:ea typeface="Consolas"/>
                <a:cs typeface="Consolas"/>
                <a:sym typeface="Consolas"/>
              </a:rPr>
              <a:t>.flex-container </a:t>
            </a:r>
            <a:r>
              <a:rPr b="0" i="0" lang="ru-RU" sz="2400" u="none" cap="none" strike="noStrike">
                <a:solidFill>
                  <a:srgbClr val="000000"/>
                </a:solidFill>
                <a:latin typeface="Consolas"/>
                <a:ea typeface="Consolas"/>
                <a:cs typeface="Consolas"/>
                <a:sym typeface="Consolas"/>
              </a:rPr>
              <a:t>{</a:t>
            </a:r>
            <a:br>
              <a:rPr b="0" i="0" lang="ru-RU" sz="2400" u="none" cap="none" strike="noStrike">
                <a:solidFill>
                  <a:srgbClr val="FF0000"/>
                </a:solidFill>
                <a:latin typeface="Consolas"/>
                <a:ea typeface="Consolas"/>
                <a:cs typeface="Consolas"/>
                <a:sym typeface="Consolas"/>
              </a:rPr>
            </a:br>
            <a:r>
              <a:rPr b="0" i="0" lang="ru-RU" sz="2400" u="none" cap="none" strike="noStrike">
                <a:solidFill>
                  <a:srgbClr val="FF0000"/>
                </a:solidFill>
                <a:latin typeface="Consolas"/>
                <a:ea typeface="Consolas"/>
                <a:cs typeface="Consolas"/>
                <a:sym typeface="Consolas"/>
              </a:rPr>
              <a:t>  display</a:t>
            </a:r>
            <a:r>
              <a:rPr b="0" i="0" lang="ru-RU" sz="2400" u="none" cap="none" strike="noStrike">
                <a:solidFill>
                  <a:srgbClr val="000000"/>
                </a:solidFill>
                <a:latin typeface="Consolas"/>
                <a:ea typeface="Consolas"/>
                <a:cs typeface="Consolas"/>
                <a:sym typeface="Consolas"/>
              </a:rPr>
              <a:t>:</a:t>
            </a:r>
            <a:r>
              <a:rPr b="0" i="0" lang="ru-RU" sz="2400" u="none" cap="none" strike="noStrike">
                <a:solidFill>
                  <a:srgbClr val="0000CD"/>
                </a:solidFill>
                <a:latin typeface="Consolas"/>
                <a:ea typeface="Consolas"/>
                <a:cs typeface="Consolas"/>
                <a:sym typeface="Consolas"/>
              </a:rPr>
              <a:t> flex</a:t>
            </a:r>
            <a:r>
              <a:rPr b="0" i="0" lang="ru-RU" sz="2400" u="none" cap="none" strike="noStrike">
                <a:solidFill>
                  <a:srgbClr val="000000"/>
                </a:solidFill>
                <a:latin typeface="Consolas"/>
                <a:ea typeface="Consolas"/>
                <a:cs typeface="Consolas"/>
                <a:sym typeface="Consolas"/>
              </a:rPr>
              <a:t>;</a:t>
            </a:r>
            <a:br>
              <a:rPr b="0" i="0" lang="ru-RU" sz="2400" u="none" cap="none" strike="noStrike">
                <a:solidFill>
                  <a:srgbClr val="FF0000"/>
                </a:solidFill>
                <a:latin typeface="Consolas"/>
                <a:ea typeface="Consolas"/>
                <a:cs typeface="Consolas"/>
                <a:sym typeface="Consolas"/>
              </a:rPr>
            </a:br>
            <a:r>
              <a:rPr b="0" i="0" lang="ru-RU" sz="2400" u="none" cap="none" strike="noStrike">
                <a:solidFill>
                  <a:srgbClr val="FF0000"/>
                </a:solidFill>
                <a:latin typeface="Consolas"/>
                <a:ea typeface="Consolas"/>
                <a:cs typeface="Consolas"/>
                <a:sym typeface="Consolas"/>
              </a:rPr>
              <a:t>  justify-content</a:t>
            </a:r>
            <a:r>
              <a:rPr b="0" i="0" lang="ru-RU" sz="2400" u="none" cap="none" strike="noStrike">
                <a:solidFill>
                  <a:srgbClr val="000000"/>
                </a:solidFill>
                <a:latin typeface="Consolas"/>
                <a:ea typeface="Consolas"/>
                <a:cs typeface="Consolas"/>
                <a:sym typeface="Consolas"/>
              </a:rPr>
              <a:t>:</a:t>
            </a:r>
            <a:r>
              <a:rPr b="0" i="0" lang="ru-RU" sz="2400" u="none" cap="none" strike="noStrike">
                <a:solidFill>
                  <a:srgbClr val="0000CD"/>
                </a:solidFill>
                <a:latin typeface="Consolas"/>
                <a:ea typeface="Consolas"/>
                <a:cs typeface="Consolas"/>
                <a:sym typeface="Consolas"/>
              </a:rPr>
              <a:t> space-between</a:t>
            </a:r>
            <a:r>
              <a:rPr b="0" i="0" lang="ru-RU" sz="2400" u="none" cap="none" strike="noStrike">
                <a:solidFill>
                  <a:srgbClr val="000000"/>
                </a:solidFill>
                <a:latin typeface="Consolas"/>
                <a:ea typeface="Consolas"/>
                <a:cs typeface="Consolas"/>
                <a:sym typeface="Consolas"/>
              </a:rPr>
              <a:t>;</a:t>
            </a:r>
            <a:br>
              <a:rPr b="0" i="0" lang="ru-RU" sz="2400" u="none" cap="none" strike="noStrike">
                <a:solidFill>
                  <a:srgbClr val="FF0000"/>
                </a:solidFill>
                <a:latin typeface="Consolas"/>
                <a:ea typeface="Consolas"/>
                <a:cs typeface="Consolas"/>
                <a:sym typeface="Consolas"/>
              </a:rPr>
            </a:br>
            <a:r>
              <a:rPr b="0" i="0" lang="ru-RU" sz="2400" u="none" cap="none" strike="noStrike">
                <a:solidFill>
                  <a:srgbClr val="000000"/>
                </a:solidFill>
                <a:latin typeface="Consolas"/>
                <a:ea typeface="Consolas"/>
                <a:cs typeface="Consolas"/>
                <a:sym typeface="Consolas"/>
              </a:rPr>
              <a:t>}</a:t>
            </a:r>
            <a:endParaRPr b="1" i="0" sz="2400" u="none" cap="none" strike="noStrike">
              <a:solidFill>
                <a:srgbClr val="FFFFFF"/>
              </a:solidFill>
              <a:latin typeface="Verdana"/>
              <a:ea typeface="Verdana"/>
              <a:cs typeface="Verdana"/>
              <a:sym typeface="Verdana"/>
            </a:endParaRPr>
          </a:p>
        </p:txBody>
      </p:sp>
      <p:sp>
        <p:nvSpPr>
          <p:cNvPr id="330" name="Google Shape;330;p41"/>
          <p:cNvSpPr/>
          <p:nvPr/>
        </p:nvSpPr>
        <p:spPr>
          <a:xfrm>
            <a:off x="7973846" y="2137246"/>
            <a:ext cx="2913666" cy="52318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4000"/>
              <a:buFont typeface="Arial"/>
              <a:buNone/>
            </a:pPr>
            <a:r>
              <a:rPr b="0" i="0" lang="ru-RU" sz="2800" u="none" cap="none" strike="noStrike">
                <a:solidFill>
                  <a:srgbClr val="A52A2A"/>
                </a:solidFill>
                <a:latin typeface="Consolas"/>
                <a:ea typeface="Consolas"/>
                <a:cs typeface="Consolas"/>
                <a:sym typeface="Consolas"/>
              </a:rPr>
              <a:t>Результат</a:t>
            </a:r>
            <a:endParaRPr b="1" i="0" sz="2800" u="none" cap="none" strike="noStrike">
              <a:solidFill>
                <a:srgbClr val="FFFFFF"/>
              </a:solidFill>
              <a:latin typeface="Verdana"/>
              <a:ea typeface="Verdana"/>
              <a:cs typeface="Verdana"/>
              <a:sym typeface="Verdana"/>
            </a:endParaRPr>
          </a:p>
        </p:txBody>
      </p:sp>
      <p:sp>
        <p:nvSpPr>
          <p:cNvPr id="331" name="Google Shape;331;p41"/>
          <p:cNvSpPr/>
          <p:nvPr/>
        </p:nvSpPr>
        <p:spPr>
          <a:xfrm>
            <a:off x="6426367" y="4935854"/>
            <a:ext cx="5572543" cy="1015622"/>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rgbClr val="FFFFFF"/>
              </a:buClr>
              <a:buSzPts val="4000"/>
              <a:buFont typeface="Arial"/>
              <a:buNone/>
            </a:pPr>
            <a:r>
              <a:rPr b="0" i="0" lang="ru-RU" sz="2000" u="none" cap="none" strike="noStrike">
                <a:solidFill>
                  <a:srgbClr val="A52A2A"/>
                </a:solidFill>
                <a:latin typeface="Consolas"/>
                <a:ea typeface="Consolas"/>
                <a:cs typeface="Consolas"/>
                <a:sym typeface="Consolas"/>
              </a:rPr>
              <a:t>Значення space-between відображає елементи гибкости с пробелом между строками</a:t>
            </a:r>
            <a:endParaRPr b="0" i="0" sz="2000" u="none" cap="none" strike="noStrike">
              <a:solidFill>
                <a:srgbClr val="FFFFFF"/>
              </a:solidFill>
              <a:latin typeface="Verdana"/>
              <a:ea typeface="Verdana"/>
              <a:cs typeface="Verdana"/>
              <a:sym typeface="Verdana"/>
            </a:endParaRPr>
          </a:p>
        </p:txBody>
      </p:sp>
      <p:pic>
        <p:nvPicPr>
          <p:cNvPr id="332" name="Google Shape;332;p41"/>
          <p:cNvPicPr preferRelativeResize="0"/>
          <p:nvPr/>
        </p:nvPicPr>
        <p:blipFill rotWithShape="1">
          <a:blip r:embed="rId3">
            <a:alphaModFix/>
          </a:blip>
          <a:srcRect b="0" l="0" r="0" t="0"/>
          <a:stretch/>
        </p:blipFill>
        <p:spPr>
          <a:xfrm>
            <a:off x="6221724" y="2992641"/>
            <a:ext cx="5844552" cy="536999"/>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1F2C63"/>
        </a:solidFill>
      </p:bgPr>
    </p:bg>
    <p:spTree>
      <p:nvGrpSpPr>
        <p:cNvPr id="337" name="Shape 337"/>
        <p:cNvGrpSpPr/>
        <p:nvPr/>
      </p:nvGrpSpPr>
      <p:grpSpPr>
        <a:xfrm>
          <a:off x="0" y="0"/>
          <a:ext cx="0" cy="0"/>
          <a:chOff x="0" y="0"/>
          <a:chExt cx="0" cy="0"/>
        </a:xfrm>
      </p:grpSpPr>
      <p:sp>
        <p:nvSpPr>
          <p:cNvPr id="338" name="Google Shape;338;p42"/>
          <p:cNvSpPr/>
          <p:nvPr/>
        </p:nvSpPr>
        <p:spPr>
          <a:xfrm>
            <a:off x="6096000" y="-16054"/>
            <a:ext cx="6096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339" name="Google Shape;339;p42"/>
          <p:cNvSpPr/>
          <p:nvPr/>
        </p:nvSpPr>
        <p:spPr>
          <a:xfrm>
            <a:off x="560882" y="765578"/>
            <a:ext cx="5037161" cy="4616608"/>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4000"/>
              <a:buFont typeface="Arial"/>
              <a:buNone/>
            </a:pPr>
            <a:r>
              <a:rPr b="1" i="0" lang="ru-RU" sz="3600" u="none" cap="none" strike="noStrike">
                <a:solidFill>
                  <a:srgbClr val="FFFFFF"/>
                </a:solidFill>
                <a:latin typeface="Verdana"/>
                <a:ea typeface="Verdana"/>
                <a:cs typeface="Verdana"/>
                <a:sym typeface="Verdana"/>
              </a:rPr>
              <a:t>Властивість </a:t>
            </a:r>
            <a:endParaRPr b="1" i="0" sz="3600" u="none" cap="none" strike="noStrike">
              <a:solidFill>
                <a:srgbClr val="FFFFFF"/>
              </a:solidFill>
              <a:latin typeface="Verdana"/>
              <a:ea typeface="Verdana"/>
              <a:cs typeface="Verdana"/>
              <a:sym typeface="Verdana"/>
            </a:endParaRPr>
          </a:p>
          <a:p>
            <a:pPr indent="0" lvl="0" marL="0" marR="0" rtl="0" algn="ctr">
              <a:lnSpc>
                <a:spcPct val="100000"/>
              </a:lnSpc>
              <a:spcBef>
                <a:spcPts val="0"/>
              </a:spcBef>
              <a:spcAft>
                <a:spcPts val="0"/>
              </a:spcAft>
              <a:buClr>
                <a:srgbClr val="FFFFFF"/>
              </a:buClr>
              <a:buSzPts val="4000"/>
              <a:buFont typeface="Arial"/>
              <a:buNone/>
            </a:pPr>
            <a:r>
              <a:rPr b="1" i="0" lang="ru-RU" sz="3600" u="none" cap="none" strike="noStrike">
                <a:solidFill>
                  <a:srgbClr val="FFFFFF"/>
                </a:solidFill>
                <a:latin typeface="Verdana"/>
                <a:ea typeface="Verdana"/>
                <a:cs typeface="Verdana"/>
                <a:sym typeface="Verdana"/>
              </a:rPr>
              <a:t>align-items </a:t>
            </a:r>
            <a:endParaRPr/>
          </a:p>
          <a:p>
            <a:pPr indent="0" lvl="0" marL="0" marR="0" rtl="0" algn="ctr">
              <a:lnSpc>
                <a:spcPct val="100000"/>
              </a:lnSpc>
              <a:spcBef>
                <a:spcPts val="0"/>
              </a:spcBef>
              <a:spcAft>
                <a:spcPts val="0"/>
              </a:spcAft>
              <a:buClr>
                <a:srgbClr val="FFFFFF"/>
              </a:buClr>
              <a:buSzPts val="4000"/>
              <a:buFont typeface="Arial"/>
              <a:buNone/>
            </a:pPr>
            <a:r>
              <a:t/>
            </a:r>
            <a:endParaRPr b="1" i="0" sz="3600" u="none" cap="none" strike="noStrike">
              <a:solidFill>
                <a:srgbClr val="FFFFFF"/>
              </a:solidFill>
              <a:latin typeface="Verdana"/>
              <a:ea typeface="Verdana"/>
              <a:cs typeface="Verdana"/>
              <a:sym typeface="Verdana"/>
            </a:endParaRPr>
          </a:p>
          <a:p>
            <a:pPr indent="0" lvl="0" marL="0" marR="0" rtl="0" algn="ctr">
              <a:lnSpc>
                <a:spcPct val="100000"/>
              </a:lnSpc>
              <a:spcBef>
                <a:spcPts val="0"/>
              </a:spcBef>
              <a:spcAft>
                <a:spcPts val="0"/>
              </a:spcAft>
              <a:buClr>
                <a:srgbClr val="FFFFFF"/>
              </a:buClr>
              <a:buSzPts val="4000"/>
              <a:buFont typeface="Arial"/>
              <a:buNone/>
            </a:pPr>
            <a:r>
              <a:t/>
            </a:r>
            <a:endParaRPr b="1" i="0" sz="3600" u="none" cap="none" strike="noStrike">
              <a:solidFill>
                <a:srgbClr val="FFFFFF"/>
              </a:solidFill>
              <a:latin typeface="Verdana"/>
              <a:ea typeface="Verdana"/>
              <a:cs typeface="Verdana"/>
              <a:sym typeface="Verdana"/>
            </a:endParaRPr>
          </a:p>
          <a:p>
            <a:pPr indent="0" lvl="0" marL="0" marR="0" rtl="0" algn="ctr">
              <a:lnSpc>
                <a:spcPct val="100000"/>
              </a:lnSpc>
              <a:spcBef>
                <a:spcPts val="0"/>
              </a:spcBef>
              <a:spcAft>
                <a:spcPts val="0"/>
              </a:spcAft>
              <a:buClr>
                <a:srgbClr val="FFFFFF"/>
              </a:buClr>
              <a:buSzPts val="4000"/>
              <a:buFont typeface="Arial"/>
              <a:buNone/>
            </a:pPr>
            <a:r>
              <a:rPr b="1" i="0" lang="ru-RU" sz="3000" u="none" cap="none" strike="noStrike">
                <a:solidFill>
                  <a:srgbClr val="FFFFFF"/>
                </a:solidFill>
                <a:latin typeface="Verdana"/>
                <a:ea typeface="Verdana"/>
                <a:cs typeface="Verdana"/>
                <a:sym typeface="Verdana"/>
              </a:rPr>
              <a:t>Властивість align-items використовується для вирівнювання гнучких елементів.</a:t>
            </a:r>
            <a:endParaRPr b="1" i="0" sz="3000" u="none" cap="none" strike="noStrike">
              <a:solidFill>
                <a:srgbClr val="FFFFFF"/>
              </a:solidFill>
              <a:latin typeface="Verdana"/>
              <a:ea typeface="Verdana"/>
              <a:cs typeface="Verdana"/>
              <a:sym typeface="Verdana"/>
            </a:endParaRPr>
          </a:p>
        </p:txBody>
      </p:sp>
      <p:pic>
        <p:nvPicPr>
          <p:cNvPr id="340" name="Google Shape;340;p42"/>
          <p:cNvPicPr preferRelativeResize="0"/>
          <p:nvPr/>
        </p:nvPicPr>
        <p:blipFill rotWithShape="1">
          <a:blip r:embed="rId3">
            <a:alphaModFix/>
          </a:blip>
          <a:srcRect b="0" l="0" r="0" t="0"/>
          <a:stretch/>
        </p:blipFill>
        <p:spPr>
          <a:xfrm>
            <a:off x="6819575" y="304390"/>
            <a:ext cx="4648849" cy="5868219"/>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1F2C63"/>
        </a:solidFill>
      </p:bgPr>
    </p:bg>
    <p:spTree>
      <p:nvGrpSpPr>
        <p:cNvPr id="345" name="Shape 345"/>
        <p:cNvGrpSpPr/>
        <p:nvPr/>
      </p:nvGrpSpPr>
      <p:grpSpPr>
        <a:xfrm>
          <a:off x="0" y="0"/>
          <a:ext cx="0" cy="0"/>
          <a:chOff x="0" y="0"/>
          <a:chExt cx="0" cy="0"/>
        </a:xfrm>
      </p:grpSpPr>
      <p:sp>
        <p:nvSpPr>
          <p:cNvPr id="346" name="Google Shape;346;p43"/>
          <p:cNvSpPr/>
          <p:nvPr/>
        </p:nvSpPr>
        <p:spPr>
          <a:xfrm>
            <a:off x="6096000" y="-16055"/>
            <a:ext cx="6096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347" name="Google Shape;347;p43"/>
          <p:cNvSpPr/>
          <p:nvPr/>
        </p:nvSpPr>
        <p:spPr>
          <a:xfrm>
            <a:off x="560882" y="765578"/>
            <a:ext cx="5037161" cy="406261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4000"/>
              <a:buFont typeface="Arial"/>
              <a:buNone/>
            </a:pPr>
            <a:r>
              <a:rPr b="1" i="0" lang="ru-RU" sz="3600" u="none" cap="none" strike="noStrike">
                <a:solidFill>
                  <a:srgbClr val="FFFFFF"/>
                </a:solidFill>
                <a:latin typeface="Verdana"/>
                <a:ea typeface="Verdana"/>
                <a:cs typeface="Verdana"/>
                <a:sym typeface="Verdana"/>
              </a:rPr>
              <a:t>Властивість </a:t>
            </a:r>
            <a:endParaRPr/>
          </a:p>
          <a:p>
            <a:pPr indent="0" lvl="0" marL="0" marR="0" rtl="0" algn="ctr">
              <a:lnSpc>
                <a:spcPct val="100000"/>
              </a:lnSpc>
              <a:spcBef>
                <a:spcPts val="0"/>
              </a:spcBef>
              <a:spcAft>
                <a:spcPts val="0"/>
              </a:spcAft>
              <a:buClr>
                <a:srgbClr val="FFFFFF"/>
              </a:buClr>
              <a:buSzPts val="4000"/>
              <a:buFont typeface="Arial"/>
              <a:buNone/>
            </a:pPr>
            <a:r>
              <a:rPr b="1" i="0" lang="ru-RU" sz="3600" u="none" cap="none" strike="noStrike">
                <a:solidFill>
                  <a:srgbClr val="FFFFFF"/>
                </a:solidFill>
                <a:latin typeface="Verdana"/>
                <a:ea typeface="Verdana"/>
                <a:cs typeface="Verdana"/>
                <a:sym typeface="Verdana"/>
              </a:rPr>
              <a:t>align-content</a:t>
            </a:r>
            <a:endParaRPr b="1" i="0" sz="3600" u="none" cap="none" strike="noStrike">
              <a:solidFill>
                <a:srgbClr val="FFFFFF"/>
              </a:solidFill>
              <a:latin typeface="Verdana"/>
              <a:ea typeface="Verdana"/>
              <a:cs typeface="Verdana"/>
              <a:sym typeface="Verdana"/>
            </a:endParaRPr>
          </a:p>
          <a:p>
            <a:pPr indent="0" lvl="0" marL="0" marR="0" rtl="0" algn="ctr">
              <a:lnSpc>
                <a:spcPct val="100000"/>
              </a:lnSpc>
              <a:spcBef>
                <a:spcPts val="0"/>
              </a:spcBef>
              <a:spcAft>
                <a:spcPts val="0"/>
              </a:spcAft>
              <a:buClr>
                <a:srgbClr val="FFFFFF"/>
              </a:buClr>
              <a:buSzPts val="4000"/>
              <a:buFont typeface="Arial"/>
              <a:buNone/>
            </a:pPr>
            <a:r>
              <a:t/>
            </a:r>
            <a:endParaRPr b="1" i="0" sz="3600" u="none" cap="none" strike="noStrike">
              <a:solidFill>
                <a:srgbClr val="FFFFFF"/>
              </a:solidFill>
              <a:latin typeface="Verdana"/>
              <a:ea typeface="Verdana"/>
              <a:cs typeface="Verdana"/>
              <a:sym typeface="Verdana"/>
            </a:endParaRPr>
          </a:p>
          <a:p>
            <a:pPr indent="0" lvl="0" marL="0" marR="0" rtl="0" algn="ctr">
              <a:lnSpc>
                <a:spcPct val="100000"/>
              </a:lnSpc>
              <a:spcBef>
                <a:spcPts val="0"/>
              </a:spcBef>
              <a:spcAft>
                <a:spcPts val="0"/>
              </a:spcAft>
              <a:buClr>
                <a:srgbClr val="FFFFFF"/>
              </a:buClr>
              <a:buSzPts val="4000"/>
              <a:buFont typeface="Arial"/>
              <a:buNone/>
            </a:pPr>
            <a:r>
              <a:rPr b="1" i="0" lang="ru-RU" sz="3000" u="none" cap="none" strike="noStrike">
                <a:solidFill>
                  <a:srgbClr val="FFFFFF"/>
                </a:solidFill>
                <a:latin typeface="Verdana"/>
                <a:ea typeface="Verdana"/>
                <a:cs typeface="Verdana"/>
                <a:sym typeface="Verdana"/>
              </a:rPr>
              <a:t>Властивість align-content використовується для вирівнювання гнучких ліній</a:t>
            </a:r>
            <a:endParaRPr b="1" i="0" sz="3000" u="none" cap="none" strike="noStrike">
              <a:solidFill>
                <a:srgbClr val="FFFFFF"/>
              </a:solidFill>
              <a:latin typeface="Verdana"/>
              <a:ea typeface="Verdana"/>
              <a:cs typeface="Verdana"/>
              <a:sym typeface="Verdana"/>
            </a:endParaRPr>
          </a:p>
        </p:txBody>
      </p:sp>
      <p:pic>
        <p:nvPicPr>
          <p:cNvPr descr="CSS | jogendra@.net" id="348" name="Google Shape;348;p43"/>
          <p:cNvPicPr preferRelativeResize="0"/>
          <p:nvPr/>
        </p:nvPicPr>
        <p:blipFill rotWithShape="1">
          <a:blip r:embed="rId3">
            <a:alphaModFix/>
          </a:blip>
          <a:srcRect b="0" l="0" r="0" t="0"/>
          <a:stretch/>
        </p:blipFill>
        <p:spPr>
          <a:xfrm>
            <a:off x="6327774" y="134937"/>
            <a:ext cx="5584825" cy="6407486"/>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68" name="Shape 168"/>
        <p:cNvGrpSpPr/>
        <p:nvPr/>
      </p:nvGrpSpPr>
      <p:grpSpPr>
        <a:xfrm>
          <a:off x="0" y="0"/>
          <a:ext cx="0" cy="0"/>
          <a:chOff x="0" y="0"/>
          <a:chExt cx="0" cy="0"/>
        </a:xfrm>
      </p:grpSpPr>
      <p:sp>
        <p:nvSpPr>
          <p:cNvPr id="169" name="Google Shape;169;p26"/>
          <p:cNvSpPr/>
          <p:nvPr/>
        </p:nvSpPr>
        <p:spPr>
          <a:xfrm>
            <a:off x="998200" y="398488"/>
            <a:ext cx="10410697" cy="839469"/>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None/>
            </a:pPr>
            <a:r>
              <a:rPr b="1" i="0" lang="ru-RU" sz="4800" u="none" cap="none" strike="noStrike">
                <a:solidFill>
                  <a:schemeClr val="lt1"/>
                </a:solidFill>
                <a:latin typeface="Verdana"/>
                <a:ea typeface="Verdana"/>
                <a:cs typeface="Verdana"/>
                <a:sym typeface="Verdana"/>
              </a:rPr>
              <a:t>Основи і термінологія</a:t>
            </a:r>
            <a:endParaRPr b="1" i="0" sz="4800" u="none" cap="none" strike="noStrike">
              <a:solidFill>
                <a:schemeClr val="lt1"/>
              </a:solidFill>
              <a:latin typeface="Arial"/>
              <a:ea typeface="Arial"/>
              <a:cs typeface="Arial"/>
              <a:sym typeface="Arial"/>
            </a:endParaRPr>
          </a:p>
        </p:txBody>
      </p:sp>
      <p:grpSp>
        <p:nvGrpSpPr>
          <p:cNvPr id="170" name="Google Shape;170;p26"/>
          <p:cNvGrpSpPr/>
          <p:nvPr/>
        </p:nvGrpSpPr>
        <p:grpSpPr>
          <a:xfrm>
            <a:off x="6184251" y="5311714"/>
            <a:ext cx="830183" cy="681738"/>
            <a:chOff x="2676100" y="832575"/>
            <a:chExt cx="483125" cy="483125"/>
          </a:xfrm>
        </p:grpSpPr>
        <p:sp>
          <p:nvSpPr>
            <p:cNvPr id="171" name="Google Shape;171;p26"/>
            <p:cNvSpPr/>
            <p:nvPr/>
          </p:nvSpPr>
          <p:spPr>
            <a:xfrm>
              <a:off x="2676100" y="832575"/>
              <a:ext cx="483125" cy="483125"/>
            </a:xfrm>
            <a:custGeom>
              <a:rect b="b" l="l" r="r" t="t"/>
              <a:pathLst>
                <a:path extrusionOk="0" h="19325" w="19325">
                  <a:moveTo>
                    <a:pt x="10351" y="1132"/>
                  </a:moveTo>
                  <a:lnTo>
                    <a:pt x="10562" y="2008"/>
                  </a:lnTo>
                  <a:cubicBezTo>
                    <a:pt x="10614" y="2226"/>
                    <a:pt x="10789" y="2392"/>
                    <a:pt x="11009" y="2434"/>
                  </a:cubicBezTo>
                  <a:cubicBezTo>
                    <a:pt x="12021" y="2618"/>
                    <a:pt x="12981" y="3014"/>
                    <a:pt x="13826" y="3596"/>
                  </a:cubicBezTo>
                  <a:cubicBezTo>
                    <a:pt x="13922" y="3663"/>
                    <a:pt x="14033" y="3696"/>
                    <a:pt x="14146" y="3696"/>
                  </a:cubicBezTo>
                  <a:cubicBezTo>
                    <a:pt x="14247" y="3696"/>
                    <a:pt x="14349" y="3669"/>
                    <a:pt x="14439" y="3614"/>
                  </a:cubicBezTo>
                  <a:lnTo>
                    <a:pt x="15179" y="3171"/>
                  </a:lnTo>
                  <a:lnTo>
                    <a:pt x="16154" y="4146"/>
                  </a:lnTo>
                  <a:lnTo>
                    <a:pt x="15711" y="4889"/>
                  </a:lnTo>
                  <a:cubicBezTo>
                    <a:pt x="15596" y="5079"/>
                    <a:pt x="15602" y="5317"/>
                    <a:pt x="15729" y="5499"/>
                  </a:cubicBezTo>
                  <a:cubicBezTo>
                    <a:pt x="16311" y="6344"/>
                    <a:pt x="16707" y="7304"/>
                    <a:pt x="16891" y="8316"/>
                  </a:cubicBezTo>
                  <a:cubicBezTo>
                    <a:pt x="16933" y="8536"/>
                    <a:pt x="17100" y="8711"/>
                    <a:pt x="17317" y="8763"/>
                  </a:cubicBezTo>
                  <a:lnTo>
                    <a:pt x="18193" y="8974"/>
                  </a:lnTo>
                  <a:lnTo>
                    <a:pt x="18193" y="10351"/>
                  </a:lnTo>
                  <a:lnTo>
                    <a:pt x="17317" y="10562"/>
                  </a:lnTo>
                  <a:cubicBezTo>
                    <a:pt x="17100" y="10614"/>
                    <a:pt x="16933" y="10789"/>
                    <a:pt x="16894" y="11009"/>
                  </a:cubicBezTo>
                  <a:cubicBezTo>
                    <a:pt x="16710" y="12021"/>
                    <a:pt x="16311" y="12981"/>
                    <a:pt x="15729" y="13826"/>
                  </a:cubicBezTo>
                  <a:cubicBezTo>
                    <a:pt x="15605" y="14007"/>
                    <a:pt x="15596" y="14246"/>
                    <a:pt x="15711" y="14436"/>
                  </a:cubicBezTo>
                  <a:lnTo>
                    <a:pt x="16154" y="15179"/>
                  </a:lnTo>
                  <a:lnTo>
                    <a:pt x="15179" y="16154"/>
                  </a:lnTo>
                  <a:lnTo>
                    <a:pt x="14439" y="15710"/>
                  </a:lnTo>
                  <a:cubicBezTo>
                    <a:pt x="14349" y="15656"/>
                    <a:pt x="14247" y="15629"/>
                    <a:pt x="14146" y="15629"/>
                  </a:cubicBezTo>
                  <a:cubicBezTo>
                    <a:pt x="14033" y="15629"/>
                    <a:pt x="13922" y="15662"/>
                    <a:pt x="13826" y="15729"/>
                  </a:cubicBezTo>
                  <a:cubicBezTo>
                    <a:pt x="12981" y="16311"/>
                    <a:pt x="12021" y="16707"/>
                    <a:pt x="11009" y="16891"/>
                  </a:cubicBezTo>
                  <a:cubicBezTo>
                    <a:pt x="10789" y="16933"/>
                    <a:pt x="10614" y="17099"/>
                    <a:pt x="10562" y="17317"/>
                  </a:cubicBezTo>
                  <a:lnTo>
                    <a:pt x="10351" y="18192"/>
                  </a:lnTo>
                  <a:lnTo>
                    <a:pt x="8974" y="18192"/>
                  </a:lnTo>
                  <a:lnTo>
                    <a:pt x="8763" y="17317"/>
                  </a:lnTo>
                  <a:cubicBezTo>
                    <a:pt x="8712" y="17099"/>
                    <a:pt x="8536" y="16933"/>
                    <a:pt x="8316" y="16891"/>
                  </a:cubicBezTo>
                  <a:cubicBezTo>
                    <a:pt x="7304" y="16707"/>
                    <a:pt x="6344" y="16311"/>
                    <a:pt x="5499" y="15729"/>
                  </a:cubicBezTo>
                  <a:cubicBezTo>
                    <a:pt x="5404" y="15662"/>
                    <a:pt x="5293" y="15629"/>
                    <a:pt x="5181" y="15629"/>
                  </a:cubicBezTo>
                  <a:cubicBezTo>
                    <a:pt x="5081" y="15629"/>
                    <a:pt x="4979" y="15656"/>
                    <a:pt x="4889" y="15710"/>
                  </a:cubicBezTo>
                  <a:lnTo>
                    <a:pt x="4146" y="16154"/>
                  </a:lnTo>
                  <a:lnTo>
                    <a:pt x="3171" y="15179"/>
                  </a:lnTo>
                  <a:lnTo>
                    <a:pt x="3615" y="14436"/>
                  </a:lnTo>
                  <a:cubicBezTo>
                    <a:pt x="3729" y="14246"/>
                    <a:pt x="3723" y="14007"/>
                    <a:pt x="3597" y="13826"/>
                  </a:cubicBezTo>
                  <a:cubicBezTo>
                    <a:pt x="3014" y="12981"/>
                    <a:pt x="2618" y="12021"/>
                    <a:pt x="2434" y="11009"/>
                  </a:cubicBezTo>
                  <a:cubicBezTo>
                    <a:pt x="2392" y="10789"/>
                    <a:pt x="2226" y="10614"/>
                    <a:pt x="2011" y="10562"/>
                  </a:cubicBezTo>
                  <a:lnTo>
                    <a:pt x="1133" y="10351"/>
                  </a:lnTo>
                  <a:lnTo>
                    <a:pt x="1133" y="8974"/>
                  </a:lnTo>
                  <a:lnTo>
                    <a:pt x="2008" y="8763"/>
                  </a:lnTo>
                  <a:cubicBezTo>
                    <a:pt x="2226" y="8711"/>
                    <a:pt x="2392" y="8536"/>
                    <a:pt x="2431" y="8316"/>
                  </a:cubicBezTo>
                  <a:cubicBezTo>
                    <a:pt x="2615" y="7304"/>
                    <a:pt x="3014" y="6344"/>
                    <a:pt x="3597" y="5499"/>
                  </a:cubicBezTo>
                  <a:cubicBezTo>
                    <a:pt x="3720" y="5317"/>
                    <a:pt x="3729" y="5079"/>
                    <a:pt x="3615" y="4889"/>
                  </a:cubicBezTo>
                  <a:lnTo>
                    <a:pt x="3171" y="4146"/>
                  </a:lnTo>
                  <a:lnTo>
                    <a:pt x="4146" y="3171"/>
                  </a:lnTo>
                  <a:lnTo>
                    <a:pt x="4889" y="3614"/>
                  </a:lnTo>
                  <a:cubicBezTo>
                    <a:pt x="4979" y="3669"/>
                    <a:pt x="5081" y="3696"/>
                    <a:pt x="5181" y="3696"/>
                  </a:cubicBezTo>
                  <a:cubicBezTo>
                    <a:pt x="5293" y="3696"/>
                    <a:pt x="5404" y="3663"/>
                    <a:pt x="5499" y="3596"/>
                  </a:cubicBezTo>
                  <a:cubicBezTo>
                    <a:pt x="6344" y="3014"/>
                    <a:pt x="7304" y="2618"/>
                    <a:pt x="8316" y="2434"/>
                  </a:cubicBezTo>
                  <a:cubicBezTo>
                    <a:pt x="8536" y="2392"/>
                    <a:pt x="8712" y="2226"/>
                    <a:pt x="8763" y="2008"/>
                  </a:cubicBezTo>
                  <a:lnTo>
                    <a:pt x="8974" y="1132"/>
                  </a:lnTo>
                  <a:close/>
                  <a:moveTo>
                    <a:pt x="8530" y="0"/>
                  </a:moveTo>
                  <a:cubicBezTo>
                    <a:pt x="8268" y="0"/>
                    <a:pt x="8041" y="178"/>
                    <a:pt x="7981" y="432"/>
                  </a:cubicBezTo>
                  <a:lnTo>
                    <a:pt x="7748" y="1392"/>
                  </a:lnTo>
                  <a:cubicBezTo>
                    <a:pt x="6833" y="1604"/>
                    <a:pt x="5961" y="1963"/>
                    <a:pt x="5167" y="2461"/>
                  </a:cubicBezTo>
                  <a:lnTo>
                    <a:pt x="4348" y="1969"/>
                  </a:lnTo>
                  <a:cubicBezTo>
                    <a:pt x="4260" y="1915"/>
                    <a:pt x="4160" y="1889"/>
                    <a:pt x="4061" y="1889"/>
                  </a:cubicBezTo>
                  <a:cubicBezTo>
                    <a:pt x="3913" y="1889"/>
                    <a:pt x="3767" y="1946"/>
                    <a:pt x="3657" y="2056"/>
                  </a:cubicBezTo>
                  <a:lnTo>
                    <a:pt x="2057" y="3657"/>
                  </a:lnTo>
                  <a:cubicBezTo>
                    <a:pt x="1872" y="3841"/>
                    <a:pt x="1839" y="4125"/>
                    <a:pt x="1972" y="4348"/>
                  </a:cubicBezTo>
                  <a:lnTo>
                    <a:pt x="2461" y="5163"/>
                  </a:lnTo>
                  <a:cubicBezTo>
                    <a:pt x="1963" y="5958"/>
                    <a:pt x="1604" y="6830"/>
                    <a:pt x="1395" y="7745"/>
                  </a:cubicBezTo>
                  <a:lnTo>
                    <a:pt x="435" y="7978"/>
                  </a:lnTo>
                  <a:cubicBezTo>
                    <a:pt x="179" y="8041"/>
                    <a:pt x="0" y="8267"/>
                    <a:pt x="0" y="8530"/>
                  </a:cubicBezTo>
                  <a:lnTo>
                    <a:pt x="0" y="10795"/>
                  </a:lnTo>
                  <a:cubicBezTo>
                    <a:pt x="0" y="11057"/>
                    <a:pt x="179" y="11284"/>
                    <a:pt x="432" y="11344"/>
                  </a:cubicBezTo>
                  <a:lnTo>
                    <a:pt x="1392" y="11580"/>
                  </a:lnTo>
                  <a:cubicBezTo>
                    <a:pt x="1604" y="12492"/>
                    <a:pt x="1963" y="13364"/>
                    <a:pt x="2461" y="14158"/>
                  </a:cubicBezTo>
                  <a:lnTo>
                    <a:pt x="1969" y="14977"/>
                  </a:lnTo>
                  <a:cubicBezTo>
                    <a:pt x="1836" y="15200"/>
                    <a:pt x="1872" y="15484"/>
                    <a:pt x="2057" y="15668"/>
                  </a:cubicBezTo>
                  <a:lnTo>
                    <a:pt x="3657" y="17268"/>
                  </a:lnTo>
                  <a:cubicBezTo>
                    <a:pt x="3766" y="17378"/>
                    <a:pt x="3911" y="17435"/>
                    <a:pt x="4057" y="17435"/>
                  </a:cubicBezTo>
                  <a:cubicBezTo>
                    <a:pt x="4157" y="17435"/>
                    <a:pt x="4258" y="17408"/>
                    <a:pt x="4348" y="17353"/>
                  </a:cubicBezTo>
                  <a:lnTo>
                    <a:pt x="5164" y="16864"/>
                  </a:lnTo>
                  <a:cubicBezTo>
                    <a:pt x="5958" y="17362"/>
                    <a:pt x="6830" y="17721"/>
                    <a:pt x="7745" y="17930"/>
                  </a:cubicBezTo>
                  <a:lnTo>
                    <a:pt x="7978" y="18890"/>
                  </a:lnTo>
                  <a:cubicBezTo>
                    <a:pt x="8041" y="19147"/>
                    <a:pt x="8268" y="19325"/>
                    <a:pt x="8530" y="19325"/>
                  </a:cubicBezTo>
                  <a:lnTo>
                    <a:pt x="10795" y="19325"/>
                  </a:lnTo>
                  <a:cubicBezTo>
                    <a:pt x="11058" y="19325"/>
                    <a:pt x="11284" y="19147"/>
                    <a:pt x="11344" y="18893"/>
                  </a:cubicBezTo>
                  <a:lnTo>
                    <a:pt x="11577" y="17933"/>
                  </a:lnTo>
                  <a:cubicBezTo>
                    <a:pt x="12492" y="17721"/>
                    <a:pt x="13364" y="17362"/>
                    <a:pt x="14159" y="16864"/>
                  </a:cubicBezTo>
                  <a:lnTo>
                    <a:pt x="14977" y="17356"/>
                  </a:lnTo>
                  <a:cubicBezTo>
                    <a:pt x="15066" y="17410"/>
                    <a:pt x="15166" y="17436"/>
                    <a:pt x="15266" y="17436"/>
                  </a:cubicBezTo>
                  <a:cubicBezTo>
                    <a:pt x="15413" y="17436"/>
                    <a:pt x="15559" y="17379"/>
                    <a:pt x="15668" y="17271"/>
                  </a:cubicBezTo>
                  <a:lnTo>
                    <a:pt x="17269" y="15668"/>
                  </a:lnTo>
                  <a:cubicBezTo>
                    <a:pt x="17453" y="15484"/>
                    <a:pt x="17489" y="15200"/>
                    <a:pt x="17353" y="14977"/>
                  </a:cubicBezTo>
                  <a:lnTo>
                    <a:pt x="16864" y="14161"/>
                  </a:lnTo>
                  <a:cubicBezTo>
                    <a:pt x="17362" y="13367"/>
                    <a:pt x="17722" y="12495"/>
                    <a:pt x="17930" y="11580"/>
                  </a:cubicBezTo>
                  <a:lnTo>
                    <a:pt x="18890" y="11347"/>
                  </a:lnTo>
                  <a:cubicBezTo>
                    <a:pt x="19147" y="11284"/>
                    <a:pt x="19325" y="11057"/>
                    <a:pt x="19325" y="10795"/>
                  </a:cubicBezTo>
                  <a:lnTo>
                    <a:pt x="19325" y="8530"/>
                  </a:lnTo>
                  <a:cubicBezTo>
                    <a:pt x="19325" y="8267"/>
                    <a:pt x="19147" y="8041"/>
                    <a:pt x="18893" y="7981"/>
                  </a:cubicBezTo>
                  <a:lnTo>
                    <a:pt x="17933" y="7748"/>
                  </a:lnTo>
                  <a:cubicBezTo>
                    <a:pt x="17722" y="6833"/>
                    <a:pt x="17362" y="5961"/>
                    <a:pt x="16864" y="5166"/>
                  </a:cubicBezTo>
                  <a:lnTo>
                    <a:pt x="17356" y="4348"/>
                  </a:lnTo>
                  <a:cubicBezTo>
                    <a:pt x="17489" y="4128"/>
                    <a:pt x="17453" y="3841"/>
                    <a:pt x="17272" y="3657"/>
                  </a:cubicBezTo>
                  <a:lnTo>
                    <a:pt x="15668" y="2056"/>
                  </a:lnTo>
                  <a:cubicBezTo>
                    <a:pt x="15559" y="1947"/>
                    <a:pt x="15415" y="1890"/>
                    <a:pt x="15268" y="1890"/>
                  </a:cubicBezTo>
                  <a:cubicBezTo>
                    <a:pt x="15168" y="1890"/>
                    <a:pt x="15068" y="1917"/>
                    <a:pt x="14977" y="1972"/>
                  </a:cubicBezTo>
                  <a:lnTo>
                    <a:pt x="14162" y="2461"/>
                  </a:lnTo>
                  <a:cubicBezTo>
                    <a:pt x="13367" y="1963"/>
                    <a:pt x="12495" y="1604"/>
                    <a:pt x="11580" y="1395"/>
                  </a:cubicBezTo>
                  <a:lnTo>
                    <a:pt x="11347" y="435"/>
                  </a:lnTo>
                  <a:cubicBezTo>
                    <a:pt x="11284" y="178"/>
                    <a:pt x="11058" y="0"/>
                    <a:pt x="10795" y="0"/>
                  </a:cubicBezTo>
                  <a:close/>
                </a:path>
              </a:pathLst>
            </a:custGeom>
            <a:solidFill>
              <a:srgbClr val="1F2C63"/>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867"/>
                <a:buFont typeface="Arial"/>
                <a:buNone/>
              </a:pPr>
              <a:r>
                <a:t/>
              </a:r>
              <a:endParaRPr b="0" i="0" sz="1867" u="none" cap="none" strike="noStrike">
                <a:solidFill>
                  <a:srgbClr val="435D74"/>
                </a:solidFill>
                <a:latin typeface="Calibri"/>
                <a:ea typeface="Calibri"/>
                <a:cs typeface="Calibri"/>
                <a:sym typeface="Calibri"/>
              </a:endParaRPr>
            </a:p>
          </p:txBody>
        </p:sp>
        <p:sp>
          <p:nvSpPr>
            <p:cNvPr id="172" name="Google Shape;172;p26"/>
            <p:cNvSpPr/>
            <p:nvPr/>
          </p:nvSpPr>
          <p:spPr>
            <a:xfrm>
              <a:off x="2762000" y="918475"/>
              <a:ext cx="311400" cy="311400"/>
            </a:xfrm>
            <a:custGeom>
              <a:rect b="b" l="l" r="r" t="t"/>
              <a:pathLst>
                <a:path extrusionOk="0" h="12456" w="12456">
                  <a:moveTo>
                    <a:pt x="6227" y="1133"/>
                  </a:moveTo>
                  <a:cubicBezTo>
                    <a:pt x="9038" y="1133"/>
                    <a:pt x="11323" y="3418"/>
                    <a:pt x="11323" y="6226"/>
                  </a:cubicBezTo>
                  <a:cubicBezTo>
                    <a:pt x="11323" y="9038"/>
                    <a:pt x="9038" y="11323"/>
                    <a:pt x="6227" y="11323"/>
                  </a:cubicBezTo>
                  <a:cubicBezTo>
                    <a:pt x="3419" y="11323"/>
                    <a:pt x="1133" y="9038"/>
                    <a:pt x="1133" y="6226"/>
                  </a:cubicBezTo>
                  <a:cubicBezTo>
                    <a:pt x="1133" y="3418"/>
                    <a:pt x="3419" y="1133"/>
                    <a:pt x="6227" y="1133"/>
                  </a:cubicBezTo>
                  <a:close/>
                  <a:moveTo>
                    <a:pt x="6227" y="0"/>
                  </a:moveTo>
                  <a:cubicBezTo>
                    <a:pt x="2794" y="0"/>
                    <a:pt x="1" y="2793"/>
                    <a:pt x="1" y="6226"/>
                  </a:cubicBezTo>
                  <a:cubicBezTo>
                    <a:pt x="1" y="9663"/>
                    <a:pt x="2794" y="12456"/>
                    <a:pt x="6227" y="12456"/>
                  </a:cubicBezTo>
                  <a:cubicBezTo>
                    <a:pt x="9663" y="12456"/>
                    <a:pt x="12456" y="9663"/>
                    <a:pt x="12456" y="6226"/>
                  </a:cubicBezTo>
                  <a:cubicBezTo>
                    <a:pt x="12456" y="2793"/>
                    <a:pt x="9663" y="0"/>
                    <a:pt x="6227" y="0"/>
                  </a:cubicBezTo>
                  <a:close/>
                </a:path>
              </a:pathLst>
            </a:custGeom>
            <a:solidFill>
              <a:srgbClr val="1F2C63"/>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867"/>
                <a:buFont typeface="Arial"/>
                <a:buNone/>
              </a:pPr>
              <a:r>
                <a:t/>
              </a:r>
              <a:endParaRPr b="0" i="0" sz="1867" u="none" cap="none" strike="noStrike">
                <a:solidFill>
                  <a:srgbClr val="435D74"/>
                </a:solidFill>
                <a:latin typeface="Calibri"/>
                <a:ea typeface="Calibri"/>
                <a:cs typeface="Calibri"/>
                <a:sym typeface="Calibri"/>
              </a:endParaRPr>
            </a:p>
          </p:txBody>
        </p:sp>
        <p:sp>
          <p:nvSpPr>
            <p:cNvPr id="173" name="Google Shape;173;p26"/>
            <p:cNvSpPr/>
            <p:nvPr/>
          </p:nvSpPr>
          <p:spPr>
            <a:xfrm>
              <a:off x="2810775" y="975075"/>
              <a:ext cx="206025" cy="198150"/>
            </a:xfrm>
            <a:custGeom>
              <a:rect b="b" l="l" r="r" t="t"/>
              <a:pathLst>
                <a:path extrusionOk="0" h="7926" w="8241">
                  <a:moveTo>
                    <a:pt x="4275" y="1132"/>
                  </a:moveTo>
                  <a:cubicBezTo>
                    <a:pt x="4640" y="1132"/>
                    <a:pt x="5009" y="1203"/>
                    <a:pt x="5360" y="1348"/>
                  </a:cubicBezTo>
                  <a:cubicBezTo>
                    <a:pt x="6416" y="1785"/>
                    <a:pt x="7108" y="2818"/>
                    <a:pt x="7108" y="3962"/>
                  </a:cubicBezTo>
                  <a:cubicBezTo>
                    <a:pt x="7105" y="5527"/>
                    <a:pt x="5840" y="6792"/>
                    <a:pt x="4276" y="6795"/>
                  </a:cubicBezTo>
                  <a:cubicBezTo>
                    <a:pt x="3131" y="6795"/>
                    <a:pt x="2099" y="6103"/>
                    <a:pt x="1661" y="5046"/>
                  </a:cubicBezTo>
                  <a:cubicBezTo>
                    <a:pt x="1223" y="3987"/>
                    <a:pt x="1465" y="2770"/>
                    <a:pt x="2274" y="1961"/>
                  </a:cubicBezTo>
                  <a:cubicBezTo>
                    <a:pt x="2815" y="1419"/>
                    <a:pt x="3538" y="1132"/>
                    <a:pt x="4275" y="1132"/>
                  </a:cubicBezTo>
                  <a:close/>
                  <a:moveTo>
                    <a:pt x="4276" y="1"/>
                  </a:moveTo>
                  <a:cubicBezTo>
                    <a:pt x="2672" y="1"/>
                    <a:pt x="1229" y="964"/>
                    <a:pt x="613" y="2447"/>
                  </a:cubicBezTo>
                  <a:cubicBezTo>
                    <a:pt x="0" y="3926"/>
                    <a:pt x="341" y="5632"/>
                    <a:pt x="1474" y="6764"/>
                  </a:cubicBezTo>
                  <a:cubicBezTo>
                    <a:pt x="2232" y="7523"/>
                    <a:pt x="3247" y="7926"/>
                    <a:pt x="4279" y="7926"/>
                  </a:cubicBezTo>
                  <a:cubicBezTo>
                    <a:pt x="4789" y="7926"/>
                    <a:pt x="5302" y="7828"/>
                    <a:pt x="5791" y="7625"/>
                  </a:cubicBezTo>
                  <a:cubicBezTo>
                    <a:pt x="7274" y="7009"/>
                    <a:pt x="8240" y="5566"/>
                    <a:pt x="8240" y="3962"/>
                  </a:cubicBezTo>
                  <a:cubicBezTo>
                    <a:pt x="8237" y="1773"/>
                    <a:pt x="6465" y="1"/>
                    <a:pt x="4276" y="1"/>
                  </a:cubicBezTo>
                  <a:close/>
                </a:path>
              </a:pathLst>
            </a:custGeom>
            <a:solidFill>
              <a:srgbClr val="1F2C63"/>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867"/>
                <a:buFont typeface="Arial"/>
                <a:buNone/>
              </a:pPr>
              <a:r>
                <a:t/>
              </a:r>
              <a:endParaRPr b="0" i="0" sz="1867" u="none" cap="none" strike="noStrike">
                <a:solidFill>
                  <a:srgbClr val="435D74"/>
                </a:solidFill>
                <a:latin typeface="Calibri"/>
                <a:ea typeface="Calibri"/>
                <a:cs typeface="Calibri"/>
                <a:sym typeface="Calibri"/>
              </a:endParaRPr>
            </a:p>
          </p:txBody>
        </p:sp>
      </p:grpSp>
      <p:sp>
        <p:nvSpPr>
          <p:cNvPr id="174" name="Google Shape;174;p26"/>
          <p:cNvSpPr/>
          <p:nvPr/>
        </p:nvSpPr>
        <p:spPr>
          <a:xfrm>
            <a:off x="770560" y="1525425"/>
            <a:ext cx="10410697" cy="5074879"/>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None/>
            </a:pPr>
            <a:r>
              <a:rPr b="1" i="0" lang="ru-RU" sz="2400" u="none" cap="none" strike="noStrike">
                <a:solidFill>
                  <a:schemeClr val="lt1"/>
                </a:solidFill>
                <a:latin typeface="Arial"/>
                <a:ea typeface="Arial"/>
                <a:cs typeface="Arial"/>
                <a:sym typeface="Arial"/>
              </a:rPr>
              <a:t>Flexbox Layout (Flexible Box) ( рекомендація W3C станом на жовтень 2017 р.) спрямований на забезпечення більш ефективного способу компонування, вирівнювання та розподілу простору між елементами в контейнері, навіть якщо їхній розмір невідомий та/або динамічний (отже, слово «flex»).</a:t>
            </a:r>
            <a:endParaRPr b="1" i="0" sz="2400" u="none" cap="none" strike="noStrike">
              <a:solidFill>
                <a:schemeClr val="lt1"/>
              </a:solidFill>
              <a:latin typeface="Arial"/>
              <a:ea typeface="Arial"/>
              <a:cs typeface="Arial"/>
              <a:sym typeface="Arial"/>
            </a:endParaRPr>
          </a:p>
          <a:p>
            <a:pPr indent="0" lvl="0" marL="0" marR="0" rtl="0" algn="just">
              <a:lnSpc>
                <a:spcPct val="100000"/>
              </a:lnSpc>
              <a:spcBef>
                <a:spcPts val="0"/>
              </a:spcBef>
              <a:spcAft>
                <a:spcPts val="0"/>
              </a:spcAft>
              <a:buNone/>
            </a:pPr>
            <a:r>
              <a:t/>
            </a:r>
            <a:endParaRPr b="1" i="0" sz="2400" u="none" cap="none" strike="noStrike">
              <a:solidFill>
                <a:schemeClr val="lt1"/>
              </a:solidFill>
              <a:latin typeface="Arial"/>
              <a:ea typeface="Arial"/>
              <a:cs typeface="Arial"/>
              <a:sym typeface="Arial"/>
            </a:endParaRPr>
          </a:p>
          <a:p>
            <a:pPr indent="0" lvl="0" marL="0" marR="0" rtl="0" algn="just">
              <a:lnSpc>
                <a:spcPct val="100000"/>
              </a:lnSpc>
              <a:spcBef>
                <a:spcPts val="0"/>
              </a:spcBef>
              <a:spcAft>
                <a:spcPts val="0"/>
              </a:spcAft>
              <a:buNone/>
            </a:pPr>
            <a:r>
              <a:rPr b="1" i="0" lang="ru-RU" sz="2400" u="none" cap="none" strike="noStrike">
                <a:solidFill>
                  <a:schemeClr val="lt1"/>
                </a:solidFill>
                <a:latin typeface="Arial"/>
                <a:ea typeface="Arial"/>
                <a:cs typeface="Arial"/>
                <a:sym typeface="Arial"/>
              </a:rPr>
              <a:t>Основна ідея гнучкого макета полягає в тому, щоб надати контейнеру можливість змінювати ширину/висоту (і порядок) своїх елементів, щоб найкращим чином заповнювати доступний простір (здебільшого для адаптації до всіх типів пристроїв відображення та розмірів екрана). Гнучкий контейнер розширює елементи, щоб заповнити вільний простір, або звужує їх, щоб запобігти переповненню.</a:t>
            </a:r>
            <a:endParaRPr/>
          </a:p>
          <a:p>
            <a:pPr indent="0" lvl="0" marL="0" marR="0" rtl="0" algn="just">
              <a:lnSpc>
                <a:spcPct val="100000"/>
              </a:lnSpc>
              <a:spcBef>
                <a:spcPts val="0"/>
              </a:spcBef>
              <a:spcAft>
                <a:spcPts val="0"/>
              </a:spcAft>
              <a:buNone/>
            </a:pPr>
            <a:r>
              <a:t/>
            </a:r>
            <a:endParaRPr b="1" i="0" sz="2400" u="none" cap="none" strike="noStrike">
              <a:solidFill>
                <a:schemeClr val="lt1"/>
              </a:solidFill>
              <a:latin typeface="Arial"/>
              <a:ea typeface="Arial"/>
              <a:cs typeface="Arial"/>
              <a:sym typeface="Arial"/>
            </a:endParaRPr>
          </a:p>
          <a:p>
            <a:pPr indent="0" lvl="0" marL="0" marR="0" rtl="0" algn="just">
              <a:lnSpc>
                <a:spcPct val="100000"/>
              </a:lnSpc>
              <a:spcBef>
                <a:spcPts val="0"/>
              </a:spcBef>
              <a:spcAft>
                <a:spcPts val="0"/>
              </a:spcAft>
              <a:buNone/>
            </a:pPr>
            <a:r>
              <a:t/>
            </a:r>
            <a:endParaRPr b="1" i="0" sz="2400" u="none" cap="none" strike="noStrike">
              <a:solidFill>
                <a:schemeClr val="lt1"/>
              </a:solidFill>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1F2C63"/>
        </a:solidFill>
      </p:bgPr>
    </p:bg>
    <p:spTree>
      <p:nvGrpSpPr>
        <p:cNvPr id="353" name="Shape 353"/>
        <p:cNvGrpSpPr/>
        <p:nvPr/>
      </p:nvGrpSpPr>
      <p:grpSpPr>
        <a:xfrm>
          <a:off x="0" y="0"/>
          <a:ext cx="0" cy="0"/>
          <a:chOff x="0" y="0"/>
          <a:chExt cx="0" cy="0"/>
        </a:xfrm>
      </p:grpSpPr>
      <p:sp>
        <p:nvSpPr>
          <p:cNvPr id="354" name="Google Shape;354;p44"/>
          <p:cNvSpPr/>
          <p:nvPr/>
        </p:nvSpPr>
        <p:spPr>
          <a:xfrm>
            <a:off x="6096000" y="-16055"/>
            <a:ext cx="6096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355" name="Google Shape;355;p44"/>
          <p:cNvSpPr/>
          <p:nvPr/>
        </p:nvSpPr>
        <p:spPr>
          <a:xfrm>
            <a:off x="573582" y="346478"/>
            <a:ext cx="5037161" cy="5539938"/>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4000"/>
              <a:buFont typeface="Arial"/>
              <a:buNone/>
            </a:pPr>
            <a:r>
              <a:rPr b="1" i="0" lang="ru-RU" sz="3600" u="none" cap="none" strike="noStrike">
                <a:solidFill>
                  <a:srgbClr val="FFFFFF"/>
                </a:solidFill>
                <a:latin typeface="Verdana"/>
                <a:ea typeface="Verdana"/>
                <a:cs typeface="Verdana"/>
                <a:sym typeface="Verdana"/>
              </a:rPr>
              <a:t>Ідеальне центрування</a:t>
            </a:r>
            <a:endParaRPr b="1" i="0" sz="3600" u="none" cap="none" strike="noStrike">
              <a:solidFill>
                <a:srgbClr val="FFFFFF"/>
              </a:solidFill>
              <a:latin typeface="Verdana"/>
              <a:ea typeface="Verdana"/>
              <a:cs typeface="Verdana"/>
              <a:sym typeface="Verdana"/>
            </a:endParaRPr>
          </a:p>
          <a:p>
            <a:pPr indent="0" lvl="0" marL="0" marR="0" rtl="0" algn="ctr">
              <a:lnSpc>
                <a:spcPct val="100000"/>
              </a:lnSpc>
              <a:spcBef>
                <a:spcPts val="0"/>
              </a:spcBef>
              <a:spcAft>
                <a:spcPts val="0"/>
              </a:spcAft>
              <a:buClr>
                <a:srgbClr val="FFFFFF"/>
              </a:buClr>
              <a:buSzPts val="4000"/>
              <a:buFont typeface="Arial"/>
              <a:buNone/>
            </a:pPr>
            <a:r>
              <a:t/>
            </a:r>
            <a:endParaRPr b="1" i="0" sz="3600" u="none" cap="none" strike="noStrike">
              <a:solidFill>
                <a:srgbClr val="FFFFFF"/>
              </a:solidFill>
              <a:latin typeface="Verdana"/>
              <a:ea typeface="Verdana"/>
              <a:cs typeface="Verdana"/>
              <a:sym typeface="Verdana"/>
            </a:endParaRPr>
          </a:p>
          <a:p>
            <a:pPr indent="0" lvl="0" marL="0" marR="0" rtl="0" algn="ctr">
              <a:lnSpc>
                <a:spcPct val="100000"/>
              </a:lnSpc>
              <a:spcBef>
                <a:spcPts val="0"/>
              </a:spcBef>
              <a:spcAft>
                <a:spcPts val="0"/>
              </a:spcAft>
              <a:buClr>
                <a:srgbClr val="FFFFFF"/>
              </a:buClr>
              <a:buSzPts val="4000"/>
              <a:buFont typeface="Arial"/>
              <a:buNone/>
            </a:pPr>
            <a:r>
              <a:t/>
            </a:r>
            <a:endParaRPr b="1" i="0" sz="3600" u="none" cap="none" strike="noStrike">
              <a:solidFill>
                <a:srgbClr val="FFFFFF"/>
              </a:solidFill>
              <a:latin typeface="Verdana"/>
              <a:ea typeface="Verdana"/>
              <a:cs typeface="Verdana"/>
              <a:sym typeface="Verdana"/>
            </a:endParaRPr>
          </a:p>
          <a:p>
            <a:pPr indent="0" lvl="0" marL="0" marR="0" rtl="0" algn="ctr">
              <a:lnSpc>
                <a:spcPct val="100000"/>
              </a:lnSpc>
              <a:spcBef>
                <a:spcPts val="0"/>
              </a:spcBef>
              <a:spcAft>
                <a:spcPts val="0"/>
              </a:spcAft>
              <a:buClr>
                <a:srgbClr val="FFFFFF"/>
              </a:buClr>
              <a:buSzPts val="4000"/>
              <a:buFont typeface="Arial"/>
              <a:buNone/>
            </a:pPr>
            <a:r>
              <a:rPr b="1" i="0" lang="ru-RU" sz="3000" u="none" cap="none" strike="noStrike">
                <a:solidFill>
                  <a:srgbClr val="FFFFFF"/>
                </a:solidFill>
                <a:latin typeface="Verdana"/>
                <a:ea typeface="Verdana"/>
                <a:cs typeface="Verdana"/>
                <a:sym typeface="Verdana"/>
              </a:rPr>
              <a:t>В наступному прикладі ми вирішимо дуже розповсюджену проблему стилю: ідеальне центрування.</a:t>
            </a:r>
            <a:endParaRPr b="1" i="0" sz="3000" u="none" cap="none" strike="noStrike">
              <a:solidFill>
                <a:srgbClr val="FFFFFF"/>
              </a:solidFill>
              <a:latin typeface="Verdana"/>
              <a:ea typeface="Verdana"/>
              <a:cs typeface="Verdana"/>
              <a:sym typeface="Verdana"/>
            </a:endParaRPr>
          </a:p>
        </p:txBody>
      </p:sp>
      <p:sp>
        <p:nvSpPr>
          <p:cNvPr id="356" name="Google Shape;356;p44"/>
          <p:cNvSpPr/>
          <p:nvPr/>
        </p:nvSpPr>
        <p:spPr>
          <a:xfrm>
            <a:off x="6357728" y="147954"/>
            <a:ext cx="5572543" cy="1323399"/>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rgbClr val="FFFFFF"/>
              </a:buClr>
              <a:buSzPts val="4000"/>
              <a:buFont typeface="Arial"/>
              <a:buNone/>
            </a:pPr>
            <a:r>
              <a:rPr b="0" i="0" lang="ru-RU" sz="2000" u="none" cap="none" strike="noStrike">
                <a:solidFill>
                  <a:srgbClr val="A52A2A"/>
                </a:solidFill>
                <a:latin typeface="Consolas"/>
                <a:ea typeface="Consolas"/>
                <a:cs typeface="Consolas"/>
                <a:sym typeface="Consolas"/>
              </a:rPr>
              <a:t>Встановіть для властивостей justify-content та align-items значення center, і гнучкий елемент буде ідеально центровано:</a:t>
            </a:r>
            <a:endParaRPr b="0" i="0" sz="2000" u="none" cap="none" strike="noStrike">
              <a:solidFill>
                <a:srgbClr val="FFFFFF"/>
              </a:solidFill>
              <a:latin typeface="Verdana"/>
              <a:ea typeface="Verdana"/>
              <a:cs typeface="Verdana"/>
              <a:sym typeface="Verdana"/>
            </a:endParaRPr>
          </a:p>
        </p:txBody>
      </p:sp>
      <p:sp>
        <p:nvSpPr>
          <p:cNvPr id="357" name="Google Shape;357;p44"/>
          <p:cNvSpPr/>
          <p:nvPr/>
        </p:nvSpPr>
        <p:spPr>
          <a:xfrm>
            <a:off x="6233148" y="1635362"/>
            <a:ext cx="5572543" cy="24929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4000"/>
              <a:buFont typeface="Arial"/>
              <a:buNone/>
            </a:pPr>
            <a:r>
              <a:rPr b="0" i="0" lang="ru-RU" sz="2600" u="none" cap="none" strike="noStrike">
                <a:solidFill>
                  <a:srgbClr val="A52A2A"/>
                </a:solidFill>
                <a:latin typeface="Consolas"/>
                <a:ea typeface="Consolas"/>
                <a:cs typeface="Consolas"/>
                <a:sym typeface="Consolas"/>
              </a:rPr>
              <a:t>.flex-container </a:t>
            </a:r>
            <a:r>
              <a:rPr b="0" i="0" lang="ru-RU" sz="2600" u="none" cap="none" strike="noStrike">
                <a:solidFill>
                  <a:srgbClr val="000000"/>
                </a:solidFill>
                <a:latin typeface="Consolas"/>
                <a:ea typeface="Consolas"/>
                <a:cs typeface="Consolas"/>
                <a:sym typeface="Consolas"/>
              </a:rPr>
              <a:t>{</a:t>
            </a:r>
            <a:br>
              <a:rPr b="0" i="0" lang="ru-RU" sz="2600" u="none" cap="none" strike="noStrike">
                <a:solidFill>
                  <a:srgbClr val="FF0000"/>
                </a:solidFill>
                <a:latin typeface="Consolas"/>
                <a:ea typeface="Consolas"/>
                <a:cs typeface="Consolas"/>
                <a:sym typeface="Consolas"/>
              </a:rPr>
            </a:br>
            <a:r>
              <a:rPr b="0" i="0" lang="ru-RU" sz="2600" u="none" cap="none" strike="noStrike">
                <a:solidFill>
                  <a:srgbClr val="FF0000"/>
                </a:solidFill>
                <a:latin typeface="Consolas"/>
                <a:ea typeface="Consolas"/>
                <a:cs typeface="Consolas"/>
                <a:sym typeface="Consolas"/>
              </a:rPr>
              <a:t>  display</a:t>
            </a:r>
            <a:r>
              <a:rPr b="0" i="0" lang="ru-RU" sz="2600" u="none" cap="none" strike="noStrike">
                <a:solidFill>
                  <a:srgbClr val="000000"/>
                </a:solidFill>
                <a:latin typeface="Consolas"/>
                <a:ea typeface="Consolas"/>
                <a:cs typeface="Consolas"/>
                <a:sym typeface="Consolas"/>
              </a:rPr>
              <a:t>:</a:t>
            </a:r>
            <a:r>
              <a:rPr b="0" i="0" lang="ru-RU" sz="2600" u="none" cap="none" strike="noStrike">
                <a:solidFill>
                  <a:srgbClr val="0000CD"/>
                </a:solidFill>
                <a:latin typeface="Consolas"/>
                <a:ea typeface="Consolas"/>
                <a:cs typeface="Consolas"/>
                <a:sym typeface="Consolas"/>
              </a:rPr>
              <a:t> flex</a:t>
            </a:r>
            <a:r>
              <a:rPr b="0" i="0" lang="ru-RU" sz="2600" u="none" cap="none" strike="noStrike">
                <a:solidFill>
                  <a:srgbClr val="000000"/>
                </a:solidFill>
                <a:latin typeface="Consolas"/>
                <a:ea typeface="Consolas"/>
                <a:cs typeface="Consolas"/>
                <a:sym typeface="Consolas"/>
              </a:rPr>
              <a:t>;</a:t>
            </a:r>
            <a:br>
              <a:rPr b="0" i="0" lang="ru-RU" sz="2600" u="none" cap="none" strike="noStrike">
                <a:solidFill>
                  <a:srgbClr val="FF0000"/>
                </a:solidFill>
                <a:latin typeface="Consolas"/>
                <a:ea typeface="Consolas"/>
                <a:cs typeface="Consolas"/>
                <a:sym typeface="Consolas"/>
              </a:rPr>
            </a:br>
            <a:r>
              <a:rPr b="0" i="0" lang="ru-RU" sz="2600" u="none" cap="none" strike="noStrike">
                <a:solidFill>
                  <a:srgbClr val="FF0000"/>
                </a:solidFill>
                <a:latin typeface="Consolas"/>
                <a:ea typeface="Consolas"/>
                <a:cs typeface="Consolas"/>
                <a:sym typeface="Consolas"/>
              </a:rPr>
              <a:t>  height</a:t>
            </a:r>
            <a:r>
              <a:rPr b="0" i="0" lang="ru-RU" sz="2600" u="none" cap="none" strike="noStrike">
                <a:solidFill>
                  <a:srgbClr val="000000"/>
                </a:solidFill>
                <a:latin typeface="Consolas"/>
                <a:ea typeface="Consolas"/>
                <a:cs typeface="Consolas"/>
                <a:sym typeface="Consolas"/>
              </a:rPr>
              <a:t>:</a:t>
            </a:r>
            <a:r>
              <a:rPr b="0" i="0" lang="ru-RU" sz="2600" u="none" cap="none" strike="noStrike">
                <a:solidFill>
                  <a:srgbClr val="0000CD"/>
                </a:solidFill>
                <a:latin typeface="Consolas"/>
                <a:ea typeface="Consolas"/>
                <a:cs typeface="Consolas"/>
                <a:sym typeface="Consolas"/>
              </a:rPr>
              <a:t> 300px</a:t>
            </a:r>
            <a:r>
              <a:rPr b="0" i="0" lang="ru-RU" sz="2600" u="none" cap="none" strike="noStrike">
                <a:solidFill>
                  <a:srgbClr val="000000"/>
                </a:solidFill>
                <a:latin typeface="Consolas"/>
                <a:ea typeface="Consolas"/>
                <a:cs typeface="Consolas"/>
                <a:sym typeface="Consolas"/>
              </a:rPr>
              <a:t>;</a:t>
            </a:r>
            <a:br>
              <a:rPr b="0" i="0" lang="ru-RU" sz="2600" u="none" cap="none" strike="noStrike">
                <a:solidFill>
                  <a:srgbClr val="FF0000"/>
                </a:solidFill>
                <a:latin typeface="Consolas"/>
                <a:ea typeface="Consolas"/>
                <a:cs typeface="Consolas"/>
                <a:sym typeface="Consolas"/>
              </a:rPr>
            </a:br>
            <a:r>
              <a:rPr b="1" i="0" lang="ru-RU" sz="2600" u="none" cap="none" strike="noStrike">
                <a:solidFill>
                  <a:srgbClr val="FF0000"/>
                </a:solidFill>
                <a:latin typeface="Consolas"/>
                <a:ea typeface="Consolas"/>
                <a:cs typeface="Consolas"/>
                <a:sym typeface="Consolas"/>
              </a:rPr>
              <a:t>  justify-content</a:t>
            </a:r>
            <a:r>
              <a:rPr b="1" i="0" lang="ru-RU" sz="2600" u="none" cap="none" strike="noStrike">
                <a:solidFill>
                  <a:srgbClr val="000000"/>
                </a:solidFill>
                <a:latin typeface="Consolas"/>
                <a:ea typeface="Consolas"/>
                <a:cs typeface="Consolas"/>
                <a:sym typeface="Consolas"/>
              </a:rPr>
              <a:t>:</a:t>
            </a:r>
            <a:r>
              <a:rPr b="1" i="0" lang="ru-RU" sz="2600" u="none" cap="none" strike="noStrike">
                <a:solidFill>
                  <a:srgbClr val="0000CD"/>
                </a:solidFill>
                <a:latin typeface="Consolas"/>
                <a:ea typeface="Consolas"/>
                <a:cs typeface="Consolas"/>
                <a:sym typeface="Consolas"/>
              </a:rPr>
              <a:t> center</a:t>
            </a:r>
            <a:r>
              <a:rPr b="1" i="0" lang="ru-RU" sz="2600" u="none" cap="none" strike="noStrike">
                <a:solidFill>
                  <a:srgbClr val="000000"/>
                </a:solidFill>
                <a:latin typeface="Consolas"/>
                <a:ea typeface="Consolas"/>
                <a:cs typeface="Consolas"/>
                <a:sym typeface="Consolas"/>
              </a:rPr>
              <a:t>;</a:t>
            </a:r>
            <a:br>
              <a:rPr b="1" i="0" lang="ru-RU" sz="2600" u="none" cap="none" strike="noStrike">
                <a:solidFill>
                  <a:srgbClr val="FF0000"/>
                </a:solidFill>
                <a:latin typeface="Consolas"/>
                <a:ea typeface="Consolas"/>
                <a:cs typeface="Consolas"/>
                <a:sym typeface="Consolas"/>
              </a:rPr>
            </a:br>
            <a:r>
              <a:rPr b="1" i="0" lang="ru-RU" sz="2600" u="none" cap="none" strike="noStrike">
                <a:solidFill>
                  <a:srgbClr val="FF0000"/>
                </a:solidFill>
                <a:latin typeface="Consolas"/>
                <a:ea typeface="Consolas"/>
                <a:cs typeface="Consolas"/>
                <a:sym typeface="Consolas"/>
              </a:rPr>
              <a:t>  align-items</a:t>
            </a:r>
            <a:r>
              <a:rPr b="1" i="0" lang="ru-RU" sz="2600" u="none" cap="none" strike="noStrike">
                <a:solidFill>
                  <a:srgbClr val="000000"/>
                </a:solidFill>
                <a:latin typeface="Consolas"/>
                <a:ea typeface="Consolas"/>
                <a:cs typeface="Consolas"/>
                <a:sym typeface="Consolas"/>
              </a:rPr>
              <a:t>:</a:t>
            </a:r>
            <a:r>
              <a:rPr b="1" i="0" lang="ru-RU" sz="2600" u="none" cap="none" strike="noStrike">
                <a:solidFill>
                  <a:srgbClr val="0000CD"/>
                </a:solidFill>
                <a:latin typeface="Consolas"/>
                <a:ea typeface="Consolas"/>
                <a:cs typeface="Consolas"/>
                <a:sym typeface="Consolas"/>
              </a:rPr>
              <a:t> center</a:t>
            </a:r>
            <a:r>
              <a:rPr b="1" i="0" lang="ru-RU" sz="2600" u="none" cap="none" strike="noStrike">
                <a:solidFill>
                  <a:srgbClr val="000000"/>
                </a:solidFill>
                <a:latin typeface="Consolas"/>
                <a:ea typeface="Consolas"/>
                <a:cs typeface="Consolas"/>
                <a:sym typeface="Consolas"/>
              </a:rPr>
              <a:t>;</a:t>
            </a:r>
            <a:br>
              <a:rPr b="1" i="0" lang="ru-RU" sz="2600" u="none" cap="none" strike="noStrike">
                <a:solidFill>
                  <a:srgbClr val="FF0000"/>
                </a:solidFill>
                <a:latin typeface="Consolas"/>
                <a:ea typeface="Consolas"/>
                <a:cs typeface="Consolas"/>
                <a:sym typeface="Consolas"/>
              </a:rPr>
            </a:br>
            <a:r>
              <a:rPr b="1" i="0" lang="ru-RU" sz="2600" u="none" cap="none" strike="noStrike">
                <a:solidFill>
                  <a:schemeClr val="dk1"/>
                </a:solidFill>
                <a:latin typeface="Consolas"/>
                <a:ea typeface="Consolas"/>
                <a:cs typeface="Consolas"/>
                <a:sym typeface="Consolas"/>
              </a:rPr>
              <a:t>}</a:t>
            </a:r>
            <a:endParaRPr b="1" i="0" sz="2600" u="none" cap="none" strike="noStrike">
              <a:solidFill>
                <a:schemeClr val="dk1"/>
              </a:solidFill>
              <a:latin typeface="Verdana"/>
              <a:ea typeface="Verdana"/>
              <a:cs typeface="Verdana"/>
              <a:sym typeface="Verdana"/>
            </a:endParaRPr>
          </a:p>
        </p:txBody>
      </p:sp>
      <p:pic>
        <p:nvPicPr>
          <p:cNvPr id="358" name="Google Shape;358;p44"/>
          <p:cNvPicPr preferRelativeResize="0"/>
          <p:nvPr/>
        </p:nvPicPr>
        <p:blipFill rotWithShape="1">
          <a:blip r:embed="rId3">
            <a:alphaModFix/>
          </a:blip>
          <a:srcRect b="0" l="0" r="0" t="0"/>
          <a:stretch/>
        </p:blipFill>
        <p:spPr>
          <a:xfrm>
            <a:off x="6357728" y="4418779"/>
            <a:ext cx="5587192" cy="1309871"/>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1F2C63"/>
        </a:solidFill>
      </p:bgPr>
    </p:bg>
    <p:spTree>
      <p:nvGrpSpPr>
        <p:cNvPr id="363" name="Shape 363"/>
        <p:cNvGrpSpPr/>
        <p:nvPr/>
      </p:nvGrpSpPr>
      <p:grpSpPr>
        <a:xfrm>
          <a:off x="0" y="0"/>
          <a:ext cx="0" cy="0"/>
          <a:chOff x="0" y="0"/>
          <a:chExt cx="0" cy="0"/>
        </a:xfrm>
      </p:grpSpPr>
      <p:sp>
        <p:nvSpPr>
          <p:cNvPr id="364" name="Google Shape;364;p45"/>
          <p:cNvSpPr/>
          <p:nvPr/>
        </p:nvSpPr>
        <p:spPr>
          <a:xfrm>
            <a:off x="6096000" y="0"/>
            <a:ext cx="6096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365" name="Google Shape;365;p45"/>
          <p:cNvSpPr/>
          <p:nvPr/>
        </p:nvSpPr>
        <p:spPr>
          <a:xfrm>
            <a:off x="560882" y="1337078"/>
            <a:ext cx="5037161" cy="3970277"/>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4000"/>
              <a:buFont typeface="Arial"/>
              <a:buNone/>
            </a:pPr>
            <a:r>
              <a:rPr b="1" i="0" lang="ru-RU" sz="3600" u="none" cap="none" strike="noStrike">
                <a:solidFill>
                  <a:srgbClr val="FFFFFF"/>
                </a:solidFill>
                <a:latin typeface="Verdana"/>
                <a:ea typeface="Verdana"/>
                <a:cs typeface="Verdana"/>
                <a:sym typeface="Verdana"/>
              </a:rPr>
              <a:t>Дочірні елементи</a:t>
            </a:r>
            <a:endParaRPr b="1" i="0" sz="3600" u="none" cap="none" strike="noStrike">
              <a:solidFill>
                <a:srgbClr val="FFFFFF"/>
              </a:solidFill>
              <a:latin typeface="Verdana"/>
              <a:ea typeface="Verdana"/>
              <a:cs typeface="Verdana"/>
              <a:sym typeface="Verdana"/>
            </a:endParaRPr>
          </a:p>
          <a:p>
            <a:pPr indent="0" lvl="0" marL="0" marR="0" rtl="0" algn="ctr">
              <a:lnSpc>
                <a:spcPct val="100000"/>
              </a:lnSpc>
              <a:spcBef>
                <a:spcPts val="0"/>
              </a:spcBef>
              <a:spcAft>
                <a:spcPts val="0"/>
              </a:spcAft>
              <a:buClr>
                <a:srgbClr val="FFFFFF"/>
              </a:buClr>
              <a:buSzPts val="4000"/>
              <a:buFont typeface="Arial"/>
              <a:buNone/>
            </a:pPr>
            <a:r>
              <a:t/>
            </a:r>
            <a:endParaRPr b="1" i="0" sz="3600" u="none" cap="none" strike="noStrike">
              <a:solidFill>
                <a:srgbClr val="FFFFFF"/>
              </a:solidFill>
              <a:latin typeface="Verdana"/>
              <a:ea typeface="Verdana"/>
              <a:cs typeface="Verdana"/>
              <a:sym typeface="Verdana"/>
            </a:endParaRPr>
          </a:p>
          <a:p>
            <a:pPr indent="0" lvl="0" marL="0" marR="0" rtl="0" algn="ctr">
              <a:lnSpc>
                <a:spcPct val="100000"/>
              </a:lnSpc>
              <a:spcBef>
                <a:spcPts val="0"/>
              </a:spcBef>
              <a:spcAft>
                <a:spcPts val="0"/>
              </a:spcAft>
              <a:buClr>
                <a:srgbClr val="FFFFFF"/>
              </a:buClr>
              <a:buSzPts val="4000"/>
              <a:buFont typeface="Arial"/>
              <a:buNone/>
            </a:pPr>
            <a:r>
              <a:rPr b="1" i="0" lang="ru-RU" sz="3000" u="none" cap="none" strike="noStrike">
                <a:solidFill>
                  <a:srgbClr val="FFFFFF"/>
                </a:solidFill>
                <a:latin typeface="Verdana"/>
                <a:ea typeface="Verdana"/>
                <a:cs typeface="Verdana"/>
                <a:sym typeface="Verdana"/>
              </a:rPr>
              <a:t>Прямі дочірні елементи гнучкого контейнера автоматично стають гнучкими (flex) елементами. </a:t>
            </a:r>
            <a:endParaRPr b="1" i="0" sz="3000" u="none" cap="none" strike="noStrike">
              <a:solidFill>
                <a:srgbClr val="FFFFFF"/>
              </a:solidFill>
              <a:latin typeface="Verdana"/>
              <a:ea typeface="Verdana"/>
              <a:cs typeface="Verdana"/>
              <a:sym typeface="Verdana"/>
            </a:endParaRPr>
          </a:p>
        </p:txBody>
      </p:sp>
      <p:sp>
        <p:nvSpPr>
          <p:cNvPr id="366" name="Google Shape;366;p45"/>
          <p:cNvSpPr/>
          <p:nvPr/>
        </p:nvSpPr>
        <p:spPr>
          <a:xfrm>
            <a:off x="6604001" y="1337077"/>
            <a:ext cx="5027117" cy="3970277"/>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4000"/>
              <a:buFont typeface="Arial"/>
              <a:buNone/>
            </a:pPr>
            <a:r>
              <a:rPr b="1" i="0" lang="ru-RU" sz="2800" u="none" cap="none" strike="noStrike">
                <a:solidFill>
                  <a:schemeClr val="dk1"/>
                </a:solidFill>
                <a:latin typeface="Consolas"/>
                <a:ea typeface="Consolas"/>
                <a:cs typeface="Consolas"/>
                <a:sym typeface="Consolas"/>
              </a:rPr>
              <a:t>Властивості гнучкого елемента:</a:t>
            </a:r>
            <a:endParaRPr/>
          </a:p>
          <a:p>
            <a:pPr indent="0" lvl="0" marL="0" marR="0" rtl="0" algn="just">
              <a:lnSpc>
                <a:spcPct val="100000"/>
              </a:lnSpc>
              <a:spcBef>
                <a:spcPts val="0"/>
              </a:spcBef>
              <a:spcAft>
                <a:spcPts val="0"/>
              </a:spcAft>
              <a:buClr>
                <a:srgbClr val="FFFFFF"/>
              </a:buClr>
              <a:buSzPts val="4000"/>
              <a:buFont typeface="Arial"/>
              <a:buNone/>
            </a:pPr>
            <a:r>
              <a:t/>
            </a:r>
            <a:endParaRPr b="0" i="0" sz="2800" u="none" cap="none" strike="noStrike">
              <a:solidFill>
                <a:schemeClr val="dk1"/>
              </a:solidFill>
              <a:latin typeface="Consolas"/>
              <a:ea typeface="Consolas"/>
              <a:cs typeface="Consolas"/>
              <a:sym typeface="Consolas"/>
            </a:endParaRPr>
          </a:p>
          <a:p>
            <a:pPr indent="0" lvl="0" marL="0" marR="0" rtl="0" algn="just">
              <a:lnSpc>
                <a:spcPct val="100000"/>
              </a:lnSpc>
              <a:spcBef>
                <a:spcPts val="0"/>
              </a:spcBef>
              <a:spcAft>
                <a:spcPts val="0"/>
              </a:spcAft>
              <a:buClr>
                <a:srgbClr val="FFFFFF"/>
              </a:buClr>
              <a:buSzPts val="4000"/>
              <a:buFont typeface="Arial"/>
              <a:buNone/>
            </a:pPr>
            <a:r>
              <a:rPr b="0" i="0" lang="ru-RU" sz="2800" u="none" cap="none" strike="noStrike">
                <a:solidFill>
                  <a:schemeClr val="dk1"/>
                </a:solidFill>
                <a:latin typeface="Consolas"/>
                <a:ea typeface="Consolas"/>
                <a:cs typeface="Consolas"/>
                <a:sym typeface="Consolas"/>
              </a:rPr>
              <a:t>order</a:t>
            </a:r>
            <a:endParaRPr/>
          </a:p>
          <a:p>
            <a:pPr indent="0" lvl="0" marL="0" marR="0" rtl="0" algn="just">
              <a:lnSpc>
                <a:spcPct val="100000"/>
              </a:lnSpc>
              <a:spcBef>
                <a:spcPts val="0"/>
              </a:spcBef>
              <a:spcAft>
                <a:spcPts val="0"/>
              </a:spcAft>
              <a:buClr>
                <a:srgbClr val="FFFFFF"/>
              </a:buClr>
              <a:buSzPts val="4000"/>
              <a:buFont typeface="Arial"/>
              <a:buNone/>
            </a:pPr>
            <a:r>
              <a:rPr b="0" i="0" lang="ru-RU" sz="2800" u="none" cap="none" strike="noStrike">
                <a:solidFill>
                  <a:schemeClr val="dk1"/>
                </a:solidFill>
                <a:latin typeface="Consolas"/>
                <a:ea typeface="Consolas"/>
                <a:cs typeface="Consolas"/>
                <a:sym typeface="Consolas"/>
              </a:rPr>
              <a:t>flex-grow</a:t>
            </a:r>
            <a:endParaRPr/>
          </a:p>
          <a:p>
            <a:pPr indent="0" lvl="0" marL="0" marR="0" rtl="0" algn="just">
              <a:lnSpc>
                <a:spcPct val="100000"/>
              </a:lnSpc>
              <a:spcBef>
                <a:spcPts val="0"/>
              </a:spcBef>
              <a:spcAft>
                <a:spcPts val="0"/>
              </a:spcAft>
              <a:buClr>
                <a:srgbClr val="FFFFFF"/>
              </a:buClr>
              <a:buSzPts val="4000"/>
              <a:buFont typeface="Arial"/>
              <a:buNone/>
            </a:pPr>
            <a:r>
              <a:rPr b="0" i="0" lang="ru-RU" sz="2800" u="none" cap="none" strike="noStrike">
                <a:solidFill>
                  <a:schemeClr val="dk1"/>
                </a:solidFill>
                <a:latin typeface="Consolas"/>
                <a:ea typeface="Consolas"/>
                <a:cs typeface="Consolas"/>
                <a:sym typeface="Consolas"/>
              </a:rPr>
              <a:t>flex-shrink</a:t>
            </a:r>
            <a:endParaRPr/>
          </a:p>
          <a:p>
            <a:pPr indent="0" lvl="0" marL="0" marR="0" rtl="0" algn="just">
              <a:lnSpc>
                <a:spcPct val="100000"/>
              </a:lnSpc>
              <a:spcBef>
                <a:spcPts val="0"/>
              </a:spcBef>
              <a:spcAft>
                <a:spcPts val="0"/>
              </a:spcAft>
              <a:buClr>
                <a:srgbClr val="FFFFFF"/>
              </a:buClr>
              <a:buSzPts val="4000"/>
              <a:buFont typeface="Arial"/>
              <a:buNone/>
            </a:pPr>
            <a:r>
              <a:rPr b="0" i="0" lang="ru-RU" sz="2800" u="none" cap="none" strike="noStrike">
                <a:solidFill>
                  <a:schemeClr val="dk1"/>
                </a:solidFill>
                <a:latin typeface="Consolas"/>
                <a:ea typeface="Consolas"/>
                <a:cs typeface="Consolas"/>
                <a:sym typeface="Consolas"/>
              </a:rPr>
              <a:t>flex-basis</a:t>
            </a:r>
            <a:endParaRPr/>
          </a:p>
          <a:p>
            <a:pPr indent="0" lvl="0" marL="0" marR="0" rtl="0" algn="just">
              <a:lnSpc>
                <a:spcPct val="100000"/>
              </a:lnSpc>
              <a:spcBef>
                <a:spcPts val="0"/>
              </a:spcBef>
              <a:spcAft>
                <a:spcPts val="0"/>
              </a:spcAft>
              <a:buClr>
                <a:srgbClr val="FFFFFF"/>
              </a:buClr>
              <a:buSzPts val="4000"/>
              <a:buFont typeface="Arial"/>
              <a:buNone/>
            </a:pPr>
            <a:r>
              <a:rPr b="0" i="0" lang="ru-RU" sz="2800" u="none" cap="none" strike="noStrike">
                <a:solidFill>
                  <a:schemeClr val="dk1"/>
                </a:solidFill>
                <a:latin typeface="Consolas"/>
                <a:ea typeface="Consolas"/>
                <a:cs typeface="Consolas"/>
                <a:sym typeface="Consolas"/>
              </a:rPr>
              <a:t>flex</a:t>
            </a:r>
            <a:endParaRPr/>
          </a:p>
          <a:p>
            <a:pPr indent="0" lvl="0" marL="0" marR="0" rtl="0" algn="just">
              <a:lnSpc>
                <a:spcPct val="100000"/>
              </a:lnSpc>
              <a:spcBef>
                <a:spcPts val="0"/>
              </a:spcBef>
              <a:spcAft>
                <a:spcPts val="0"/>
              </a:spcAft>
              <a:buClr>
                <a:srgbClr val="FFFFFF"/>
              </a:buClr>
              <a:buSzPts val="4000"/>
              <a:buFont typeface="Arial"/>
              <a:buNone/>
            </a:pPr>
            <a:r>
              <a:rPr b="0" i="0" lang="ru-RU" sz="2800" u="none" cap="none" strike="noStrike">
                <a:solidFill>
                  <a:schemeClr val="dk1"/>
                </a:solidFill>
                <a:latin typeface="Consolas"/>
                <a:ea typeface="Consolas"/>
                <a:cs typeface="Consolas"/>
                <a:sym typeface="Consolas"/>
              </a:rPr>
              <a:t>align-self</a:t>
            </a:r>
            <a:endParaRPr b="0" i="0" sz="2800" u="none" cap="none" strike="noStrike">
              <a:solidFill>
                <a:schemeClr val="dk1"/>
              </a:solidFill>
              <a:latin typeface="Verdana"/>
              <a:ea typeface="Verdana"/>
              <a:cs typeface="Verdana"/>
              <a:sym typeface="Verdana"/>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1F2C63"/>
        </a:solidFill>
      </p:bgPr>
    </p:bg>
    <p:spTree>
      <p:nvGrpSpPr>
        <p:cNvPr id="371" name="Shape 371"/>
        <p:cNvGrpSpPr/>
        <p:nvPr/>
      </p:nvGrpSpPr>
      <p:grpSpPr>
        <a:xfrm>
          <a:off x="0" y="0"/>
          <a:ext cx="0" cy="0"/>
          <a:chOff x="0" y="0"/>
          <a:chExt cx="0" cy="0"/>
        </a:xfrm>
      </p:grpSpPr>
      <p:sp>
        <p:nvSpPr>
          <p:cNvPr id="372" name="Google Shape;372;p46"/>
          <p:cNvSpPr/>
          <p:nvPr/>
        </p:nvSpPr>
        <p:spPr>
          <a:xfrm>
            <a:off x="6096000" y="0"/>
            <a:ext cx="6096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373" name="Google Shape;373;p46"/>
          <p:cNvSpPr/>
          <p:nvPr/>
        </p:nvSpPr>
        <p:spPr>
          <a:xfrm>
            <a:off x="560882" y="1582361"/>
            <a:ext cx="5037161" cy="3693278"/>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4000"/>
              <a:buFont typeface="Arial"/>
              <a:buNone/>
            </a:pPr>
            <a:r>
              <a:rPr b="1" i="0" lang="ru-RU" sz="3600" u="none" cap="none" strike="noStrike">
                <a:solidFill>
                  <a:srgbClr val="FFFFFF"/>
                </a:solidFill>
                <a:latin typeface="Verdana"/>
                <a:ea typeface="Verdana"/>
                <a:cs typeface="Verdana"/>
                <a:sym typeface="Verdana"/>
              </a:rPr>
              <a:t>Властивість order</a:t>
            </a:r>
            <a:endParaRPr/>
          </a:p>
          <a:p>
            <a:pPr indent="0" lvl="0" marL="0" marR="0" rtl="0" algn="ctr">
              <a:lnSpc>
                <a:spcPct val="100000"/>
              </a:lnSpc>
              <a:spcBef>
                <a:spcPts val="0"/>
              </a:spcBef>
              <a:spcAft>
                <a:spcPts val="0"/>
              </a:spcAft>
              <a:buClr>
                <a:srgbClr val="FFFFFF"/>
              </a:buClr>
              <a:buSzPts val="4000"/>
              <a:buFont typeface="Arial"/>
              <a:buNone/>
            </a:pPr>
            <a:r>
              <a:t/>
            </a:r>
            <a:endParaRPr b="1" i="0" sz="3600" u="none" cap="none" strike="noStrike">
              <a:solidFill>
                <a:srgbClr val="FFFFFF"/>
              </a:solidFill>
              <a:latin typeface="Verdana"/>
              <a:ea typeface="Verdana"/>
              <a:cs typeface="Verdana"/>
              <a:sym typeface="Verdana"/>
            </a:endParaRPr>
          </a:p>
          <a:p>
            <a:pPr indent="0" lvl="0" marL="0" marR="0" rtl="0" algn="ctr">
              <a:lnSpc>
                <a:spcPct val="100000"/>
              </a:lnSpc>
              <a:spcBef>
                <a:spcPts val="0"/>
              </a:spcBef>
              <a:spcAft>
                <a:spcPts val="0"/>
              </a:spcAft>
              <a:buClr>
                <a:srgbClr val="FFFFFF"/>
              </a:buClr>
              <a:buSzPts val="4000"/>
              <a:buFont typeface="Arial"/>
              <a:buNone/>
            </a:pPr>
            <a:r>
              <a:t/>
            </a:r>
            <a:endParaRPr b="1" i="0" sz="3600" u="none" cap="none" strike="noStrike">
              <a:solidFill>
                <a:srgbClr val="FFFFFF"/>
              </a:solidFill>
              <a:latin typeface="Verdana"/>
              <a:ea typeface="Verdana"/>
              <a:cs typeface="Verdana"/>
              <a:sym typeface="Verdana"/>
            </a:endParaRPr>
          </a:p>
          <a:p>
            <a:pPr indent="0" lvl="0" marL="0" marR="0" rtl="0" algn="ctr">
              <a:lnSpc>
                <a:spcPct val="100000"/>
              </a:lnSpc>
              <a:spcBef>
                <a:spcPts val="0"/>
              </a:spcBef>
              <a:spcAft>
                <a:spcPts val="0"/>
              </a:spcAft>
              <a:buClr>
                <a:srgbClr val="FFFFFF"/>
              </a:buClr>
              <a:buSzPts val="4000"/>
              <a:buFont typeface="Arial"/>
              <a:buNone/>
            </a:pPr>
            <a:r>
              <a:rPr b="1" i="0" lang="ru-RU" sz="3000" u="none" cap="none" strike="noStrike">
                <a:solidFill>
                  <a:srgbClr val="FFFFFF"/>
                </a:solidFill>
                <a:latin typeface="Verdana"/>
                <a:ea typeface="Verdana"/>
                <a:cs typeface="Verdana"/>
                <a:sym typeface="Verdana"/>
              </a:rPr>
              <a:t>Властивість order визначає порядок гнучких елементів.</a:t>
            </a:r>
            <a:endParaRPr b="1" i="0" sz="3000" u="none" cap="none" strike="noStrike">
              <a:solidFill>
                <a:srgbClr val="FFFFFF"/>
              </a:solidFill>
              <a:latin typeface="Verdana"/>
              <a:ea typeface="Verdana"/>
              <a:cs typeface="Verdana"/>
              <a:sym typeface="Verdana"/>
            </a:endParaRPr>
          </a:p>
          <a:p>
            <a:pPr indent="0" lvl="0" marL="0" marR="0" rtl="0" algn="ctr">
              <a:lnSpc>
                <a:spcPct val="100000"/>
              </a:lnSpc>
              <a:spcBef>
                <a:spcPts val="0"/>
              </a:spcBef>
              <a:spcAft>
                <a:spcPts val="0"/>
              </a:spcAft>
              <a:buClr>
                <a:srgbClr val="FFFFFF"/>
              </a:buClr>
              <a:buSzPts val="4000"/>
              <a:buFont typeface="Arial"/>
              <a:buNone/>
            </a:pPr>
            <a:r>
              <a:t/>
            </a:r>
            <a:endParaRPr b="1" i="0" sz="3600" u="none" cap="none" strike="noStrike">
              <a:solidFill>
                <a:srgbClr val="FFFFFF"/>
              </a:solidFill>
              <a:latin typeface="Verdana"/>
              <a:ea typeface="Verdana"/>
              <a:cs typeface="Verdana"/>
              <a:sym typeface="Verdana"/>
            </a:endParaRPr>
          </a:p>
        </p:txBody>
      </p:sp>
      <p:pic>
        <p:nvPicPr>
          <p:cNvPr id="374" name="Google Shape;374;p46"/>
          <p:cNvPicPr preferRelativeResize="0"/>
          <p:nvPr/>
        </p:nvPicPr>
        <p:blipFill rotWithShape="1">
          <a:blip r:embed="rId3">
            <a:alphaModFix/>
          </a:blip>
          <a:srcRect b="0" l="0" r="0" t="0"/>
          <a:stretch/>
        </p:blipFill>
        <p:spPr>
          <a:xfrm>
            <a:off x="6763164" y="4451360"/>
            <a:ext cx="4867954" cy="895475"/>
          </a:xfrm>
          <a:prstGeom prst="rect">
            <a:avLst/>
          </a:prstGeom>
          <a:noFill/>
          <a:ln>
            <a:noFill/>
          </a:ln>
        </p:spPr>
      </p:pic>
      <p:sp>
        <p:nvSpPr>
          <p:cNvPr id="375" name="Google Shape;375;p46"/>
          <p:cNvSpPr/>
          <p:nvPr/>
        </p:nvSpPr>
        <p:spPr>
          <a:xfrm>
            <a:off x="7973846" y="3699716"/>
            <a:ext cx="2913666" cy="52318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4000"/>
              <a:buFont typeface="Arial"/>
              <a:buNone/>
            </a:pPr>
            <a:r>
              <a:rPr b="0" i="0" lang="ru-RU" sz="2800" u="none" cap="none" strike="noStrike">
                <a:solidFill>
                  <a:srgbClr val="A52A2A"/>
                </a:solidFill>
                <a:latin typeface="Consolas"/>
                <a:ea typeface="Consolas"/>
                <a:cs typeface="Consolas"/>
                <a:sym typeface="Consolas"/>
              </a:rPr>
              <a:t>Результат</a:t>
            </a:r>
            <a:endParaRPr b="1" i="0" sz="2800" u="none" cap="none" strike="noStrike">
              <a:solidFill>
                <a:srgbClr val="FFFFFF"/>
              </a:solidFill>
              <a:latin typeface="Verdana"/>
              <a:ea typeface="Verdana"/>
              <a:cs typeface="Verdana"/>
              <a:sym typeface="Verdana"/>
            </a:endParaRPr>
          </a:p>
        </p:txBody>
      </p:sp>
      <p:sp>
        <p:nvSpPr>
          <p:cNvPr id="376" name="Google Shape;376;p46"/>
          <p:cNvSpPr/>
          <p:nvPr/>
        </p:nvSpPr>
        <p:spPr>
          <a:xfrm>
            <a:off x="6382679" y="185161"/>
            <a:ext cx="6096000" cy="230828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4000"/>
              <a:buFont typeface="Arial"/>
              <a:buNone/>
            </a:pPr>
            <a:r>
              <a:rPr b="0" i="0" lang="ru-RU" sz="2400" u="none" cap="none" strike="noStrike">
                <a:solidFill>
                  <a:srgbClr val="0000CD"/>
                </a:solidFill>
                <a:latin typeface="Consolas"/>
                <a:ea typeface="Consolas"/>
                <a:cs typeface="Consolas"/>
                <a:sym typeface="Consolas"/>
              </a:rPr>
              <a:t>&lt;</a:t>
            </a:r>
            <a:r>
              <a:rPr b="0" i="0" lang="ru-RU" sz="2400" u="none" cap="none" strike="noStrike">
                <a:solidFill>
                  <a:srgbClr val="A52A2A"/>
                </a:solidFill>
                <a:latin typeface="Consolas"/>
                <a:ea typeface="Consolas"/>
                <a:cs typeface="Consolas"/>
                <a:sym typeface="Consolas"/>
              </a:rPr>
              <a:t>div</a:t>
            </a:r>
            <a:r>
              <a:rPr b="0" i="0" lang="ru-RU" sz="2400" u="none" cap="none" strike="noStrike">
                <a:solidFill>
                  <a:srgbClr val="FF0000"/>
                </a:solidFill>
                <a:latin typeface="Consolas"/>
                <a:ea typeface="Consolas"/>
                <a:cs typeface="Consolas"/>
                <a:sym typeface="Consolas"/>
              </a:rPr>
              <a:t> class</a:t>
            </a:r>
            <a:r>
              <a:rPr b="0" i="0" lang="ru-RU" sz="2400" u="none" cap="none" strike="noStrike">
                <a:solidFill>
                  <a:srgbClr val="0000CD"/>
                </a:solidFill>
                <a:latin typeface="Consolas"/>
                <a:ea typeface="Consolas"/>
                <a:cs typeface="Consolas"/>
                <a:sym typeface="Consolas"/>
              </a:rPr>
              <a:t>="flex-container"&gt;</a:t>
            </a:r>
            <a:br>
              <a:rPr b="0" i="0" lang="ru-RU" sz="2400" u="none" cap="none" strike="noStrike">
                <a:solidFill>
                  <a:srgbClr val="000000"/>
                </a:solidFill>
                <a:latin typeface="Arial"/>
                <a:ea typeface="Arial"/>
                <a:cs typeface="Arial"/>
                <a:sym typeface="Arial"/>
              </a:rPr>
            </a:br>
            <a:r>
              <a:rPr b="0" i="0" lang="ru-RU" sz="2400" u="none" cap="none" strike="noStrike">
                <a:solidFill>
                  <a:srgbClr val="000000"/>
                </a:solidFill>
                <a:latin typeface="Consolas"/>
                <a:ea typeface="Consolas"/>
                <a:cs typeface="Consolas"/>
                <a:sym typeface="Consolas"/>
              </a:rPr>
              <a:t>  </a:t>
            </a:r>
            <a:r>
              <a:rPr b="0" i="0" lang="ru-RU" sz="2400" u="none" cap="none" strike="noStrike">
                <a:solidFill>
                  <a:srgbClr val="0000CD"/>
                </a:solidFill>
                <a:latin typeface="Consolas"/>
                <a:ea typeface="Consolas"/>
                <a:cs typeface="Consolas"/>
                <a:sym typeface="Consolas"/>
              </a:rPr>
              <a:t>&lt;</a:t>
            </a:r>
            <a:r>
              <a:rPr b="0" i="0" lang="ru-RU" sz="2400" u="none" cap="none" strike="noStrike">
                <a:solidFill>
                  <a:srgbClr val="A52A2A"/>
                </a:solidFill>
                <a:latin typeface="Consolas"/>
                <a:ea typeface="Consolas"/>
                <a:cs typeface="Consolas"/>
                <a:sym typeface="Consolas"/>
              </a:rPr>
              <a:t>div</a:t>
            </a:r>
            <a:r>
              <a:rPr b="0" i="0" lang="ru-RU" sz="2400" u="none" cap="none" strike="noStrike">
                <a:solidFill>
                  <a:srgbClr val="FF0000"/>
                </a:solidFill>
                <a:latin typeface="Consolas"/>
                <a:ea typeface="Consolas"/>
                <a:cs typeface="Consolas"/>
                <a:sym typeface="Consolas"/>
              </a:rPr>
              <a:t> style</a:t>
            </a:r>
            <a:r>
              <a:rPr b="0" i="0" lang="ru-RU" sz="2400" u="none" cap="none" strike="noStrike">
                <a:solidFill>
                  <a:srgbClr val="0000CD"/>
                </a:solidFill>
                <a:latin typeface="Consolas"/>
                <a:ea typeface="Consolas"/>
                <a:cs typeface="Consolas"/>
                <a:sym typeface="Consolas"/>
              </a:rPr>
              <a:t>="order: 3"&gt;</a:t>
            </a:r>
            <a:r>
              <a:rPr b="0" i="0" lang="ru-RU" sz="2400" u="none" cap="none" strike="noStrike">
                <a:solidFill>
                  <a:srgbClr val="000000"/>
                </a:solidFill>
                <a:latin typeface="Consolas"/>
                <a:ea typeface="Consolas"/>
                <a:cs typeface="Consolas"/>
                <a:sym typeface="Consolas"/>
              </a:rPr>
              <a:t>1</a:t>
            </a:r>
            <a:r>
              <a:rPr b="0" i="0" lang="ru-RU" sz="2400" u="none" cap="none" strike="noStrike">
                <a:solidFill>
                  <a:srgbClr val="0000CD"/>
                </a:solidFill>
                <a:latin typeface="Consolas"/>
                <a:ea typeface="Consolas"/>
                <a:cs typeface="Consolas"/>
                <a:sym typeface="Consolas"/>
              </a:rPr>
              <a:t>&lt;</a:t>
            </a:r>
            <a:r>
              <a:rPr b="0" i="0" lang="ru-RU" sz="2400" u="none" cap="none" strike="noStrike">
                <a:solidFill>
                  <a:srgbClr val="A52A2A"/>
                </a:solidFill>
                <a:latin typeface="Consolas"/>
                <a:ea typeface="Consolas"/>
                <a:cs typeface="Consolas"/>
                <a:sym typeface="Consolas"/>
              </a:rPr>
              <a:t>/div</a:t>
            </a:r>
            <a:r>
              <a:rPr b="0" i="0" lang="ru-RU" sz="2400" u="none" cap="none" strike="noStrike">
                <a:solidFill>
                  <a:srgbClr val="0000CD"/>
                </a:solidFill>
                <a:latin typeface="Consolas"/>
                <a:ea typeface="Consolas"/>
                <a:cs typeface="Consolas"/>
                <a:sym typeface="Consolas"/>
              </a:rPr>
              <a:t>&gt;</a:t>
            </a:r>
            <a:br>
              <a:rPr b="0" i="0" lang="ru-RU" sz="2400" u="none" cap="none" strike="noStrike">
                <a:solidFill>
                  <a:srgbClr val="000000"/>
                </a:solidFill>
                <a:latin typeface="Arial"/>
                <a:ea typeface="Arial"/>
                <a:cs typeface="Arial"/>
                <a:sym typeface="Arial"/>
              </a:rPr>
            </a:br>
            <a:r>
              <a:rPr b="0" i="0" lang="ru-RU" sz="2400" u="none" cap="none" strike="noStrike">
                <a:solidFill>
                  <a:srgbClr val="000000"/>
                </a:solidFill>
                <a:latin typeface="Consolas"/>
                <a:ea typeface="Consolas"/>
                <a:cs typeface="Consolas"/>
                <a:sym typeface="Consolas"/>
              </a:rPr>
              <a:t>  </a:t>
            </a:r>
            <a:r>
              <a:rPr b="0" i="0" lang="ru-RU" sz="2400" u="none" cap="none" strike="noStrike">
                <a:solidFill>
                  <a:srgbClr val="0000CD"/>
                </a:solidFill>
                <a:latin typeface="Consolas"/>
                <a:ea typeface="Consolas"/>
                <a:cs typeface="Consolas"/>
                <a:sym typeface="Consolas"/>
              </a:rPr>
              <a:t>&lt;</a:t>
            </a:r>
            <a:r>
              <a:rPr b="0" i="0" lang="ru-RU" sz="2400" u="none" cap="none" strike="noStrike">
                <a:solidFill>
                  <a:srgbClr val="A52A2A"/>
                </a:solidFill>
                <a:latin typeface="Consolas"/>
                <a:ea typeface="Consolas"/>
                <a:cs typeface="Consolas"/>
                <a:sym typeface="Consolas"/>
              </a:rPr>
              <a:t>div</a:t>
            </a:r>
            <a:r>
              <a:rPr b="0" i="0" lang="ru-RU" sz="2400" u="none" cap="none" strike="noStrike">
                <a:solidFill>
                  <a:srgbClr val="FF0000"/>
                </a:solidFill>
                <a:latin typeface="Consolas"/>
                <a:ea typeface="Consolas"/>
                <a:cs typeface="Consolas"/>
                <a:sym typeface="Consolas"/>
              </a:rPr>
              <a:t> style</a:t>
            </a:r>
            <a:r>
              <a:rPr b="0" i="0" lang="ru-RU" sz="2400" u="none" cap="none" strike="noStrike">
                <a:solidFill>
                  <a:srgbClr val="0000CD"/>
                </a:solidFill>
                <a:latin typeface="Consolas"/>
                <a:ea typeface="Consolas"/>
                <a:cs typeface="Consolas"/>
                <a:sym typeface="Consolas"/>
              </a:rPr>
              <a:t>="order: 2"&gt;</a:t>
            </a:r>
            <a:r>
              <a:rPr b="0" i="0" lang="ru-RU" sz="2400" u="none" cap="none" strike="noStrike">
                <a:solidFill>
                  <a:srgbClr val="000000"/>
                </a:solidFill>
                <a:latin typeface="Consolas"/>
                <a:ea typeface="Consolas"/>
                <a:cs typeface="Consolas"/>
                <a:sym typeface="Consolas"/>
              </a:rPr>
              <a:t>2</a:t>
            </a:r>
            <a:r>
              <a:rPr b="0" i="0" lang="ru-RU" sz="2400" u="none" cap="none" strike="noStrike">
                <a:solidFill>
                  <a:srgbClr val="0000CD"/>
                </a:solidFill>
                <a:latin typeface="Consolas"/>
                <a:ea typeface="Consolas"/>
                <a:cs typeface="Consolas"/>
                <a:sym typeface="Consolas"/>
              </a:rPr>
              <a:t>&lt;</a:t>
            </a:r>
            <a:r>
              <a:rPr b="0" i="0" lang="ru-RU" sz="2400" u="none" cap="none" strike="noStrike">
                <a:solidFill>
                  <a:srgbClr val="A52A2A"/>
                </a:solidFill>
                <a:latin typeface="Consolas"/>
                <a:ea typeface="Consolas"/>
                <a:cs typeface="Consolas"/>
                <a:sym typeface="Consolas"/>
              </a:rPr>
              <a:t>/div</a:t>
            </a:r>
            <a:r>
              <a:rPr b="0" i="0" lang="ru-RU" sz="2400" u="none" cap="none" strike="noStrike">
                <a:solidFill>
                  <a:srgbClr val="0000CD"/>
                </a:solidFill>
                <a:latin typeface="Consolas"/>
                <a:ea typeface="Consolas"/>
                <a:cs typeface="Consolas"/>
                <a:sym typeface="Consolas"/>
              </a:rPr>
              <a:t>&gt;</a:t>
            </a:r>
            <a:br>
              <a:rPr b="0" i="0" lang="ru-RU" sz="2400" u="none" cap="none" strike="noStrike">
                <a:solidFill>
                  <a:srgbClr val="000000"/>
                </a:solidFill>
                <a:latin typeface="Arial"/>
                <a:ea typeface="Arial"/>
                <a:cs typeface="Arial"/>
                <a:sym typeface="Arial"/>
              </a:rPr>
            </a:br>
            <a:r>
              <a:rPr b="0" i="0" lang="ru-RU" sz="2400" u="none" cap="none" strike="noStrike">
                <a:solidFill>
                  <a:srgbClr val="000000"/>
                </a:solidFill>
                <a:latin typeface="Consolas"/>
                <a:ea typeface="Consolas"/>
                <a:cs typeface="Consolas"/>
                <a:sym typeface="Consolas"/>
              </a:rPr>
              <a:t>  </a:t>
            </a:r>
            <a:r>
              <a:rPr b="0" i="0" lang="ru-RU" sz="2400" u="none" cap="none" strike="noStrike">
                <a:solidFill>
                  <a:srgbClr val="0000CD"/>
                </a:solidFill>
                <a:latin typeface="Consolas"/>
                <a:ea typeface="Consolas"/>
                <a:cs typeface="Consolas"/>
                <a:sym typeface="Consolas"/>
              </a:rPr>
              <a:t>&lt;</a:t>
            </a:r>
            <a:r>
              <a:rPr b="0" i="0" lang="ru-RU" sz="2400" u="none" cap="none" strike="noStrike">
                <a:solidFill>
                  <a:srgbClr val="A52A2A"/>
                </a:solidFill>
                <a:latin typeface="Consolas"/>
                <a:ea typeface="Consolas"/>
                <a:cs typeface="Consolas"/>
                <a:sym typeface="Consolas"/>
              </a:rPr>
              <a:t>div</a:t>
            </a:r>
            <a:r>
              <a:rPr b="0" i="0" lang="ru-RU" sz="2400" u="none" cap="none" strike="noStrike">
                <a:solidFill>
                  <a:srgbClr val="FF0000"/>
                </a:solidFill>
                <a:latin typeface="Consolas"/>
                <a:ea typeface="Consolas"/>
                <a:cs typeface="Consolas"/>
                <a:sym typeface="Consolas"/>
              </a:rPr>
              <a:t> style</a:t>
            </a:r>
            <a:r>
              <a:rPr b="0" i="0" lang="ru-RU" sz="2400" u="none" cap="none" strike="noStrike">
                <a:solidFill>
                  <a:srgbClr val="0000CD"/>
                </a:solidFill>
                <a:latin typeface="Consolas"/>
                <a:ea typeface="Consolas"/>
                <a:cs typeface="Consolas"/>
                <a:sym typeface="Consolas"/>
              </a:rPr>
              <a:t>="order: 4"&gt;</a:t>
            </a:r>
            <a:r>
              <a:rPr b="0" i="0" lang="ru-RU" sz="2400" u="none" cap="none" strike="noStrike">
                <a:solidFill>
                  <a:srgbClr val="000000"/>
                </a:solidFill>
                <a:latin typeface="Consolas"/>
                <a:ea typeface="Consolas"/>
                <a:cs typeface="Consolas"/>
                <a:sym typeface="Consolas"/>
              </a:rPr>
              <a:t>3</a:t>
            </a:r>
            <a:r>
              <a:rPr b="0" i="0" lang="ru-RU" sz="2400" u="none" cap="none" strike="noStrike">
                <a:solidFill>
                  <a:srgbClr val="0000CD"/>
                </a:solidFill>
                <a:latin typeface="Consolas"/>
                <a:ea typeface="Consolas"/>
                <a:cs typeface="Consolas"/>
                <a:sym typeface="Consolas"/>
              </a:rPr>
              <a:t>&lt;</a:t>
            </a:r>
            <a:r>
              <a:rPr b="0" i="0" lang="ru-RU" sz="2400" u="none" cap="none" strike="noStrike">
                <a:solidFill>
                  <a:srgbClr val="A52A2A"/>
                </a:solidFill>
                <a:latin typeface="Consolas"/>
                <a:ea typeface="Consolas"/>
                <a:cs typeface="Consolas"/>
                <a:sym typeface="Consolas"/>
              </a:rPr>
              <a:t>/div</a:t>
            </a:r>
            <a:r>
              <a:rPr b="0" i="0" lang="ru-RU" sz="2400" u="none" cap="none" strike="noStrike">
                <a:solidFill>
                  <a:srgbClr val="0000CD"/>
                </a:solidFill>
                <a:latin typeface="Consolas"/>
                <a:ea typeface="Consolas"/>
                <a:cs typeface="Consolas"/>
                <a:sym typeface="Consolas"/>
              </a:rPr>
              <a:t>&gt;</a:t>
            </a:r>
            <a:br>
              <a:rPr b="0" i="0" lang="ru-RU" sz="2400" u="none" cap="none" strike="noStrike">
                <a:solidFill>
                  <a:srgbClr val="000000"/>
                </a:solidFill>
                <a:latin typeface="Arial"/>
                <a:ea typeface="Arial"/>
                <a:cs typeface="Arial"/>
                <a:sym typeface="Arial"/>
              </a:rPr>
            </a:br>
            <a:r>
              <a:rPr b="0" i="0" lang="ru-RU" sz="2400" u="none" cap="none" strike="noStrike">
                <a:solidFill>
                  <a:srgbClr val="000000"/>
                </a:solidFill>
                <a:latin typeface="Consolas"/>
                <a:ea typeface="Consolas"/>
                <a:cs typeface="Consolas"/>
                <a:sym typeface="Consolas"/>
              </a:rPr>
              <a:t>  </a:t>
            </a:r>
            <a:r>
              <a:rPr b="0" i="0" lang="ru-RU" sz="2400" u="none" cap="none" strike="noStrike">
                <a:solidFill>
                  <a:srgbClr val="0000CD"/>
                </a:solidFill>
                <a:latin typeface="Consolas"/>
                <a:ea typeface="Consolas"/>
                <a:cs typeface="Consolas"/>
                <a:sym typeface="Consolas"/>
              </a:rPr>
              <a:t>&lt;</a:t>
            </a:r>
            <a:r>
              <a:rPr b="0" i="0" lang="ru-RU" sz="2400" u="none" cap="none" strike="noStrike">
                <a:solidFill>
                  <a:srgbClr val="A52A2A"/>
                </a:solidFill>
                <a:latin typeface="Consolas"/>
                <a:ea typeface="Consolas"/>
                <a:cs typeface="Consolas"/>
                <a:sym typeface="Consolas"/>
              </a:rPr>
              <a:t>div</a:t>
            </a:r>
            <a:r>
              <a:rPr b="0" i="0" lang="ru-RU" sz="2400" u="none" cap="none" strike="noStrike">
                <a:solidFill>
                  <a:srgbClr val="FF0000"/>
                </a:solidFill>
                <a:latin typeface="Consolas"/>
                <a:ea typeface="Consolas"/>
                <a:cs typeface="Consolas"/>
                <a:sym typeface="Consolas"/>
              </a:rPr>
              <a:t> style</a:t>
            </a:r>
            <a:r>
              <a:rPr b="0" i="0" lang="ru-RU" sz="2400" u="none" cap="none" strike="noStrike">
                <a:solidFill>
                  <a:srgbClr val="0000CD"/>
                </a:solidFill>
                <a:latin typeface="Consolas"/>
                <a:ea typeface="Consolas"/>
                <a:cs typeface="Consolas"/>
                <a:sym typeface="Consolas"/>
              </a:rPr>
              <a:t>="order: 1"&gt;</a:t>
            </a:r>
            <a:r>
              <a:rPr b="0" i="0" lang="ru-RU" sz="2400" u="none" cap="none" strike="noStrike">
                <a:solidFill>
                  <a:srgbClr val="000000"/>
                </a:solidFill>
                <a:latin typeface="Consolas"/>
                <a:ea typeface="Consolas"/>
                <a:cs typeface="Consolas"/>
                <a:sym typeface="Consolas"/>
              </a:rPr>
              <a:t>4</a:t>
            </a:r>
            <a:r>
              <a:rPr b="0" i="0" lang="ru-RU" sz="2400" u="none" cap="none" strike="noStrike">
                <a:solidFill>
                  <a:srgbClr val="0000CD"/>
                </a:solidFill>
                <a:latin typeface="Consolas"/>
                <a:ea typeface="Consolas"/>
                <a:cs typeface="Consolas"/>
                <a:sym typeface="Consolas"/>
              </a:rPr>
              <a:t>&lt;</a:t>
            </a:r>
            <a:r>
              <a:rPr b="0" i="0" lang="ru-RU" sz="2400" u="none" cap="none" strike="noStrike">
                <a:solidFill>
                  <a:srgbClr val="A52A2A"/>
                </a:solidFill>
                <a:latin typeface="Consolas"/>
                <a:ea typeface="Consolas"/>
                <a:cs typeface="Consolas"/>
                <a:sym typeface="Consolas"/>
              </a:rPr>
              <a:t>/div</a:t>
            </a:r>
            <a:r>
              <a:rPr b="0" i="0" lang="ru-RU" sz="2400" u="none" cap="none" strike="noStrike">
                <a:solidFill>
                  <a:srgbClr val="0000CD"/>
                </a:solidFill>
                <a:latin typeface="Consolas"/>
                <a:ea typeface="Consolas"/>
                <a:cs typeface="Consolas"/>
                <a:sym typeface="Consolas"/>
              </a:rPr>
              <a:t>&gt;</a:t>
            </a:r>
            <a:br>
              <a:rPr b="0" i="0" lang="ru-RU" sz="2400" u="none" cap="none" strike="noStrike">
                <a:solidFill>
                  <a:srgbClr val="000000"/>
                </a:solidFill>
                <a:latin typeface="Arial"/>
                <a:ea typeface="Arial"/>
                <a:cs typeface="Arial"/>
                <a:sym typeface="Arial"/>
              </a:rPr>
            </a:br>
            <a:r>
              <a:rPr b="0" i="0" lang="ru-RU" sz="2400" u="none" cap="none" strike="noStrike">
                <a:solidFill>
                  <a:srgbClr val="0000CD"/>
                </a:solidFill>
                <a:latin typeface="Consolas"/>
                <a:ea typeface="Consolas"/>
                <a:cs typeface="Consolas"/>
                <a:sym typeface="Consolas"/>
              </a:rPr>
              <a:t>&lt;</a:t>
            </a:r>
            <a:r>
              <a:rPr b="0" i="0" lang="ru-RU" sz="2400" u="none" cap="none" strike="noStrike">
                <a:solidFill>
                  <a:srgbClr val="A52A2A"/>
                </a:solidFill>
                <a:latin typeface="Consolas"/>
                <a:ea typeface="Consolas"/>
                <a:cs typeface="Consolas"/>
                <a:sym typeface="Consolas"/>
              </a:rPr>
              <a:t>/div</a:t>
            </a:r>
            <a:r>
              <a:rPr b="0" i="0" lang="ru-RU" sz="2400" u="none" cap="none" strike="noStrike">
                <a:solidFill>
                  <a:srgbClr val="0000CD"/>
                </a:solidFill>
                <a:latin typeface="Consolas"/>
                <a:ea typeface="Consolas"/>
                <a:cs typeface="Consolas"/>
                <a:sym typeface="Consolas"/>
              </a:rPr>
              <a:t>&gt;</a:t>
            </a:r>
            <a:endParaRPr b="1" i="0" sz="2400" u="none" cap="none" strike="noStrike">
              <a:solidFill>
                <a:srgbClr val="FFFFFF"/>
              </a:solidFill>
              <a:latin typeface="Verdana"/>
              <a:ea typeface="Verdana"/>
              <a:cs typeface="Verdana"/>
              <a:sym typeface="Verdana"/>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1F2C63"/>
        </a:solidFill>
      </p:bgPr>
    </p:bg>
    <p:spTree>
      <p:nvGrpSpPr>
        <p:cNvPr id="381" name="Shape 381"/>
        <p:cNvGrpSpPr/>
        <p:nvPr/>
      </p:nvGrpSpPr>
      <p:grpSpPr>
        <a:xfrm>
          <a:off x="0" y="0"/>
          <a:ext cx="0" cy="0"/>
          <a:chOff x="0" y="0"/>
          <a:chExt cx="0" cy="0"/>
        </a:xfrm>
      </p:grpSpPr>
      <p:sp>
        <p:nvSpPr>
          <p:cNvPr id="382" name="Google Shape;382;p47"/>
          <p:cNvSpPr/>
          <p:nvPr/>
        </p:nvSpPr>
        <p:spPr>
          <a:xfrm>
            <a:off x="6096000" y="0"/>
            <a:ext cx="6096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383" name="Google Shape;383;p47"/>
          <p:cNvSpPr/>
          <p:nvPr/>
        </p:nvSpPr>
        <p:spPr>
          <a:xfrm>
            <a:off x="560882" y="1166862"/>
            <a:ext cx="5037161" cy="4524275"/>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4000"/>
              <a:buFont typeface="Arial"/>
              <a:buNone/>
            </a:pPr>
            <a:r>
              <a:rPr b="1" i="0" lang="ru-RU" sz="3600" u="none" cap="none" strike="noStrike">
                <a:solidFill>
                  <a:srgbClr val="FFFFFF"/>
                </a:solidFill>
                <a:latin typeface="Verdana"/>
                <a:ea typeface="Verdana"/>
                <a:cs typeface="Verdana"/>
                <a:sym typeface="Verdana"/>
              </a:rPr>
              <a:t>Властивість flex-grow </a:t>
            </a:r>
            <a:endParaRPr/>
          </a:p>
          <a:p>
            <a:pPr indent="0" lvl="0" marL="0" marR="0" rtl="0" algn="ctr">
              <a:lnSpc>
                <a:spcPct val="100000"/>
              </a:lnSpc>
              <a:spcBef>
                <a:spcPts val="0"/>
              </a:spcBef>
              <a:spcAft>
                <a:spcPts val="0"/>
              </a:spcAft>
              <a:buClr>
                <a:srgbClr val="FFFFFF"/>
              </a:buClr>
              <a:buSzPts val="4000"/>
              <a:buFont typeface="Arial"/>
              <a:buNone/>
            </a:pPr>
            <a:r>
              <a:t/>
            </a:r>
            <a:endParaRPr b="1" i="0" sz="3600" u="none" cap="none" strike="noStrike">
              <a:solidFill>
                <a:srgbClr val="FFFFFF"/>
              </a:solidFill>
              <a:latin typeface="Verdana"/>
              <a:ea typeface="Verdana"/>
              <a:cs typeface="Verdana"/>
              <a:sym typeface="Verdana"/>
            </a:endParaRPr>
          </a:p>
          <a:p>
            <a:pPr indent="0" lvl="0" marL="0" marR="0" rtl="0" algn="ctr">
              <a:lnSpc>
                <a:spcPct val="100000"/>
              </a:lnSpc>
              <a:spcBef>
                <a:spcPts val="0"/>
              </a:spcBef>
              <a:spcAft>
                <a:spcPts val="0"/>
              </a:spcAft>
              <a:buClr>
                <a:srgbClr val="FFFFFF"/>
              </a:buClr>
              <a:buSzPts val="4000"/>
              <a:buFont typeface="Arial"/>
              <a:buNone/>
            </a:pPr>
            <a:r>
              <a:rPr b="1" i="0" lang="ru-RU" sz="3000" u="none" cap="none" strike="noStrike">
                <a:solidFill>
                  <a:srgbClr val="FFFFFF"/>
                </a:solidFill>
                <a:latin typeface="Verdana"/>
                <a:ea typeface="Verdana"/>
                <a:cs typeface="Verdana"/>
                <a:sym typeface="Verdana"/>
              </a:rPr>
              <a:t>Властивість flex-grow визначає, наскільки гнучкий елемент буде збільшуватись відносно інших гнучких елементів.</a:t>
            </a:r>
            <a:endParaRPr b="1" i="0" sz="3000" u="none" cap="none" strike="noStrike">
              <a:solidFill>
                <a:srgbClr val="FFFFFF"/>
              </a:solidFill>
              <a:latin typeface="Verdana"/>
              <a:ea typeface="Verdana"/>
              <a:cs typeface="Verdana"/>
              <a:sym typeface="Verdana"/>
            </a:endParaRPr>
          </a:p>
        </p:txBody>
      </p:sp>
      <p:sp>
        <p:nvSpPr>
          <p:cNvPr id="384" name="Google Shape;384;p47"/>
          <p:cNvSpPr/>
          <p:nvPr/>
        </p:nvSpPr>
        <p:spPr>
          <a:xfrm>
            <a:off x="7897646" y="2750318"/>
            <a:ext cx="2913666" cy="52318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4000"/>
              <a:buFont typeface="Arial"/>
              <a:buNone/>
            </a:pPr>
            <a:r>
              <a:rPr b="0" i="0" lang="ru-RU" sz="2800" u="none" cap="none" strike="noStrike">
                <a:solidFill>
                  <a:srgbClr val="A52A2A"/>
                </a:solidFill>
                <a:latin typeface="Consolas"/>
                <a:ea typeface="Consolas"/>
                <a:cs typeface="Consolas"/>
                <a:sym typeface="Consolas"/>
              </a:rPr>
              <a:t>Результат</a:t>
            </a:r>
            <a:endParaRPr b="1" i="0" sz="2800" u="none" cap="none" strike="noStrike">
              <a:solidFill>
                <a:srgbClr val="FFFFFF"/>
              </a:solidFill>
              <a:latin typeface="Verdana"/>
              <a:ea typeface="Verdana"/>
              <a:cs typeface="Verdana"/>
              <a:sym typeface="Verdana"/>
            </a:endParaRPr>
          </a:p>
        </p:txBody>
      </p:sp>
      <p:sp>
        <p:nvSpPr>
          <p:cNvPr id="385" name="Google Shape;385;p47"/>
          <p:cNvSpPr/>
          <p:nvPr/>
        </p:nvSpPr>
        <p:spPr>
          <a:xfrm>
            <a:off x="6132319" y="467688"/>
            <a:ext cx="5729482" cy="178506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4000"/>
              <a:buFont typeface="Arial"/>
              <a:buNone/>
            </a:pPr>
            <a:r>
              <a:rPr b="0" i="0" lang="ru-RU" sz="2200" u="none" cap="none" strike="noStrike">
                <a:solidFill>
                  <a:srgbClr val="0000CD"/>
                </a:solidFill>
                <a:latin typeface="Consolas"/>
                <a:ea typeface="Consolas"/>
                <a:cs typeface="Consolas"/>
                <a:sym typeface="Consolas"/>
              </a:rPr>
              <a:t>&lt;</a:t>
            </a:r>
            <a:r>
              <a:rPr b="0" i="0" lang="ru-RU" sz="2200" u="none" cap="none" strike="noStrike">
                <a:solidFill>
                  <a:srgbClr val="A52A2A"/>
                </a:solidFill>
                <a:latin typeface="Consolas"/>
                <a:ea typeface="Consolas"/>
                <a:cs typeface="Consolas"/>
                <a:sym typeface="Consolas"/>
              </a:rPr>
              <a:t>div</a:t>
            </a:r>
            <a:r>
              <a:rPr b="0" i="0" lang="ru-RU" sz="2200" u="none" cap="none" strike="noStrike">
                <a:solidFill>
                  <a:srgbClr val="FF0000"/>
                </a:solidFill>
                <a:latin typeface="Consolas"/>
                <a:ea typeface="Consolas"/>
                <a:cs typeface="Consolas"/>
                <a:sym typeface="Consolas"/>
              </a:rPr>
              <a:t> class</a:t>
            </a:r>
            <a:r>
              <a:rPr b="0" i="0" lang="ru-RU" sz="2200" u="none" cap="none" strike="noStrike">
                <a:solidFill>
                  <a:srgbClr val="0000CD"/>
                </a:solidFill>
                <a:latin typeface="Consolas"/>
                <a:ea typeface="Consolas"/>
                <a:cs typeface="Consolas"/>
                <a:sym typeface="Consolas"/>
              </a:rPr>
              <a:t>="flex-container"&gt;</a:t>
            </a:r>
            <a:br>
              <a:rPr b="0" i="0" lang="ru-RU" sz="2200" u="none" cap="none" strike="noStrike">
                <a:solidFill>
                  <a:srgbClr val="000000"/>
                </a:solidFill>
                <a:latin typeface="Arial"/>
                <a:ea typeface="Arial"/>
                <a:cs typeface="Arial"/>
                <a:sym typeface="Arial"/>
              </a:rPr>
            </a:br>
            <a:r>
              <a:rPr b="0" i="0" lang="ru-RU" sz="2200" u="none" cap="none" strike="noStrike">
                <a:solidFill>
                  <a:srgbClr val="000000"/>
                </a:solidFill>
                <a:latin typeface="Consolas"/>
                <a:ea typeface="Consolas"/>
                <a:cs typeface="Consolas"/>
                <a:sym typeface="Consolas"/>
              </a:rPr>
              <a:t>  </a:t>
            </a:r>
            <a:r>
              <a:rPr b="0" i="0" lang="ru-RU" sz="2200" u="none" cap="none" strike="noStrike">
                <a:solidFill>
                  <a:srgbClr val="0000CD"/>
                </a:solidFill>
                <a:latin typeface="Consolas"/>
                <a:ea typeface="Consolas"/>
                <a:cs typeface="Consolas"/>
                <a:sym typeface="Consolas"/>
              </a:rPr>
              <a:t>&lt;</a:t>
            </a:r>
            <a:r>
              <a:rPr b="0" i="0" lang="ru-RU" sz="2200" u="none" cap="none" strike="noStrike">
                <a:solidFill>
                  <a:srgbClr val="A52A2A"/>
                </a:solidFill>
                <a:latin typeface="Consolas"/>
                <a:ea typeface="Consolas"/>
                <a:cs typeface="Consolas"/>
                <a:sym typeface="Consolas"/>
              </a:rPr>
              <a:t>div</a:t>
            </a:r>
            <a:r>
              <a:rPr b="0" i="0" lang="ru-RU" sz="2200" u="none" cap="none" strike="noStrike">
                <a:solidFill>
                  <a:srgbClr val="FF0000"/>
                </a:solidFill>
                <a:latin typeface="Consolas"/>
                <a:ea typeface="Consolas"/>
                <a:cs typeface="Consolas"/>
                <a:sym typeface="Consolas"/>
              </a:rPr>
              <a:t> style</a:t>
            </a:r>
            <a:r>
              <a:rPr b="0" i="0" lang="ru-RU" sz="2200" u="none" cap="none" strike="noStrike">
                <a:solidFill>
                  <a:srgbClr val="0000CD"/>
                </a:solidFill>
                <a:latin typeface="Consolas"/>
                <a:ea typeface="Consolas"/>
                <a:cs typeface="Consolas"/>
                <a:sym typeface="Consolas"/>
              </a:rPr>
              <a:t>="flex-grow: 1"&gt;</a:t>
            </a:r>
            <a:r>
              <a:rPr b="0" i="0" lang="ru-RU" sz="2200" u="none" cap="none" strike="noStrike">
                <a:solidFill>
                  <a:srgbClr val="000000"/>
                </a:solidFill>
                <a:latin typeface="Consolas"/>
                <a:ea typeface="Consolas"/>
                <a:cs typeface="Consolas"/>
                <a:sym typeface="Consolas"/>
              </a:rPr>
              <a:t>1</a:t>
            </a:r>
            <a:r>
              <a:rPr b="0" i="0" lang="ru-RU" sz="2200" u="none" cap="none" strike="noStrike">
                <a:solidFill>
                  <a:srgbClr val="0000CD"/>
                </a:solidFill>
                <a:latin typeface="Consolas"/>
                <a:ea typeface="Consolas"/>
                <a:cs typeface="Consolas"/>
                <a:sym typeface="Consolas"/>
              </a:rPr>
              <a:t>&lt;</a:t>
            </a:r>
            <a:r>
              <a:rPr b="0" i="0" lang="ru-RU" sz="2200" u="none" cap="none" strike="noStrike">
                <a:solidFill>
                  <a:srgbClr val="A52A2A"/>
                </a:solidFill>
                <a:latin typeface="Consolas"/>
                <a:ea typeface="Consolas"/>
                <a:cs typeface="Consolas"/>
                <a:sym typeface="Consolas"/>
              </a:rPr>
              <a:t>/div</a:t>
            </a:r>
            <a:r>
              <a:rPr b="0" i="0" lang="ru-RU" sz="2200" u="none" cap="none" strike="noStrike">
                <a:solidFill>
                  <a:srgbClr val="0000CD"/>
                </a:solidFill>
                <a:latin typeface="Consolas"/>
                <a:ea typeface="Consolas"/>
                <a:cs typeface="Consolas"/>
                <a:sym typeface="Consolas"/>
              </a:rPr>
              <a:t>&gt;</a:t>
            </a:r>
            <a:br>
              <a:rPr b="0" i="0" lang="ru-RU" sz="2200" u="none" cap="none" strike="noStrike">
                <a:solidFill>
                  <a:srgbClr val="000000"/>
                </a:solidFill>
                <a:latin typeface="Arial"/>
                <a:ea typeface="Arial"/>
                <a:cs typeface="Arial"/>
                <a:sym typeface="Arial"/>
              </a:rPr>
            </a:br>
            <a:r>
              <a:rPr b="0" i="0" lang="ru-RU" sz="2200" u="none" cap="none" strike="noStrike">
                <a:solidFill>
                  <a:srgbClr val="000000"/>
                </a:solidFill>
                <a:latin typeface="Consolas"/>
                <a:ea typeface="Consolas"/>
                <a:cs typeface="Consolas"/>
                <a:sym typeface="Consolas"/>
              </a:rPr>
              <a:t>  </a:t>
            </a:r>
            <a:r>
              <a:rPr b="0" i="0" lang="ru-RU" sz="2200" u="none" cap="none" strike="noStrike">
                <a:solidFill>
                  <a:srgbClr val="0000CD"/>
                </a:solidFill>
                <a:latin typeface="Consolas"/>
                <a:ea typeface="Consolas"/>
                <a:cs typeface="Consolas"/>
                <a:sym typeface="Consolas"/>
              </a:rPr>
              <a:t>&lt;</a:t>
            </a:r>
            <a:r>
              <a:rPr b="0" i="0" lang="ru-RU" sz="2200" u="none" cap="none" strike="noStrike">
                <a:solidFill>
                  <a:srgbClr val="A52A2A"/>
                </a:solidFill>
                <a:latin typeface="Consolas"/>
                <a:ea typeface="Consolas"/>
                <a:cs typeface="Consolas"/>
                <a:sym typeface="Consolas"/>
              </a:rPr>
              <a:t>div</a:t>
            </a:r>
            <a:r>
              <a:rPr b="0" i="0" lang="ru-RU" sz="2200" u="none" cap="none" strike="noStrike">
                <a:solidFill>
                  <a:srgbClr val="FF0000"/>
                </a:solidFill>
                <a:latin typeface="Consolas"/>
                <a:ea typeface="Consolas"/>
                <a:cs typeface="Consolas"/>
                <a:sym typeface="Consolas"/>
              </a:rPr>
              <a:t> style</a:t>
            </a:r>
            <a:r>
              <a:rPr b="0" i="0" lang="ru-RU" sz="2200" u="none" cap="none" strike="noStrike">
                <a:solidFill>
                  <a:srgbClr val="0000CD"/>
                </a:solidFill>
                <a:latin typeface="Consolas"/>
                <a:ea typeface="Consolas"/>
                <a:cs typeface="Consolas"/>
                <a:sym typeface="Consolas"/>
              </a:rPr>
              <a:t>="flex-grow: 1"&gt;</a:t>
            </a:r>
            <a:r>
              <a:rPr b="0" i="0" lang="ru-RU" sz="2200" u="none" cap="none" strike="noStrike">
                <a:solidFill>
                  <a:srgbClr val="000000"/>
                </a:solidFill>
                <a:latin typeface="Consolas"/>
                <a:ea typeface="Consolas"/>
                <a:cs typeface="Consolas"/>
                <a:sym typeface="Consolas"/>
              </a:rPr>
              <a:t>2</a:t>
            </a:r>
            <a:r>
              <a:rPr b="0" i="0" lang="ru-RU" sz="2200" u="none" cap="none" strike="noStrike">
                <a:solidFill>
                  <a:srgbClr val="0000CD"/>
                </a:solidFill>
                <a:latin typeface="Consolas"/>
                <a:ea typeface="Consolas"/>
                <a:cs typeface="Consolas"/>
                <a:sym typeface="Consolas"/>
              </a:rPr>
              <a:t>&lt;</a:t>
            </a:r>
            <a:r>
              <a:rPr b="0" i="0" lang="ru-RU" sz="2200" u="none" cap="none" strike="noStrike">
                <a:solidFill>
                  <a:srgbClr val="A52A2A"/>
                </a:solidFill>
                <a:latin typeface="Consolas"/>
                <a:ea typeface="Consolas"/>
                <a:cs typeface="Consolas"/>
                <a:sym typeface="Consolas"/>
              </a:rPr>
              <a:t>/div</a:t>
            </a:r>
            <a:r>
              <a:rPr b="0" i="0" lang="ru-RU" sz="2200" u="none" cap="none" strike="noStrike">
                <a:solidFill>
                  <a:srgbClr val="0000CD"/>
                </a:solidFill>
                <a:latin typeface="Consolas"/>
                <a:ea typeface="Consolas"/>
                <a:cs typeface="Consolas"/>
                <a:sym typeface="Consolas"/>
              </a:rPr>
              <a:t>&gt;</a:t>
            </a:r>
            <a:br>
              <a:rPr b="0" i="0" lang="ru-RU" sz="2200" u="none" cap="none" strike="noStrike">
                <a:solidFill>
                  <a:srgbClr val="000000"/>
                </a:solidFill>
                <a:latin typeface="Arial"/>
                <a:ea typeface="Arial"/>
                <a:cs typeface="Arial"/>
                <a:sym typeface="Arial"/>
              </a:rPr>
            </a:br>
            <a:r>
              <a:rPr b="0" i="0" lang="ru-RU" sz="2200" u="none" cap="none" strike="noStrike">
                <a:solidFill>
                  <a:srgbClr val="000000"/>
                </a:solidFill>
                <a:latin typeface="Consolas"/>
                <a:ea typeface="Consolas"/>
                <a:cs typeface="Consolas"/>
                <a:sym typeface="Consolas"/>
              </a:rPr>
              <a:t>  </a:t>
            </a:r>
            <a:r>
              <a:rPr b="0" i="0" lang="ru-RU" sz="2200" u="none" cap="none" strike="noStrike">
                <a:solidFill>
                  <a:srgbClr val="0000CD"/>
                </a:solidFill>
                <a:latin typeface="Consolas"/>
                <a:ea typeface="Consolas"/>
                <a:cs typeface="Consolas"/>
                <a:sym typeface="Consolas"/>
              </a:rPr>
              <a:t>&lt;</a:t>
            </a:r>
            <a:r>
              <a:rPr b="0" i="0" lang="ru-RU" sz="2200" u="none" cap="none" strike="noStrike">
                <a:solidFill>
                  <a:srgbClr val="A52A2A"/>
                </a:solidFill>
                <a:latin typeface="Consolas"/>
                <a:ea typeface="Consolas"/>
                <a:cs typeface="Consolas"/>
                <a:sym typeface="Consolas"/>
              </a:rPr>
              <a:t>div</a:t>
            </a:r>
            <a:r>
              <a:rPr b="0" i="0" lang="ru-RU" sz="2200" u="none" cap="none" strike="noStrike">
                <a:solidFill>
                  <a:srgbClr val="FF0000"/>
                </a:solidFill>
                <a:latin typeface="Consolas"/>
                <a:ea typeface="Consolas"/>
                <a:cs typeface="Consolas"/>
                <a:sym typeface="Consolas"/>
              </a:rPr>
              <a:t> style</a:t>
            </a:r>
            <a:r>
              <a:rPr b="0" i="0" lang="ru-RU" sz="2200" u="none" cap="none" strike="noStrike">
                <a:solidFill>
                  <a:srgbClr val="0000CD"/>
                </a:solidFill>
                <a:latin typeface="Consolas"/>
                <a:ea typeface="Consolas"/>
                <a:cs typeface="Consolas"/>
                <a:sym typeface="Consolas"/>
              </a:rPr>
              <a:t>="flex-grow: 8"&gt;</a:t>
            </a:r>
            <a:r>
              <a:rPr b="0" i="0" lang="ru-RU" sz="2200" u="none" cap="none" strike="noStrike">
                <a:solidFill>
                  <a:srgbClr val="000000"/>
                </a:solidFill>
                <a:latin typeface="Consolas"/>
                <a:ea typeface="Consolas"/>
                <a:cs typeface="Consolas"/>
                <a:sym typeface="Consolas"/>
              </a:rPr>
              <a:t>3</a:t>
            </a:r>
            <a:r>
              <a:rPr b="0" i="0" lang="ru-RU" sz="2200" u="none" cap="none" strike="noStrike">
                <a:solidFill>
                  <a:srgbClr val="0000CD"/>
                </a:solidFill>
                <a:latin typeface="Consolas"/>
                <a:ea typeface="Consolas"/>
                <a:cs typeface="Consolas"/>
                <a:sym typeface="Consolas"/>
              </a:rPr>
              <a:t>&lt;</a:t>
            </a:r>
            <a:r>
              <a:rPr b="0" i="0" lang="ru-RU" sz="2200" u="none" cap="none" strike="noStrike">
                <a:solidFill>
                  <a:srgbClr val="A52A2A"/>
                </a:solidFill>
                <a:latin typeface="Consolas"/>
                <a:ea typeface="Consolas"/>
                <a:cs typeface="Consolas"/>
                <a:sym typeface="Consolas"/>
              </a:rPr>
              <a:t>/div</a:t>
            </a:r>
            <a:r>
              <a:rPr b="0" i="0" lang="ru-RU" sz="2200" u="none" cap="none" strike="noStrike">
                <a:solidFill>
                  <a:srgbClr val="0000CD"/>
                </a:solidFill>
                <a:latin typeface="Consolas"/>
                <a:ea typeface="Consolas"/>
                <a:cs typeface="Consolas"/>
                <a:sym typeface="Consolas"/>
              </a:rPr>
              <a:t>&gt;</a:t>
            </a:r>
            <a:br>
              <a:rPr b="0" i="0" lang="ru-RU" sz="2200" u="none" cap="none" strike="noStrike">
                <a:solidFill>
                  <a:srgbClr val="000000"/>
                </a:solidFill>
                <a:latin typeface="Arial"/>
                <a:ea typeface="Arial"/>
                <a:cs typeface="Arial"/>
                <a:sym typeface="Arial"/>
              </a:rPr>
            </a:br>
            <a:r>
              <a:rPr b="0" i="0" lang="ru-RU" sz="2200" u="none" cap="none" strike="noStrike">
                <a:solidFill>
                  <a:srgbClr val="0000CD"/>
                </a:solidFill>
                <a:latin typeface="Consolas"/>
                <a:ea typeface="Consolas"/>
                <a:cs typeface="Consolas"/>
                <a:sym typeface="Consolas"/>
              </a:rPr>
              <a:t>&lt;</a:t>
            </a:r>
            <a:r>
              <a:rPr b="0" i="0" lang="ru-RU" sz="2200" u="none" cap="none" strike="noStrike">
                <a:solidFill>
                  <a:srgbClr val="A52A2A"/>
                </a:solidFill>
                <a:latin typeface="Consolas"/>
                <a:ea typeface="Consolas"/>
                <a:cs typeface="Consolas"/>
                <a:sym typeface="Consolas"/>
              </a:rPr>
              <a:t>/div</a:t>
            </a:r>
            <a:r>
              <a:rPr b="0" i="0" lang="ru-RU" sz="2200" u="none" cap="none" strike="noStrike">
                <a:solidFill>
                  <a:srgbClr val="0000CD"/>
                </a:solidFill>
                <a:latin typeface="Consolas"/>
                <a:ea typeface="Consolas"/>
                <a:cs typeface="Consolas"/>
                <a:sym typeface="Consolas"/>
              </a:rPr>
              <a:t>&gt;</a:t>
            </a:r>
            <a:endParaRPr b="1" i="0" sz="2200" u="none" cap="none" strike="noStrike">
              <a:solidFill>
                <a:srgbClr val="FFFFFF"/>
              </a:solidFill>
              <a:latin typeface="Verdana"/>
              <a:ea typeface="Verdana"/>
              <a:cs typeface="Verdana"/>
              <a:sym typeface="Verdana"/>
            </a:endParaRPr>
          </a:p>
        </p:txBody>
      </p:sp>
      <p:pic>
        <p:nvPicPr>
          <p:cNvPr id="386" name="Google Shape;386;p47"/>
          <p:cNvPicPr preferRelativeResize="0"/>
          <p:nvPr/>
        </p:nvPicPr>
        <p:blipFill rotWithShape="1">
          <a:blip r:embed="rId3">
            <a:alphaModFix/>
          </a:blip>
          <a:srcRect b="0" l="0" r="0" t="0"/>
          <a:stretch/>
        </p:blipFill>
        <p:spPr>
          <a:xfrm>
            <a:off x="6257047" y="3576333"/>
            <a:ext cx="5729483" cy="437923"/>
          </a:xfrm>
          <a:prstGeom prst="rect">
            <a:avLst/>
          </a:prstGeom>
          <a:noFill/>
          <a:ln>
            <a:noFill/>
          </a:ln>
        </p:spPr>
      </p:pic>
      <p:sp>
        <p:nvSpPr>
          <p:cNvPr id="387" name="Google Shape;387;p47"/>
          <p:cNvSpPr/>
          <p:nvPr/>
        </p:nvSpPr>
        <p:spPr>
          <a:xfrm>
            <a:off x="6335516" y="4522249"/>
            <a:ext cx="5572543" cy="1631175"/>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rgbClr val="FFFFFF"/>
              </a:buClr>
              <a:buSzPts val="4000"/>
              <a:buFont typeface="Arial"/>
              <a:buNone/>
            </a:pPr>
            <a:r>
              <a:rPr b="0" i="0" lang="ru-RU" sz="2000" u="none" cap="none" strike="noStrike">
                <a:solidFill>
                  <a:srgbClr val="A52A2A"/>
                </a:solidFill>
                <a:latin typeface="Consolas"/>
                <a:ea typeface="Consolas"/>
                <a:cs typeface="Consolas"/>
                <a:sym typeface="Consolas"/>
              </a:rPr>
              <a:t>Значення має бути числом, значення за замовчуванням - 0.</a:t>
            </a:r>
            <a:endParaRPr/>
          </a:p>
          <a:p>
            <a:pPr indent="0" lvl="0" marL="0" marR="0" rtl="0" algn="just">
              <a:lnSpc>
                <a:spcPct val="100000"/>
              </a:lnSpc>
              <a:spcBef>
                <a:spcPts val="0"/>
              </a:spcBef>
              <a:spcAft>
                <a:spcPts val="0"/>
              </a:spcAft>
              <a:buClr>
                <a:srgbClr val="FFFFFF"/>
              </a:buClr>
              <a:buSzPts val="4000"/>
              <a:buFont typeface="Arial"/>
              <a:buNone/>
            </a:pPr>
            <a:r>
              <a:rPr b="0" i="0" lang="ru-RU" sz="2000" u="none" cap="none" strike="noStrike">
                <a:solidFill>
                  <a:srgbClr val="A52A2A"/>
                </a:solidFill>
                <a:latin typeface="Consolas"/>
                <a:ea typeface="Consolas"/>
                <a:cs typeface="Consolas"/>
                <a:sym typeface="Consolas"/>
              </a:rPr>
              <a:t>Наприклад, третій гнучкий елемент збільшувався у вісім разів швидше, ніж інші гнучкі елементи</a:t>
            </a:r>
            <a:endParaRPr b="0" i="0" sz="2000" u="none" cap="none" strike="noStrike">
              <a:solidFill>
                <a:srgbClr val="FFFFFF"/>
              </a:solidFill>
              <a:latin typeface="Verdana"/>
              <a:ea typeface="Verdana"/>
              <a:cs typeface="Verdana"/>
              <a:sym typeface="Verdana"/>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1F2C63"/>
        </a:solidFill>
      </p:bgPr>
    </p:bg>
    <p:spTree>
      <p:nvGrpSpPr>
        <p:cNvPr id="392" name="Shape 392"/>
        <p:cNvGrpSpPr/>
        <p:nvPr/>
      </p:nvGrpSpPr>
      <p:grpSpPr>
        <a:xfrm>
          <a:off x="0" y="0"/>
          <a:ext cx="0" cy="0"/>
          <a:chOff x="0" y="0"/>
          <a:chExt cx="0" cy="0"/>
        </a:xfrm>
      </p:grpSpPr>
      <p:sp>
        <p:nvSpPr>
          <p:cNvPr id="393" name="Google Shape;393;p48"/>
          <p:cNvSpPr/>
          <p:nvPr/>
        </p:nvSpPr>
        <p:spPr>
          <a:xfrm>
            <a:off x="6096000" y="-16924"/>
            <a:ext cx="6096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394" name="Google Shape;394;p48"/>
          <p:cNvSpPr/>
          <p:nvPr/>
        </p:nvSpPr>
        <p:spPr>
          <a:xfrm>
            <a:off x="560882" y="1166862"/>
            <a:ext cx="5241238" cy="4524275"/>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4000"/>
              <a:buFont typeface="Arial"/>
              <a:buNone/>
            </a:pPr>
            <a:r>
              <a:rPr b="1" i="0" lang="ru-RU" sz="3600" u="none" cap="none" strike="noStrike">
                <a:solidFill>
                  <a:srgbClr val="FFFFFF"/>
                </a:solidFill>
                <a:latin typeface="Verdana"/>
                <a:ea typeface="Verdana"/>
                <a:cs typeface="Verdana"/>
                <a:sym typeface="Verdana"/>
              </a:rPr>
              <a:t>Властивість flex-shrink</a:t>
            </a:r>
            <a:endParaRPr b="1" i="0" sz="3600" u="none" cap="none" strike="noStrike">
              <a:solidFill>
                <a:srgbClr val="FFFFFF"/>
              </a:solidFill>
              <a:latin typeface="Verdana"/>
              <a:ea typeface="Verdana"/>
              <a:cs typeface="Verdana"/>
              <a:sym typeface="Verdana"/>
            </a:endParaRPr>
          </a:p>
          <a:p>
            <a:pPr indent="0" lvl="0" marL="0" marR="0" rtl="0" algn="ctr">
              <a:lnSpc>
                <a:spcPct val="100000"/>
              </a:lnSpc>
              <a:spcBef>
                <a:spcPts val="0"/>
              </a:spcBef>
              <a:spcAft>
                <a:spcPts val="0"/>
              </a:spcAft>
              <a:buClr>
                <a:srgbClr val="FFFFFF"/>
              </a:buClr>
              <a:buSzPts val="4000"/>
              <a:buFont typeface="Arial"/>
              <a:buNone/>
            </a:pPr>
            <a:r>
              <a:t/>
            </a:r>
            <a:endParaRPr b="1" i="0" sz="3600" u="none" cap="none" strike="noStrike">
              <a:solidFill>
                <a:srgbClr val="FFFFFF"/>
              </a:solidFill>
              <a:latin typeface="Verdana"/>
              <a:ea typeface="Verdana"/>
              <a:cs typeface="Verdana"/>
              <a:sym typeface="Verdana"/>
            </a:endParaRPr>
          </a:p>
          <a:p>
            <a:pPr indent="0" lvl="0" marL="0" marR="0" rtl="0" algn="ctr">
              <a:lnSpc>
                <a:spcPct val="100000"/>
              </a:lnSpc>
              <a:spcBef>
                <a:spcPts val="0"/>
              </a:spcBef>
              <a:spcAft>
                <a:spcPts val="0"/>
              </a:spcAft>
              <a:buClr>
                <a:srgbClr val="FFFFFF"/>
              </a:buClr>
              <a:buSzPts val="4000"/>
              <a:buFont typeface="Arial"/>
              <a:buNone/>
            </a:pPr>
            <a:r>
              <a:rPr b="1" i="0" lang="ru-RU" sz="3000" u="none" cap="none" strike="noStrike">
                <a:solidFill>
                  <a:srgbClr val="FFFFFF"/>
                </a:solidFill>
                <a:latin typeface="Verdana"/>
                <a:ea typeface="Verdana"/>
                <a:cs typeface="Verdana"/>
                <a:sym typeface="Verdana"/>
              </a:rPr>
              <a:t>Властивість flex-shrink визначає, наскільки гнучкий елемент буде стискатися у порівнянні з іншими гнучкими елементами.</a:t>
            </a:r>
            <a:endParaRPr b="1" i="0" sz="3000" u="none" cap="none" strike="noStrike">
              <a:solidFill>
                <a:srgbClr val="FFFFFF"/>
              </a:solidFill>
              <a:latin typeface="Verdana"/>
              <a:ea typeface="Verdana"/>
              <a:cs typeface="Verdana"/>
              <a:sym typeface="Verdana"/>
            </a:endParaRPr>
          </a:p>
        </p:txBody>
      </p:sp>
      <p:sp>
        <p:nvSpPr>
          <p:cNvPr id="395" name="Google Shape;395;p48"/>
          <p:cNvSpPr/>
          <p:nvPr/>
        </p:nvSpPr>
        <p:spPr>
          <a:xfrm>
            <a:off x="8062746" y="3577593"/>
            <a:ext cx="2913666" cy="52318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4000"/>
              <a:buFont typeface="Arial"/>
              <a:buNone/>
            </a:pPr>
            <a:r>
              <a:rPr b="0" i="0" lang="ru-RU" sz="2800" u="none" cap="none" strike="noStrike">
                <a:solidFill>
                  <a:srgbClr val="A52A2A"/>
                </a:solidFill>
                <a:latin typeface="Consolas"/>
                <a:ea typeface="Consolas"/>
                <a:cs typeface="Consolas"/>
                <a:sym typeface="Consolas"/>
              </a:rPr>
              <a:t>Результат</a:t>
            </a:r>
            <a:endParaRPr b="1" i="0" sz="2800" u="none" cap="none" strike="noStrike">
              <a:solidFill>
                <a:srgbClr val="FFFFFF"/>
              </a:solidFill>
              <a:latin typeface="Verdana"/>
              <a:ea typeface="Verdana"/>
              <a:cs typeface="Verdana"/>
              <a:sym typeface="Verdana"/>
            </a:endParaRPr>
          </a:p>
        </p:txBody>
      </p:sp>
      <p:sp>
        <p:nvSpPr>
          <p:cNvPr id="396" name="Google Shape;396;p48"/>
          <p:cNvSpPr/>
          <p:nvPr/>
        </p:nvSpPr>
        <p:spPr>
          <a:xfrm>
            <a:off x="6304810" y="16924"/>
            <a:ext cx="5729482" cy="3785611"/>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4000"/>
              <a:buFont typeface="Arial"/>
              <a:buNone/>
            </a:pPr>
            <a:r>
              <a:rPr b="0" i="0" lang="ru-RU" sz="2000" u="none" cap="none" strike="noStrike">
                <a:solidFill>
                  <a:srgbClr val="0000CD"/>
                </a:solidFill>
                <a:latin typeface="Consolas"/>
                <a:ea typeface="Consolas"/>
                <a:cs typeface="Consolas"/>
                <a:sym typeface="Consolas"/>
              </a:rPr>
              <a:t>&lt;</a:t>
            </a:r>
            <a:r>
              <a:rPr b="0" i="0" lang="ru-RU" sz="2000" u="none" cap="none" strike="noStrike">
                <a:solidFill>
                  <a:srgbClr val="A52A2A"/>
                </a:solidFill>
                <a:latin typeface="Consolas"/>
                <a:ea typeface="Consolas"/>
                <a:cs typeface="Consolas"/>
                <a:sym typeface="Consolas"/>
              </a:rPr>
              <a:t>div</a:t>
            </a:r>
            <a:r>
              <a:rPr b="0" i="0" lang="ru-RU" sz="2000" u="none" cap="none" strike="noStrike">
                <a:solidFill>
                  <a:srgbClr val="FF0000"/>
                </a:solidFill>
                <a:latin typeface="Consolas"/>
                <a:ea typeface="Consolas"/>
                <a:cs typeface="Consolas"/>
                <a:sym typeface="Consolas"/>
              </a:rPr>
              <a:t> class</a:t>
            </a:r>
            <a:r>
              <a:rPr b="0" i="0" lang="ru-RU" sz="2000" u="none" cap="none" strike="noStrike">
                <a:solidFill>
                  <a:srgbClr val="0000CD"/>
                </a:solidFill>
                <a:latin typeface="Consolas"/>
                <a:ea typeface="Consolas"/>
                <a:cs typeface="Consolas"/>
                <a:sym typeface="Consolas"/>
              </a:rPr>
              <a:t>="flex-container"&gt;</a:t>
            </a:r>
            <a:br>
              <a:rPr b="0" i="0" lang="ru-RU" sz="2000" u="none" cap="none" strike="noStrike">
                <a:solidFill>
                  <a:srgbClr val="000000"/>
                </a:solidFill>
                <a:latin typeface="Arial"/>
                <a:ea typeface="Arial"/>
                <a:cs typeface="Arial"/>
                <a:sym typeface="Arial"/>
              </a:rPr>
            </a:br>
            <a:r>
              <a:rPr b="0" i="0" lang="ru-RU" sz="2000" u="none" cap="none" strike="noStrike">
                <a:solidFill>
                  <a:srgbClr val="000000"/>
                </a:solidFill>
                <a:latin typeface="Consolas"/>
                <a:ea typeface="Consolas"/>
                <a:cs typeface="Consolas"/>
                <a:sym typeface="Consolas"/>
              </a:rPr>
              <a:t>  </a:t>
            </a:r>
            <a:r>
              <a:rPr b="0" i="0" lang="ru-RU" sz="2000" u="none" cap="none" strike="noStrike">
                <a:solidFill>
                  <a:srgbClr val="0000CD"/>
                </a:solidFill>
                <a:latin typeface="Consolas"/>
                <a:ea typeface="Consolas"/>
                <a:cs typeface="Consolas"/>
                <a:sym typeface="Consolas"/>
              </a:rPr>
              <a:t>&lt;</a:t>
            </a:r>
            <a:r>
              <a:rPr b="0" i="0" lang="ru-RU" sz="2000" u="none" cap="none" strike="noStrike">
                <a:solidFill>
                  <a:srgbClr val="A52A2A"/>
                </a:solidFill>
                <a:latin typeface="Consolas"/>
                <a:ea typeface="Consolas"/>
                <a:cs typeface="Consolas"/>
                <a:sym typeface="Consolas"/>
              </a:rPr>
              <a:t>div</a:t>
            </a:r>
            <a:r>
              <a:rPr b="0" i="0" lang="ru-RU" sz="2000" u="none" cap="none" strike="noStrike">
                <a:solidFill>
                  <a:srgbClr val="0000CD"/>
                </a:solidFill>
                <a:latin typeface="Consolas"/>
                <a:ea typeface="Consolas"/>
                <a:cs typeface="Consolas"/>
                <a:sym typeface="Consolas"/>
              </a:rPr>
              <a:t>&gt;</a:t>
            </a:r>
            <a:r>
              <a:rPr b="0" i="0" lang="ru-RU" sz="2000" u="none" cap="none" strike="noStrike">
                <a:solidFill>
                  <a:srgbClr val="000000"/>
                </a:solidFill>
                <a:latin typeface="Consolas"/>
                <a:ea typeface="Consolas"/>
                <a:cs typeface="Consolas"/>
                <a:sym typeface="Consolas"/>
              </a:rPr>
              <a:t>1</a:t>
            </a:r>
            <a:r>
              <a:rPr b="0" i="0" lang="ru-RU" sz="2000" u="none" cap="none" strike="noStrike">
                <a:solidFill>
                  <a:srgbClr val="0000CD"/>
                </a:solidFill>
                <a:latin typeface="Consolas"/>
                <a:ea typeface="Consolas"/>
                <a:cs typeface="Consolas"/>
                <a:sym typeface="Consolas"/>
              </a:rPr>
              <a:t>&lt;</a:t>
            </a:r>
            <a:r>
              <a:rPr b="0" i="0" lang="ru-RU" sz="2000" u="none" cap="none" strike="noStrike">
                <a:solidFill>
                  <a:srgbClr val="A52A2A"/>
                </a:solidFill>
                <a:latin typeface="Consolas"/>
                <a:ea typeface="Consolas"/>
                <a:cs typeface="Consolas"/>
                <a:sym typeface="Consolas"/>
              </a:rPr>
              <a:t>/div</a:t>
            </a:r>
            <a:r>
              <a:rPr b="0" i="0" lang="ru-RU" sz="2000" u="none" cap="none" strike="noStrike">
                <a:solidFill>
                  <a:srgbClr val="0000CD"/>
                </a:solidFill>
                <a:latin typeface="Consolas"/>
                <a:ea typeface="Consolas"/>
                <a:cs typeface="Consolas"/>
                <a:sym typeface="Consolas"/>
              </a:rPr>
              <a:t>&gt;</a:t>
            </a:r>
            <a:br>
              <a:rPr b="0" i="0" lang="ru-RU" sz="2000" u="none" cap="none" strike="noStrike">
                <a:solidFill>
                  <a:srgbClr val="000000"/>
                </a:solidFill>
                <a:latin typeface="Arial"/>
                <a:ea typeface="Arial"/>
                <a:cs typeface="Arial"/>
                <a:sym typeface="Arial"/>
              </a:rPr>
            </a:br>
            <a:r>
              <a:rPr b="0" i="0" lang="ru-RU" sz="2000" u="none" cap="none" strike="noStrike">
                <a:solidFill>
                  <a:srgbClr val="000000"/>
                </a:solidFill>
                <a:latin typeface="Consolas"/>
                <a:ea typeface="Consolas"/>
                <a:cs typeface="Consolas"/>
                <a:sym typeface="Consolas"/>
              </a:rPr>
              <a:t>  </a:t>
            </a:r>
            <a:r>
              <a:rPr b="0" i="0" lang="ru-RU" sz="2000" u="none" cap="none" strike="noStrike">
                <a:solidFill>
                  <a:srgbClr val="0000CD"/>
                </a:solidFill>
                <a:latin typeface="Consolas"/>
                <a:ea typeface="Consolas"/>
                <a:cs typeface="Consolas"/>
                <a:sym typeface="Consolas"/>
              </a:rPr>
              <a:t>&lt;</a:t>
            </a:r>
            <a:r>
              <a:rPr b="0" i="0" lang="ru-RU" sz="2000" u="none" cap="none" strike="noStrike">
                <a:solidFill>
                  <a:srgbClr val="A52A2A"/>
                </a:solidFill>
                <a:latin typeface="Consolas"/>
                <a:ea typeface="Consolas"/>
                <a:cs typeface="Consolas"/>
                <a:sym typeface="Consolas"/>
              </a:rPr>
              <a:t>div</a:t>
            </a:r>
            <a:r>
              <a:rPr b="0" i="0" lang="ru-RU" sz="2000" u="none" cap="none" strike="noStrike">
                <a:solidFill>
                  <a:srgbClr val="0000CD"/>
                </a:solidFill>
                <a:latin typeface="Consolas"/>
                <a:ea typeface="Consolas"/>
                <a:cs typeface="Consolas"/>
                <a:sym typeface="Consolas"/>
              </a:rPr>
              <a:t>&gt;</a:t>
            </a:r>
            <a:r>
              <a:rPr b="0" i="0" lang="ru-RU" sz="2000" u="none" cap="none" strike="noStrike">
                <a:solidFill>
                  <a:srgbClr val="000000"/>
                </a:solidFill>
                <a:latin typeface="Consolas"/>
                <a:ea typeface="Consolas"/>
                <a:cs typeface="Consolas"/>
                <a:sym typeface="Consolas"/>
              </a:rPr>
              <a:t>2</a:t>
            </a:r>
            <a:r>
              <a:rPr b="0" i="0" lang="ru-RU" sz="2000" u="none" cap="none" strike="noStrike">
                <a:solidFill>
                  <a:srgbClr val="0000CD"/>
                </a:solidFill>
                <a:latin typeface="Consolas"/>
                <a:ea typeface="Consolas"/>
                <a:cs typeface="Consolas"/>
                <a:sym typeface="Consolas"/>
              </a:rPr>
              <a:t>&lt;</a:t>
            </a:r>
            <a:r>
              <a:rPr b="0" i="0" lang="ru-RU" sz="2000" u="none" cap="none" strike="noStrike">
                <a:solidFill>
                  <a:srgbClr val="A52A2A"/>
                </a:solidFill>
                <a:latin typeface="Consolas"/>
                <a:ea typeface="Consolas"/>
                <a:cs typeface="Consolas"/>
                <a:sym typeface="Consolas"/>
              </a:rPr>
              <a:t>/div</a:t>
            </a:r>
            <a:r>
              <a:rPr b="0" i="0" lang="ru-RU" sz="2000" u="none" cap="none" strike="noStrike">
                <a:solidFill>
                  <a:srgbClr val="0000CD"/>
                </a:solidFill>
                <a:latin typeface="Consolas"/>
                <a:ea typeface="Consolas"/>
                <a:cs typeface="Consolas"/>
                <a:sym typeface="Consolas"/>
              </a:rPr>
              <a:t>&gt;</a:t>
            </a:r>
            <a:br>
              <a:rPr b="0" i="0" lang="ru-RU" sz="2000" u="none" cap="none" strike="noStrike">
                <a:solidFill>
                  <a:srgbClr val="000000"/>
                </a:solidFill>
                <a:latin typeface="Arial"/>
                <a:ea typeface="Arial"/>
                <a:cs typeface="Arial"/>
                <a:sym typeface="Arial"/>
              </a:rPr>
            </a:br>
            <a:r>
              <a:rPr b="0" i="0" lang="ru-RU" sz="2000" u="none" cap="none" strike="noStrike">
                <a:solidFill>
                  <a:srgbClr val="000000"/>
                </a:solidFill>
                <a:latin typeface="Consolas"/>
                <a:ea typeface="Consolas"/>
                <a:cs typeface="Consolas"/>
                <a:sym typeface="Consolas"/>
              </a:rPr>
              <a:t>  </a:t>
            </a:r>
            <a:r>
              <a:rPr b="0" i="0" lang="ru-RU" sz="2000" u="none" cap="none" strike="noStrike">
                <a:solidFill>
                  <a:srgbClr val="0000CD"/>
                </a:solidFill>
                <a:latin typeface="Consolas"/>
                <a:ea typeface="Consolas"/>
                <a:cs typeface="Consolas"/>
                <a:sym typeface="Consolas"/>
              </a:rPr>
              <a:t>&lt;</a:t>
            </a:r>
            <a:r>
              <a:rPr b="0" i="0" lang="ru-RU" sz="2000" u="none" cap="none" strike="noStrike">
                <a:solidFill>
                  <a:srgbClr val="A52A2A"/>
                </a:solidFill>
                <a:latin typeface="Consolas"/>
                <a:ea typeface="Consolas"/>
                <a:cs typeface="Consolas"/>
                <a:sym typeface="Consolas"/>
              </a:rPr>
              <a:t>div</a:t>
            </a:r>
            <a:r>
              <a:rPr b="0" i="0" lang="ru-RU" sz="2000" u="none" cap="none" strike="noStrike">
                <a:solidFill>
                  <a:srgbClr val="FF0000"/>
                </a:solidFill>
                <a:latin typeface="Consolas"/>
                <a:ea typeface="Consolas"/>
                <a:cs typeface="Consolas"/>
                <a:sym typeface="Consolas"/>
              </a:rPr>
              <a:t> style</a:t>
            </a:r>
            <a:r>
              <a:rPr b="0" i="0" lang="ru-RU" sz="2000" u="none" cap="none" strike="noStrike">
                <a:solidFill>
                  <a:srgbClr val="0000CD"/>
                </a:solidFill>
                <a:latin typeface="Consolas"/>
                <a:ea typeface="Consolas"/>
                <a:cs typeface="Consolas"/>
                <a:sym typeface="Consolas"/>
              </a:rPr>
              <a:t>="flex-shrink: 0"&gt;</a:t>
            </a:r>
            <a:r>
              <a:rPr b="0" i="0" lang="ru-RU" sz="2000" u="none" cap="none" strike="noStrike">
                <a:solidFill>
                  <a:srgbClr val="000000"/>
                </a:solidFill>
                <a:latin typeface="Consolas"/>
                <a:ea typeface="Consolas"/>
                <a:cs typeface="Consolas"/>
                <a:sym typeface="Consolas"/>
              </a:rPr>
              <a:t>3</a:t>
            </a:r>
            <a:r>
              <a:rPr b="0" i="0" lang="ru-RU" sz="2000" u="none" cap="none" strike="noStrike">
                <a:solidFill>
                  <a:srgbClr val="0000CD"/>
                </a:solidFill>
                <a:latin typeface="Consolas"/>
                <a:ea typeface="Consolas"/>
                <a:cs typeface="Consolas"/>
                <a:sym typeface="Consolas"/>
              </a:rPr>
              <a:t>&lt;</a:t>
            </a:r>
            <a:r>
              <a:rPr b="0" i="0" lang="ru-RU" sz="2000" u="none" cap="none" strike="noStrike">
                <a:solidFill>
                  <a:srgbClr val="A52A2A"/>
                </a:solidFill>
                <a:latin typeface="Consolas"/>
                <a:ea typeface="Consolas"/>
                <a:cs typeface="Consolas"/>
                <a:sym typeface="Consolas"/>
              </a:rPr>
              <a:t>/div</a:t>
            </a:r>
            <a:r>
              <a:rPr b="0" i="0" lang="ru-RU" sz="2000" u="none" cap="none" strike="noStrike">
                <a:solidFill>
                  <a:srgbClr val="0000CD"/>
                </a:solidFill>
                <a:latin typeface="Consolas"/>
                <a:ea typeface="Consolas"/>
                <a:cs typeface="Consolas"/>
                <a:sym typeface="Consolas"/>
              </a:rPr>
              <a:t>&gt;</a:t>
            </a:r>
            <a:br>
              <a:rPr b="0" i="0" lang="ru-RU" sz="2000" u="none" cap="none" strike="noStrike">
                <a:solidFill>
                  <a:srgbClr val="000000"/>
                </a:solidFill>
                <a:latin typeface="Arial"/>
                <a:ea typeface="Arial"/>
                <a:cs typeface="Arial"/>
                <a:sym typeface="Arial"/>
              </a:rPr>
            </a:br>
            <a:r>
              <a:rPr b="0" i="0" lang="ru-RU" sz="2000" u="none" cap="none" strike="noStrike">
                <a:solidFill>
                  <a:srgbClr val="000000"/>
                </a:solidFill>
                <a:latin typeface="Consolas"/>
                <a:ea typeface="Consolas"/>
                <a:cs typeface="Consolas"/>
                <a:sym typeface="Consolas"/>
              </a:rPr>
              <a:t>  </a:t>
            </a:r>
            <a:r>
              <a:rPr b="0" i="0" lang="ru-RU" sz="2000" u="none" cap="none" strike="noStrike">
                <a:solidFill>
                  <a:srgbClr val="0000CD"/>
                </a:solidFill>
                <a:latin typeface="Consolas"/>
                <a:ea typeface="Consolas"/>
                <a:cs typeface="Consolas"/>
                <a:sym typeface="Consolas"/>
              </a:rPr>
              <a:t>&lt;</a:t>
            </a:r>
            <a:r>
              <a:rPr b="0" i="0" lang="ru-RU" sz="2000" u="none" cap="none" strike="noStrike">
                <a:solidFill>
                  <a:srgbClr val="A52A2A"/>
                </a:solidFill>
                <a:latin typeface="Consolas"/>
                <a:ea typeface="Consolas"/>
                <a:cs typeface="Consolas"/>
                <a:sym typeface="Consolas"/>
              </a:rPr>
              <a:t>div</a:t>
            </a:r>
            <a:r>
              <a:rPr b="0" i="0" lang="ru-RU" sz="2000" u="none" cap="none" strike="noStrike">
                <a:solidFill>
                  <a:srgbClr val="0000CD"/>
                </a:solidFill>
                <a:latin typeface="Consolas"/>
                <a:ea typeface="Consolas"/>
                <a:cs typeface="Consolas"/>
                <a:sym typeface="Consolas"/>
              </a:rPr>
              <a:t>&gt;</a:t>
            </a:r>
            <a:r>
              <a:rPr b="0" i="0" lang="ru-RU" sz="2000" u="none" cap="none" strike="noStrike">
                <a:solidFill>
                  <a:srgbClr val="000000"/>
                </a:solidFill>
                <a:latin typeface="Consolas"/>
                <a:ea typeface="Consolas"/>
                <a:cs typeface="Consolas"/>
                <a:sym typeface="Consolas"/>
              </a:rPr>
              <a:t>4</a:t>
            </a:r>
            <a:r>
              <a:rPr b="0" i="0" lang="ru-RU" sz="2000" u="none" cap="none" strike="noStrike">
                <a:solidFill>
                  <a:srgbClr val="0000CD"/>
                </a:solidFill>
                <a:latin typeface="Consolas"/>
                <a:ea typeface="Consolas"/>
                <a:cs typeface="Consolas"/>
                <a:sym typeface="Consolas"/>
              </a:rPr>
              <a:t>&lt;</a:t>
            </a:r>
            <a:r>
              <a:rPr b="0" i="0" lang="ru-RU" sz="2000" u="none" cap="none" strike="noStrike">
                <a:solidFill>
                  <a:srgbClr val="A52A2A"/>
                </a:solidFill>
                <a:latin typeface="Consolas"/>
                <a:ea typeface="Consolas"/>
                <a:cs typeface="Consolas"/>
                <a:sym typeface="Consolas"/>
              </a:rPr>
              <a:t>/div</a:t>
            </a:r>
            <a:r>
              <a:rPr b="0" i="0" lang="ru-RU" sz="2000" u="none" cap="none" strike="noStrike">
                <a:solidFill>
                  <a:srgbClr val="0000CD"/>
                </a:solidFill>
                <a:latin typeface="Consolas"/>
                <a:ea typeface="Consolas"/>
                <a:cs typeface="Consolas"/>
                <a:sym typeface="Consolas"/>
              </a:rPr>
              <a:t>&gt;</a:t>
            </a:r>
            <a:br>
              <a:rPr b="0" i="0" lang="ru-RU" sz="2000" u="none" cap="none" strike="noStrike">
                <a:solidFill>
                  <a:srgbClr val="000000"/>
                </a:solidFill>
                <a:latin typeface="Arial"/>
                <a:ea typeface="Arial"/>
                <a:cs typeface="Arial"/>
                <a:sym typeface="Arial"/>
              </a:rPr>
            </a:br>
            <a:r>
              <a:rPr b="0" i="0" lang="ru-RU" sz="2000" u="none" cap="none" strike="noStrike">
                <a:solidFill>
                  <a:srgbClr val="000000"/>
                </a:solidFill>
                <a:latin typeface="Consolas"/>
                <a:ea typeface="Consolas"/>
                <a:cs typeface="Consolas"/>
                <a:sym typeface="Consolas"/>
              </a:rPr>
              <a:t>  </a:t>
            </a:r>
            <a:r>
              <a:rPr b="0" i="0" lang="ru-RU" sz="2000" u="none" cap="none" strike="noStrike">
                <a:solidFill>
                  <a:srgbClr val="0000CD"/>
                </a:solidFill>
                <a:latin typeface="Consolas"/>
                <a:ea typeface="Consolas"/>
                <a:cs typeface="Consolas"/>
                <a:sym typeface="Consolas"/>
              </a:rPr>
              <a:t>&lt;</a:t>
            </a:r>
            <a:r>
              <a:rPr b="0" i="0" lang="ru-RU" sz="2000" u="none" cap="none" strike="noStrike">
                <a:solidFill>
                  <a:srgbClr val="A52A2A"/>
                </a:solidFill>
                <a:latin typeface="Consolas"/>
                <a:ea typeface="Consolas"/>
                <a:cs typeface="Consolas"/>
                <a:sym typeface="Consolas"/>
              </a:rPr>
              <a:t>div</a:t>
            </a:r>
            <a:r>
              <a:rPr b="0" i="0" lang="ru-RU" sz="2000" u="none" cap="none" strike="noStrike">
                <a:solidFill>
                  <a:srgbClr val="0000CD"/>
                </a:solidFill>
                <a:latin typeface="Consolas"/>
                <a:ea typeface="Consolas"/>
                <a:cs typeface="Consolas"/>
                <a:sym typeface="Consolas"/>
              </a:rPr>
              <a:t>&gt;</a:t>
            </a:r>
            <a:r>
              <a:rPr b="0" i="0" lang="ru-RU" sz="2000" u="none" cap="none" strike="noStrike">
                <a:solidFill>
                  <a:srgbClr val="000000"/>
                </a:solidFill>
                <a:latin typeface="Consolas"/>
                <a:ea typeface="Consolas"/>
                <a:cs typeface="Consolas"/>
                <a:sym typeface="Consolas"/>
              </a:rPr>
              <a:t>5</a:t>
            </a:r>
            <a:r>
              <a:rPr b="0" i="0" lang="ru-RU" sz="2000" u="none" cap="none" strike="noStrike">
                <a:solidFill>
                  <a:srgbClr val="0000CD"/>
                </a:solidFill>
                <a:latin typeface="Consolas"/>
                <a:ea typeface="Consolas"/>
                <a:cs typeface="Consolas"/>
                <a:sym typeface="Consolas"/>
              </a:rPr>
              <a:t>&lt;</a:t>
            </a:r>
            <a:r>
              <a:rPr b="0" i="0" lang="ru-RU" sz="2000" u="none" cap="none" strike="noStrike">
                <a:solidFill>
                  <a:srgbClr val="A52A2A"/>
                </a:solidFill>
                <a:latin typeface="Consolas"/>
                <a:ea typeface="Consolas"/>
                <a:cs typeface="Consolas"/>
                <a:sym typeface="Consolas"/>
              </a:rPr>
              <a:t>/div</a:t>
            </a:r>
            <a:r>
              <a:rPr b="0" i="0" lang="ru-RU" sz="2000" u="none" cap="none" strike="noStrike">
                <a:solidFill>
                  <a:srgbClr val="0000CD"/>
                </a:solidFill>
                <a:latin typeface="Consolas"/>
                <a:ea typeface="Consolas"/>
                <a:cs typeface="Consolas"/>
                <a:sym typeface="Consolas"/>
              </a:rPr>
              <a:t>&gt;</a:t>
            </a:r>
            <a:br>
              <a:rPr b="0" i="0" lang="ru-RU" sz="2000" u="none" cap="none" strike="noStrike">
                <a:solidFill>
                  <a:srgbClr val="000000"/>
                </a:solidFill>
                <a:latin typeface="Arial"/>
                <a:ea typeface="Arial"/>
                <a:cs typeface="Arial"/>
                <a:sym typeface="Arial"/>
              </a:rPr>
            </a:br>
            <a:r>
              <a:rPr b="0" i="0" lang="ru-RU" sz="2000" u="none" cap="none" strike="noStrike">
                <a:solidFill>
                  <a:srgbClr val="000000"/>
                </a:solidFill>
                <a:latin typeface="Consolas"/>
                <a:ea typeface="Consolas"/>
                <a:cs typeface="Consolas"/>
                <a:sym typeface="Consolas"/>
              </a:rPr>
              <a:t>  </a:t>
            </a:r>
            <a:r>
              <a:rPr b="0" i="0" lang="ru-RU" sz="2000" u="none" cap="none" strike="noStrike">
                <a:solidFill>
                  <a:srgbClr val="0000CD"/>
                </a:solidFill>
                <a:latin typeface="Consolas"/>
                <a:ea typeface="Consolas"/>
                <a:cs typeface="Consolas"/>
                <a:sym typeface="Consolas"/>
              </a:rPr>
              <a:t>&lt;</a:t>
            </a:r>
            <a:r>
              <a:rPr b="0" i="0" lang="ru-RU" sz="2000" u="none" cap="none" strike="noStrike">
                <a:solidFill>
                  <a:srgbClr val="A52A2A"/>
                </a:solidFill>
                <a:latin typeface="Consolas"/>
                <a:ea typeface="Consolas"/>
                <a:cs typeface="Consolas"/>
                <a:sym typeface="Consolas"/>
              </a:rPr>
              <a:t>div</a:t>
            </a:r>
            <a:r>
              <a:rPr b="0" i="0" lang="ru-RU" sz="2000" u="none" cap="none" strike="noStrike">
                <a:solidFill>
                  <a:srgbClr val="0000CD"/>
                </a:solidFill>
                <a:latin typeface="Consolas"/>
                <a:ea typeface="Consolas"/>
                <a:cs typeface="Consolas"/>
                <a:sym typeface="Consolas"/>
              </a:rPr>
              <a:t>&gt;</a:t>
            </a:r>
            <a:r>
              <a:rPr b="0" i="0" lang="ru-RU" sz="2000" u="none" cap="none" strike="noStrike">
                <a:solidFill>
                  <a:srgbClr val="000000"/>
                </a:solidFill>
                <a:latin typeface="Consolas"/>
                <a:ea typeface="Consolas"/>
                <a:cs typeface="Consolas"/>
                <a:sym typeface="Consolas"/>
              </a:rPr>
              <a:t>6</a:t>
            </a:r>
            <a:r>
              <a:rPr b="0" i="0" lang="ru-RU" sz="2000" u="none" cap="none" strike="noStrike">
                <a:solidFill>
                  <a:srgbClr val="0000CD"/>
                </a:solidFill>
                <a:latin typeface="Consolas"/>
                <a:ea typeface="Consolas"/>
                <a:cs typeface="Consolas"/>
                <a:sym typeface="Consolas"/>
              </a:rPr>
              <a:t>&lt;</a:t>
            </a:r>
            <a:r>
              <a:rPr b="0" i="0" lang="ru-RU" sz="2000" u="none" cap="none" strike="noStrike">
                <a:solidFill>
                  <a:srgbClr val="A52A2A"/>
                </a:solidFill>
                <a:latin typeface="Consolas"/>
                <a:ea typeface="Consolas"/>
                <a:cs typeface="Consolas"/>
                <a:sym typeface="Consolas"/>
              </a:rPr>
              <a:t>/div</a:t>
            </a:r>
            <a:r>
              <a:rPr b="0" i="0" lang="ru-RU" sz="2000" u="none" cap="none" strike="noStrike">
                <a:solidFill>
                  <a:srgbClr val="0000CD"/>
                </a:solidFill>
                <a:latin typeface="Consolas"/>
                <a:ea typeface="Consolas"/>
                <a:cs typeface="Consolas"/>
                <a:sym typeface="Consolas"/>
              </a:rPr>
              <a:t>&gt;</a:t>
            </a:r>
            <a:br>
              <a:rPr b="0" i="0" lang="ru-RU" sz="2000" u="none" cap="none" strike="noStrike">
                <a:solidFill>
                  <a:srgbClr val="000000"/>
                </a:solidFill>
                <a:latin typeface="Arial"/>
                <a:ea typeface="Arial"/>
                <a:cs typeface="Arial"/>
                <a:sym typeface="Arial"/>
              </a:rPr>
            </a:br>
            <a:r>
              <a:rPr b="0" i="0" lang="ru-RU" sz="2000" u="none" cap="none" strike="noStrike">
                <a:solidFill>
                  <a:srgbClr val="000000"/>
                </a:solidFill>
                <a:latin typeface="Consolas"/>
                <a:ea typeface="Consolas"/>
                <a:cs typeface="Consolas"/>
                <a:sym typeface="Consolas"/>
              </a:rPr>
              <a:t>  </a:t>
            </a:r>
            <a:r>
              <a:rPr b="0" i="0" lang="ru-RU" sz="2000" u="none" cap="none" strike="noStrike">
                <a:solidFill>
                  <a:srgbClr val="0000CD"/>
                </a:solidFill>
                <a:latin typeface="Consolas"/>
                <a:ea typeface="Consolas"/>
                <a:cs typeface="Consolas"/>
                <a:sym typeface="Consolas"/>
              </a:rPr>
              <a:t>&lt;</a:t>
            </a:r>
            <a:r>
              <a:rPr b="0" i="0" lang="ru-RU" sz="2000" u="none" cap="none" strike="noStrike">
                <a:solidFill>
                  <a:srgbClr val="A52A2A"/>
                </a:solidFill>
                <a:latin typeface="Consolas"/>
                <a:ea typeface="Consolas"/>
                <a:cs typeface="Consolas"/>
                <a:sym typeface="Consolas"/>
              </a:rPr>
              <a:t>div</a:t>
            </a:r>
            <a:r>
              <a:rPr b="0" i="0" lang="ru-RU" sz="2000" u="none" cap="none" strike="noStrike">
                <a:solidFill>
                  <a:srgbClr val="0000CD"/>
                </a:solidFill>
                <a:latin typeface="Consolas"/>
                <a:ea typeface="Consolas"/>
                <a:cs typeface="Consolas"/>
                <a:sym typeface="Consolas"/>
              </a:rPr>
              <a:t>&gt;</a:t>
            </a:r>
            <a:r>
              <a:rPr b="0" i="0" lang="ru-RU" sz="2000" u="none" cap="none" strike="noStrike">
                <a:solidFill>
                  <a:srgbClr val="000000"/>
                </a:solidFill>
                <a:latin typeface="Consolas"/>
                <a:ea typeface="Consolas"/>
                <a:cs typeface="Consolas"/>
                <a:sym typeface="Consolas"/>
              </a:rPr>
              <a:t>7</a:t>
            </a:r>
            <a:r>
              <a:rPr b="0" i="0" lang="ru-RU" sz="2000" u="none" cap="none" strike="noStrike">
                <a:solidFill>
                  <a:srgbClr val="0000CD"/>
                </a:solidFill>
                <a:latin typeface="Consolas"/>
                <a:ea typeface="Consolas"/>
                <a:cs typeface="Consolas"/>
                <a:sym typeface="Consolas"/>
              </a:rPr>
              <a:t>&lt;</a:t>
            </a:r>
            <a:r>
              <a:rPr b="0" i="0" lang="ru-RU" sz="2000" u="none" cap="none" strike="noStrike">
                <a:solidFill>
                  <a:srgbClr val="A52A2A"/>
                </a:solidFill>
                <a:latin typeface="Consolas"/>
                <a:ea typeface="Consolas"/>
                <a:cs typeface="Consolas"/>
                <a:sym typeface="Consolas"/>
              </a:rPr>
              <a:t>/div</a:t>
            </a:r>
            <a:r>
              <a:rPr b="0" i="0" lang="ru-RU" sz="2000" u="none" cap="none" strike="noStrike">
                <a:solidFill>
                  <a:srgbClr val="0000CD"/>
                </a:solidFill>
                <a:latin typeface="Consolas"/>
                <a:ea typeface="Consolas"/>
                <a:cs typeface="Consolas"/>
                <a:sym typeface="Consolas"/>
              </a:rPr>
              <a:t>&gt;</a:t>
            </a:r>
            <a:br>
              <a:rPr b="0" i="0" lang="ru-RU" sz="2000" u="none" cap="none" strike="noStrike">
                <a:solidFill>
                  <a:srgbClr val="000000"/>
                </a:solidFill>
                <a:latin typeface="Arial"/>
                <a:ea typeface="Arial"/>
                <a:cs typeface="Arial"/>
                <a:sym typeface="Arial"/>
              </a:rPr>
            </a:br>
            <a:r>
              <a:rPr b="0" i="0" lang="ru-RU" sz="2000" u="none" cap="none" strike="noStrike">
                <a:solidFill>
                  <a:srgbClr val="000000"/>
                </a:solidFill>
                <a:latin typeface="Consolas"/>
                <a:ea typeface="Consolas"/>
                <a:cs typeface="Consolas"/>
                <a:sym typeface="Consolas"/>
              </a:rPr>
              <a:t>  </a:t>
            </a:r>
            <a:r>
              <a:rPr b="0" i="0" lang="ru-RU" sz="2000" u="none" cap="none" strike="noStrike">
                <a:solidFill>
                  <a:srgbClr val="0000CD"/>
                </a:solidFill>
                <a:latin typeface="Consolas"/>
                <a:ea typeface="Consolas"/>
                <a:cs typeface="Consolas"/>
                <a:sym typeface="Consolas"/>
              </a:rPr>
              <a:t>&lt;</a:t>
            </a:r>
            <a:r>
              <a:rPr b="0" i="0" lang="ru-RU" sz="2000" u="none" cap="none" strike="noStrike">
                <a:solidFill>
                  <a:srgbClr val="A52A2A"/>
                </a:solidFill>
                <a:latin typeface="Consolas"/>
                <a:ea typeface="Consolas"/>
                <a:cs typeface="Consolas"/>
                <a:sym typeface="Consolas"/>
              </a:rPr>
              <a:t>div</a:t>
            </a:r>
            <a:r>
              <a:rPr b="0" i="0" lang="ru-RU" sz="2000" u="none" cap="none" strike="noStrike">
                <a:solidFill>
                  <a:srgbClr val="0000CD"/>
                </a:solidFill>
                <a:latin typeface="Consolas"/>
                <a:ea typeface="Consolas"/>
                <a:cs typeface="Consolas"/>
                <a:sym typeface="Consolas"/>
              </a:rPr>
              <a:t>&gt;</a:t>
            </a:r>
            <a:r>
              <a:rPr b="0" i="0" lang="ru-RU" sz="2000" u="none" cap="none" strike="noStrike">
                <a:solidFill>
                  <a:srgbClr val="000000"/>
                </a:solidFill>
                <a:latin typeface="Consolas"/>
                <a:ea typeface="Consolas"/>
                <a:cs typeface="Consolas"/>
                <a:sym typeface="Consolas"/>
              </a:rPr>
              <a:t>8</a:t>
            </a:r>
            <a:r>
              <a:rPr b="0" i="0" lang="ru-RU" sz="2000" u="none" cap="none" strike="noStrike">
                <a:solidFill>
                  <a:srgbClr val="0000CD"/>
                </a:solidFill>
                <a:latin typeface="Consolas"/>
                <a:ea typeface="Consolas"/>
                <a:cs typeface="Consolas"/>
                <a:sym typeface="Consolas"/>
              </a:rPr>
              <a:t>&lt;</a:t>
            </a:r>
            <a:r>
              <a:rPr b="0" i="0" lang="ru-RU" sz="2000" u="none" cap="none" strike="noStrike">
                <a:solidFill>
                  <a:srgbClr val="A52A2A"/>
                </a:solidFill>
                <a:latin typeface="Consolas"/>
                <a:ea typeface="Consolas"/>
                <a:cs typeface="Consolas"/>
                <a:sym typeface="Consolas"/>
              </a:rPr>
              <a:t>/div</a:t>
            </a:r>
            <a:r>
              <a:rPr b="0" i="0" lang="ru-RU" sz="2000" u="none" cap="none" strike="noStrike">
                <a:solidFill>
                  <a:srgbClr val="0000CD"/>
                </a:solidFill>
                <a:latin typeface="Consolas"/>
                <a:ea typeface="Consolas"/>
                <a:cs typeface="Consolas"/>
                <a:sym typeface="Consolas"/>
              </a:rPr>
              <a:t>&gt;</a:t>
            </a:r>
            <a:br>
              <a:rPr b="0" i="0" lang="ru-RU" sz="2000" u="none" cap="none" strike="noStrike">
                <a:solidFill>
                  <a:srgbClr val="000000"/>
                </a:solidFill>
                <a:latin typeface="Arial"/>
                <a:ea typeface="Arial"/>
                <a:cs typeface="Arial"/>
                <a:sym typeface="Arial"/>
              </a:rPr>
            </a:br>
            <a:r>
              <a:rPr b="0" i="0" lang="ru-RU" sz="2000" u="none" cap="none" strike="noStrike">
                <a:solidFill>
                  <a:srgbClr val="000000"/>
                </a:solidFill>
                <a:latin typeface="Consolas"/>
                <a:ea typeface="Consolas"/>
                <a:cs typeface="Consolas"/>
                <a:sym typeface="Consolas"/>
              </a:rPr>
              <a:t>  </a:t>
            </a:r>
            <a:r>
              <a:rPr b="0" i="0" lang="ru-RU" sz="2000" u="none" cap="none" strike="noStrike">
                <a:solidFill>
                  <a:srgbClr val="0000CD"/>
                </a:solidFill>
                <a:latin typeface="Consolas"/>
                <a:ea typeface="Consolas"/>
                <a:cs typeface="Consolas"/>
                <a:sym typeface="Consolas"/>
              </a:rPr>
              <a:t>&lt;</a:t>
            </a:r>
            <a:r>
              <a:rPr b="0" i="0" lang="ru-RU" sz="2000" u="none" cap="none" strike="noStrike">
                <a:solidFill>
                  <a:srgbClr val="A52A2A"/>
                </a:solidFill>
                <a:latin typeface="Consolas"/>
                <a:ea typeface="Consolas"/>
                <a:cs typeface="Consolas"/>
                <a:sym typeface="Consolas"/>
              </a:rPr>
              <a:t>div</a:t>
            </a:r>
            <a:r>
              <a:rPr b="0" i="0" lang="ru-RU" sz="2000" u="none" cap="none" strike="noStrike">
                <a:solidFill>
                  <a:srgbClr val="0000CD"/>
                </a:solidFill>
                <a:latin typeface="Consolas"/>
                <a:ea typeface="Consolas"/>
                <a:cs typeface="Consolas"/>
                <a:sym typeface="Consolas"/>
              </a:rPr>
              <a:t>&gt;</a:t>
            </a:r>
            <a:r>
              <a:rPr b="0" i="0" lang="ru-RU" sz="2000" u="none" cap="none" strike="noStrike">
                <a:solidFill>
                  <a:srgbClr val="000000"/>
                </a:solidFill>
                <a:latin typeface="Consolas"/>
                <a:ea typeface="Consolas"/>
                <a:cs typeface="Consolas"/>
                <a:sym typeface="Consolas"/>
              </a:rPr>
              <a:t>9</a:t>
            </a:r>
            <a:r>
              <a:rPr b="0" i="0" lang="ru-RU" sz="2000" u="none" cap="none" strike="noStrike">
                <a:solidFill>
                  <a:srgbClr val="0000CD"/>
                </a:solidFill>
                <a:latin typeface="Consolas"/>
                <a:ea typeface="Consolas"/>
                <a:cs typeface="Consolas"/>
                <a:sym typeface="Consolas"/>
              </a:rPr>
              <a:t>&lt;</a:t>
            </a:r>
            <a:r>
              <a:rPr b="0" i="0" lang="ru-RU" sz="2000" u="none" cap="none" strike="noStrike">
                <a:solidFill>
                  <a:srgbClr val="A52A2A"/>
                </a:solidFill>
                <a:latin typeface="Consolas"/>
                <a:ea typeface="Consolas"/>
                <a:cs typeface="Consolas"/>
                <a:sym typeface="Consolas"/>
              </a:rPr>
              <a:t>/div</a:t>
            </a:r>
            <a:r>
              <a:rPr b="0" i="0" lang="ru-RU" sz="2000" u="none" cap="none" strike="noStrike">
                <a:solidFill>
                  <a:srgbClr val="0000CD"/>
                </a:solidFill>
                <a:latin typeface="Consolas"/>
                <a:ea typeface="Consolas"/>
                <a:cs typeface="Consolas"/>
                <a:sym typeface="Consolas"/>
              </a:rPr>
              <a:t>&gt;</a:t>
            </a:r>
            <a:br>
              <a:rPr b="0" i="0" lang="ru-RU" sz="2000" u="none" cap="none" strike="noStrike">
                <a:solidFill>
                  <a:srgbClr val="000000"/>
                </a:solidFill>
                <a:latin typeface="Arial"/>
                <a:ea typeface="Arial"/>
                <a:cs typeface="Arial"/>
                <a:sym typeface="Arial"/>
              </a:rPr>
            </a:br>
            <a:r>
              <a:rPr b="0" i="0" lang="ru-RU" sz="2000" u="none" cap="none" strike="noStrike">
                <a:solidFill>
                  <a:srgbClr val="000000"/>
                </a:solidFill>
                <a:latin typeface="Consolas"/>
                <a:ea typeface="Consolas"/>
                <a:cs typeface="Consolas"/>
                <a:sym typeface="Consolas"/>
              </a:rPr>
              <a:t>  </a:t>
            </a:r>
            <a:r>
              <a:rPr b="0" i="0" lang="ru-RU" sz="2000" u="none" cap="none" strike="noStrike">
                <a:solidFill>
                  <a:srgbClr val="0000CD"/>
                </a:solidFill>
                <a:latin typeface="Consolas"/>
                <a:ea typeface="Consolas"/>
                <a:cs typeface="Consolas"/>
                <a:sym typeface="Consolas"/>
              </a:rPr>
              <a:t>&lt;</a:t>
            </a:r>
            <a:r>
              <a:rPr b="0" i="0" lang="ru-RU" sz="2000" u="none" cap="none" strike="noStrike">
                <a:solidFill>
                  <a:srgbClr val="A52A2A"/>
                </a:solidFill>
                <a:latin typeface="Consolas"/>
                <a:ea typeface="Consolas"/>
                <a:cs typeface="Consolas"/>
                <a:sym typeface="Consolas"/>
              </a:rPr>
              <a:t>div</a:t>
            </a:r>
            <a:r>
              <a:rPr b="0" i="0" lang="ru-RU" sz="2000" u="none" cap="none" strike="noStrike">
                <a:solidFill>
                  <a:srgbClr val="0000CD"/>
                </a:solidFill>
                <a:latin typeface="Consolas"/>
                <a:ea typeface="Consolas"/>
                <a:cs typeface="Consolas"/>
                <a:sym typeface="Consolas"/>
              </a:rPr>
              <a:t>&gt;</a:t>
            </a:r>
            <a:r>
              <a:rPr b="0" i="0" lang="ru-RU" sz="2000" u="none" cap="none" strike="noStrike">
                <a:solidFill>
                  <a:srgbClr val="000000"/>
                </a:solidFill>
                <a:latin typeface="Consolas"/>
                <a:ea typeface="Consolas"/>
                <a:cs typeface="Consolas"/>
                <a:sym typeface="Consolas"/>
              </a:rPr>
              <a:t>10</a:t>
            </a:r>
            <a:r>
              <a:rPr b="0" i="0" lang="ru-RU" sz="2000" u="none" cap="none" strike="noStrike">
                <a:solidFill>
                  <a:srgbClr val="0000CD"/>
                </a:solidFill>
                <a:latin typeface="Consolas"/>
                <a:ea typeface="Consolas"/>
                <a:cs typeface="Consolas"/>
                <a:sym typeface="Consolas"/>
              </a:rPr>
              <a:t>&lt;</a:t>
            </a:r>
            <a:r>
              <a:rPr b="0" i="0" lang="ru-RU" sz="2000" u="none" cap="none" strike="noStrike">
                <a:solidFill>
                  <a:srgbClr val="A52A2A"/>
                </a:solidFill>
                <a:latin typeface="Consolas"/>
                <a:ea typeface="Consolas"/>
                <a:cs typeface="Consolas"/>
                <a:sym typeface="Consolas"/>
              </a:rPr>
              <a:t>/div</a:t>
            </a:r>
            <a:r>
              <a:rPr b="0" i="0" lang="ru-RU" sz="2000" u="none" cap="none" strike="noStrike">
                <a:solidFill>
                  <a:srgbClr val="0000CD"/>
                </a:solidFill>
                <a:latin typeface="Consolas"/>
                <a:ea typeface="Consolas"/>
                <a:cs typeface="Consolas"/>
                <a:sym typeface="Consolas"/>
              </a:rPr>
              <a:t>&gt;</a:t>
            </a:r>
            <a:br>
              <a:rPr b="0" i="0" lang="ru-RU" sz="2000" u="none" cap="none" strike="noStrike">
                <a:solidFill>
                  <a:srgbClr val="000000"/>
                </a:solidFill>
                <a:latin typeface="Arial"/>
                <a:ea typeface="Arial"/>
                <a:cs typeface="Arial"/>
                <a:sym typeface="Arial"/>
              </a:rPr>
            </a:br>
            <a:r>
              <a:rPr b="0" i="0" lang="ru-RU" sz="2000" u="none" cap="none" strike="noStrike">
                <a:solidFill>
                  <a:srgbClr val="0000CD"/>
                </a:solidFill>
                <a:latin typeface="Consolas"/>
                <a:ea typeface="Consolas"/>
                <a:cs typeface="Consolas"/>
                <a:sym typeface="Consolas"/>
              </a:rPr>
              <a:t>&lt;</a:t>
            </a:r>
            <a:r>
              <a:rPr b="0" i="0" lang="ru-RU" sz="2000" u="none" cap="none" strike="noStrike">
                <a:solidFill>
                  <a:srgbClr val="A52A2A"/>
                </a:solidFill>
                <a:latin typeface="Consolas"/>
                <a:ea typeface="Consolas"/>
                <a:cs typeface="Consolas"/>
                <a:sym typeface="Consolas"/>
              </a:rPr>
              <a:t>/div</a:t>
            </a:r>
            <a:r>
              <a:rPr b="0" i="0" lang="ru-RU" sz="2000" u="none" cap="none" strike="noStrike">
                <a:solidFill>
                  <a:srgbClr val="0000CD"/>
                </a:solidFill>
                <a:latin typeface="Consolas"/>
                <a:ea typeface="Consolas"/>
                <a:cs typeface="Consolas"/>
                <a:sym typeface="Consolas"/>
              </a:rPr>
              <a:t>&gt;</a:t>
            </a:r>
            <a:endParaRPr b="1" i="0" sz="2000" u="none" cap="none" strike="noStrike">
              <a:solidFill>
                <a:srgbClr val="FFFFFF"/>
              </a:solidFill>
              <a:latin typeface="Verdana"/>
              <a:ea typeface="Verdana"/>
              <a:cs typeface="Verdana"/>
              <a:sym typeface="Verdana"/>
            </a:endParaRPr>
          </a:p>
        </p:txBody>
      </p:sp>
      <p:sp>
        <p:nvSpPr>
          <p:cNvPr id="397" name="Google Shape;397;p48"/>
          <p:cNvSpPr/>
          <p:nvPr/>
        </p:nvSpPr>
        <p:spPr>
          <a:xfrm>
            <a:off x="6253710" y="5084472"/>
            <a:ext cx="5729482" cy="1554231"/>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rgbClr val="FFFFFF"/>
              </a:buClr>
              <a:buSzPts val="4000"/>
              <a:buFont typeface="Arial"/>
              <a:buNone/>
            </a:pPr>
            <a:r>
              <a:rPr b="0" i="0" lang="ru-RU" sz="1900" u="none" cap="none" strike="noStrike">
                <a:solidFill>
                  <a:srgbClr val="A52A2A"/>
                </a:solidFill>
                <a:latin typeface="Consolas"/>
                <a:ea typeface="Consolas"/>
                <a:cs typeface="Consolas"/>
                <a:sym typeface="Consolas"/>
              </a:rPr>
              <a:t>Значення має бути числом, значення за замовчуванням - 1. В прикладі не дозволяємо третьому гнучкому елементу стискатися так само сильно, як іншим гнучким елементам</a:t>
            </a:r>
            <a:endParaRPr b="0" i="0" sz="1900" u="none" cap="none" strike="noStrike">
              <a:solidFill>
                <a:srgbClr val="FFFFFF"/>
              </a:solidFill>
              <a:latin typeface="Verdana"/>
              <a:ea typeface="Verdana"/>
              <a:cs typeface="Verdana"/>
              <a:sym typeface="Verdana"/>
            </a:endParaRPr>
          </a:p>
        </p:txBody>
      </p:sp>
      <p:pic>
        <p:nvPicPr>
          <p:cNvPr id="398" name="Google Shape;398;p48"/>
          <p:cNvPicPr preferRelativeResize="0"/>
          <p:nvPr/>
        </p:nvPicPr>
        <p:blipFill rotWithShape="1">
          <a:blip r:embed="rId3">
            <a:alphaModFix/>
          </a:blip>
          <a:srcRect b="0" l="0" r="0" t="0"/>
          <a:stretch/>
        </p:blipFill>
        <p:spPr>
          <a:xfrm>
            <a:off x="6670561" y="4188428"/>
            <a:ext cx="4997979" cy="609050"/>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1F2C63"/>
        </a:solidFill>
      </p:bgPr>
    </p:bg>
    <p:spTree>
      <p:nvGrpSpPr>
        <p:cNvPr id="403" name="Shape 403"/>
        <p:cNvGrpSpPr/>
        <p:nvPr/>
      </p:nvGrpSpPr>
      <p:grpSpPr>
        <a:xfrm>
          <a:off x="0" y="0"/>
          <a:ext cx="0" cy="0"/>
          <a:chOff x="0" y="0"/>
          <a:chExt cx="0" cy="0"/>
        </a:xfrm>
      </p:grpSpPr>
      <p:sp>
        <p:nvSpPr>
          <p:cNvPr id="404" name="Google Shape;404;p49"/>
          <p:cNvSpPr/>
          <p:nvPr/>
        </p:nvSpPr>
        <p:spPr>
          <a:xfrm>
            <a:off x="6096000" y="0"/>
            <a:ext cx="6096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405" name="Google Shape;405;p49"/>
          <p:cNvSpPr/>
          <p:nvPr/>
        </p:nvSpPr>
        <p:spPr>
          <a:xfrm>
            <a:off x="560882" y="1166862"/>
            <a:ext cx="5241238" cy="3600945"/>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4000"/>
              <a:buFont typeface="Arial"/>
              <a:buNone/>
            </a:pPr>
            <a:r>
              <a:rPr b="1" i="0" lang="ru-RU" sz="3600" u="none" cap="none" strike="noStrike">
                <a:solidFill>
                  <a:srgbClr val="FFFFFF"/>
                </a:solidFill>
                <a:latin typeface="Verdana"/>
                <a:ea typeface="Verdana"/>
                <a:cs typeface="Verdana"/>
                <a:sym typeface="Verdana"/>
              </a:rPr>
              <a:t>Властивість flex-basis</a:t>
            </a:r>
            <a:endParaRPr b="1" i="0" sz="3600" u="none" cap="none" strike="noStrike">
              <a:solidFill>
                <a:srgbClr val="FFFFFF"/>
              </a:solidFill>
              <a:latin typeface="Verdana"/>
              <a:ea typeface="Verdana"/>
              <a:cs typeface="Verdana"/>
              <a:sym typeface="Verdana"/>
            </a:endParaRPr>
          </a:p>
          <a:p>
            <a:pPr indent="0" lvl="0" marL="0" marR="0" rtl="0" algn="ctr">
              <a:lnSpc>
                <a:spcPct val="100000"/>
              </a:lnSpc>
              <a:spcBef>
                <a:spcPts val="0"/>
              </a:spcBef>
              <a:spcAft>
                <a:spcPts val="0"/>
              </a:spcAft>
              <a:buClr>
                <a:srgbClr val="FFFFFF"/>
              </a:buClr>
              <a:buSzPts val="4000"/>
              <a:buFont typeface="Arial"/>
              <a:buNone/>
            </a:pPr>
            <a:r>
              <a:t/>
            </a:r>
            <a:endParaRPr b="1" i="0" sz="3600" u="none" cap="none" strike="noStrike">
              <a:solidFill>
                <a:srgbClr val="FFFFFF"/>
              </a:solidFill>
              <a:latin typeface="Verdana"/>
              <a:ea typeface="Verdana"/>
              <a:cs typeface="Verdana"/>
              <a:sym typeface="Verdana"/>
            </a:endParaRPr>
          </a:p>
          <a:p>
            <a:pPr indent="0" lvl="0" marL="0" marR="0" rtl="0" algn="ctr">
              <a:lnSpc>
                <a:spcPct val="100000"/>
              </a:lnSpc>
              <a:spcBef>
                <a:spcPts val="0"/>
              </a:spcBef>
              <a:spcAft>
                <a:spcPts val="0"/>
              </a:spcAft>
              <a:buClr>
                <a:srgbClr val="FFFFFF"/>
              </a:buClr>
              <a:buSzPts val="4000"/>
              <a:buFont typeface="Arial"/>
              <a:buNone/>
            </a:pPr>
            <a:r>
              <a:rPr b="1" i="0" lang="ru-RU" sz="3000" u="none" cap="none" strike="noStrike">
                <a:solidFill>
                  <a:srgbClr val="FFFFFF"/>
                </a:solidFill>
                <a:latin typeface="Verdana"/>
                <a:ea typeface="Verdana"/>
                <a:cs typeface="Verdana"/>
                <a:sym typeface="Verdana"/>
              </a:rPr>
              <a:t>Властивість flex-basis визначає початкову довжину гнучкого елемента.</a:t>
            </a:r>
            <a:endParaRPr b="1" i="0" sz="3000" u="none" cap="none" strike="noStrike">
              <a:solidFill>
                <a:srgbClr val="FFFFFF"/>
              </a:solidFill>
              <a:latin typeface="Verdana"/>
              <a:ea typeface="Verdana"/>
              <a:cs typeface="Verdana"/>
              <a:sym typeface="Verdana"/>
            </a:endParaRPr>
          </a:p>
        </p:txBody>
      </p:sp>
      <p:sp>
        <p:nvSpPr>
          <p:cNvPr id="406" name="Google Shape;406;p49"/>
          <p:cNvSpPr/>
          <p:nvPr/>
        </p:nvSpPr>
        <p:spPr>
          <a:xfrm>
            <a:off x="8062746" y="3577593"/>
            <a:ext cx="2913666" cy="52318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4000"/>
              <a:buFont typeface="Arial"/>
              <a:buNone/>
            </a:pPr>
            <a:r>
              <a:rPr b="0" i="0" lang="ru-RU" sz="2800" u="none" cap="none" strike="noStrike">
                <a:solidFill>
                  <a:srgbClr val="A52A2A"/>
                </a:solidFill>
                <a:latin typeface="Consolas"/>
                <a:ea typeface="Consolas"/>
                <a:cs typeface="Consolas"/>
                <a:sym typeface="Consolas"/>
              </a:rPr>
              <a:t>Результат</a:t>
            </a:r>
            <a:endParaRPr b="1" i="0" sz="2800" u="none" cap="none" strike="noStrike">
              <a:solidFill>
                <a:srgbClr val="FFFFFF"/>
              </a:solidFill>
              <a:latin typeface="Verdana"/>
              <a:ea typeface="Verdana"/>
              <a:cs typeface="Verdana"/>
              <a:sym typeface="Verdana"/>
            </a:endParaRPr>
          </a:p>
        </p:txBody>
      </p:sp>
      <p:sp>
        <p:nvSpPr>
          <p:cNvPr id="407" name="Google Shape;407;p49"/>
          <p:cNvSpPr/>
          <p:nvPr/>
        </p:nvSpPr>
        <p:spPr>
          <a:xfrm>
            <a:off x="6304810" y="219297"/>
            <a:ext cx="5729482" cy="246217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4000"/>
              <a:buFont typeface="Arial"/>
              <a:buNone/>
            </a:pPr>
            <a:r>
              <a:rPr b="0" i="0" lang="ru-RU" sz="2200" u="none" cap="none" strike="noStrike">
                <a:solidFill>
                  <a:srgbClr val="0000CD"/>
                </a:solidFill>
                <a:latin typeface="Consolas"/>
                <a:ea typeface="Consolas"/>
                <a:cs typeface="Consolas"/>
                <a:sym typeface="Consolas"/>
              </a:rPr>
              <a:t>&lt;</a:t>
            </a:r>
            <a:r>
              <a:rPr b="0" i="0" lang="ru-RU" sz="2200" u="none" cap="none" strike="noStrike">
                <a:solidFill>
                  <a:srgbClr val="A52A2A"/>
                </a:solidFill>
                <a:latin typeface="Consolas"/>
                <a:ea typeface="Consolas"/>
                <a:cs typeface="Consolas"/>
                <a:sym typeface="Consolas"/>
              </a:rPr>
              <a:t>div</a:t>
            </a:r>
            <a:r>
              <a:rPr b="0" i="0" lang="ru-RU" sz="2200" u="none" cap="none" strike="noStrike">
                <a:solidFill>
                  <a:srgbClr val="FF0000"/>
                </a:solidFill>
                <a:latin typeface="Consolas"/>
                <a:ea typeface="Consolas"/>
                <a:cs typeface="Consolas"/>
                <a:sym typeface="Consolas"/>
              </a:rPr>
              <a:t> class</a:t>
            </a:r>
            <a:r>
              <a:rPr b="0" i="0" lang="ru-RU" sz="2200" u="none" cap="none" strike="noStrike">
                <a:solidFill>
                  <a:srgbClr val="0000CD"/>
                </a:solidFill>
                <a:latin typeface="Consolas"/>
                <a:ea typeface="Consolas"/>
                <a:cs typeface="Consolas"/>
                <a:sym typeface="Consolas"/>
              </a:rPr>
              <a:t>="flex-container"&gt;</a:t>
            </a:r>
            <a:br>
              <a:rPr b="0" i="0" lang="ru-RU" sz="2200" u="none" cap="none" strike="noStrike">
                <a:solidFill>
                  <a:srgbClr val="000000"/>
                </a:solidFill>
                <a:latin typeface="Arial"/>
                <a:ea typeface="Arial"/>
                <a:cs typeface="Arial"/>
                <a:sym typeface="Arial"/>
              </a:rPr>
            </a:br>
            <a:r>
              <a:rPr b="0" i="0" lang="ru-RU" sz="2200" u="none" cap="none" strike="noStrike">
                <a:solidFill>
                  <a:srgbClr val="000000"/>
                </a:solidFill>
                <a:latin typeface="Consolas"/>
                <a:ea typeface="Consolas"/>
                <a:cs typeface="Consolas"/>
                <a:sym typeface="Consolas"/>
              </a:rPr>
              <a:t>  </a:t>
            </a:r>
            <a:r>
              <a:rPr b="0" i="0" lang="ru-RU" sz="2200" u="none" cap="none" strike="noStrike">
                <a:solidFill>
                  <a:srgbClr val="0000CD"/>
                </a:solidFill>
                <a:latin typeface="Consolas"/>
                <a:ea typeface="Consolas"/>
                <a:cs typeface="Consolas"/>
                <a:sym typeface="Consolas"/>
              </a:rPr>
              <a:t>&lt;</a:t>
            </a:r>
            <a:r>
              <a:rPr b="0" i="0" lang="ru-RU" sz="2200" u="none" cap="none" strike="noStrike">
                <a:solidFill>
                  <a:srgbClr val="A52A2A"/>
                </a:solidFill>
                <a:latin typeface="Consolas"/>
                <a:ea typeface="Consolas"/>
                <a:cs typeface="Consolas"/>
                <a:sym typeface="Consolas"/>
              </a:rPr>
              <a:t>div</a:t>
            </a:r>
            <a:r>
              <a:rPr b="0" i="0" lang="ru-RU" sz="2200" u="none" cap="none" strike="noStrike">
                <a:solidFill>
                  <a:srgbClr val="0000CD"/>
                </a:solidFill>
                <a:latin typeface="Consolas"/>
                <a:ea typeface="Consolas"/>
                <a:cs typeface="Consolas"/>
                <a:sym typeface="Consolas"/>
              </a:rPr>
              <a:t>&gt;</a:t>
            </a:r>
            <a:r>
              <a:rPr b="0" i="0" lang="ru-RU" sz="2200" u="none" cap="none" strike="noStrike">
                <a:solidFill>
                  <a:srgbClr val="000000"/>
                </a:solidFill>
                <a:latin typeface="Consolas"/>
                <a:ea typeface="Consolas"/>
                <a:cs typeface="Consolas"/>
                <a:sym typeface="Consolas"/>
              </a:rPr>
              <a:t>1</a:t>
            </a:r>
            <a:r>
              <a:rPr b="0" i="0" lang="ru-RU" sz="2200" u="none" cap="none" strike="noStrike">
                <a:solidFill>
                  <a:srgbClr val="0000CD"/>
                </a:solidFill>
                <a:latin typeface="Consolas"/>
                <a:ea typeface="Consolas"/>
                <a:cs typeface="Consolas"/>
                <a:sym typeface="Consolas"/>
              </a:rPr>
              <a:t>&lt;</a:t>
            </a:r>
            <a:r>
              <a:rPr b="0" i="0" lang="ru-RU" sz="2200" u="none" cap="none" strike="noStrike">
                <a:solidFill>
                  <a:srgbClr val="A52A2A"/>
                </a:solidFill>
                <a:latin typeface="Consolas"/>
                <a:ea typeface="Consolas"/>
                <a:cs typeface="Consolas"/>
                <a:sym typeface="Consolas"/>
              </a:rPr>
              <a:t>/div</a:t>
            </a:r>
            <a:r>
              <a:rPr b="0" i="0" lang="ru-RU" sz="2200" u="none" cap="none" strike="noStrike">
                <a:solidFill>
                  <a:srgbClr val="0000CD"/>
                </a:solidFill>
                <a:latin typeface="Consolas"/>
                <a:ea typeface="Consolas"/>
                <a:cs typeface="Consolas"/>
                <a:sym typeface="Consolas"/>
              </a:rPr>
              <a:t>&gt;</a:t>
            </a:r>
            <a:br>
              <a:rPr b="0" i="0" lang="ru-RU" sz="2200" u="none" cap="none" strike="noStrike">
                <a:solidFill>
                  <a:srgbClr val="000000"/>
                </a:solidFill>
                <a:latin typeface="Arial"/>
                <a:ea typeface="Arial"/>
                <a:cs typeface="Arial"/>
                <a:sym typeface="Arial"/>
              </a:rPr>
            </a:br>
            <a:r>
              <a:rPr b="0" i="0" lang="ru-RU" sz="2200" u="none" cap="none" strike="noStrike">
                <a:solidFill>
                  <a:srgbClr val="000000"/>
                </a:solidFill>
                <a:latin typeface="Consolas"/>
                <a:ea typeface="Consolas"/>
                <a:cs typeface="Consolas"/>
                <a:sym typeface="Consolas"/>
              </a:rPr>
              <a:t>  </a:t>
            </a:r>
            <a:r>
              <a:rPr b="0" i="0" lang="ru-RU" sz="2200" u="none" cap="none" strike="noStrike">
                <a:solidFill>
                  <a:srgbClr val="0000CD"/>
                </a:solidFill>
                <a:latin typeface="Consolas"/>
                <a:ea typeface="Consolas"/>
                <a:cs typeface="Consolas"/>
                <a:sym typeface="Consolas"/>
              </a:rPr>
              <a:t>&lt;</a:t>
            </a:r>
            <a:r>
              <a:rPr b="0" i="0" lang="ru-RU" sz="2200" u="none" cap="none" strike="noStrike">
                <a:solidFill>
                  <a:srgbClr val="A52A2A"/>
                </a:solidFill>
                <a:latin typeface="Consolas"/>
                <a:ea typeface="Consolas"/>
                <a:cs typeface="Consolas"/>
                <a:sym typeface="Consolas"/>
              </a:rPr>
              <a:t>div</a:t>
            </a:r>
            <a:r>
              <a:rPr b="0" i="0" lang="ru-RU" sz="2200" u="none" cap="none" strike="noStrike">
                <a:solidFill>
                  <a:srgbClr val="0000CD"/>
                </a:solidFill>
                <a:latin typeface="Consolas"/>
                <a:ea typeface="Consolas"/>
                <a:cs typeface="Consolas"/>
                <a:sym typeface="Consolas"/>
              </a:rPr>
              <a:t>&gt;</a:t>
            </a:r>
            <a:r>
              <a:rPr b="0" i="0" lang="ru-RU" sz="2200" u="none" cap="none" strike="noStrike">
                <a:solidFill>
                  <a:srgbClr val="000000"/>
                </a:solidFill>
                <a:latin typeface="Consolas"/>
                <a:ea typeface="Consolas"/>
                <a:cs typeface="Consolas"/>
                <a:sym typeface="Consolas"/>
              </a:rPr>
              <a:t>2</a:t>
            </a:r>
            <a:r>
              <a:rPr b="0" i="0" lang="ru-RU" sz="2200" u="none" cap="none" strike="noStrike">
                <a:solidFill>
                  <a:srgbClr val="0000CD"/>
                </a:solidFill>
                <a:latin typeface="Consolas"/>
                <a:ea typeface="Consolas"/>
                <a:cs typeface="Consolas"/>
                <a:sym typeface="Consolas"/>
              </a:rPr>
              <a:t>&lt;</a:t>
            </a:r>
            <a:r>
              <a:rPr b="0" i="0" lang="ru-RU" sz="2200" u="none" cap="none" strike="noStrike">
                <a:solidFill>
                  <a:srgbClr val="A52A2A"/>
                </a:solidFill>
                <a:latin typeface="Consolas"/>
                <a:ea typeface="Consolas"/>
                <a:cs typeface="Consolas"/>
                <a:sym typeface="Consolas"/>
              </a:rPr>
              <a:t>/div</a:t>
            </a:r>
            <a:r>
              <a:rPr b="0" i="0" lang="ru-RU" sz="2200" u="none" cap="none" strike="noStrike">
                <a:solidFill>
                  <a:srgbClr val="0000CD"/>
                </a:solidFill>
                <a:latin typeface="Consolas"/>
                <a:ea typeface="Consolas"/>
                <a:cs typeface="Consolas"/>
                <a:sym typeface="Consolas"/>
              </a:rPr>
              <a:t>&gt;</a:t>
            </a:r>
            <a:br>
              <a:rPr b="0" i="0" lang="ru-RU" sz="2200" u="none" cap="none" strike="noStrike">
                <a:solidFill>
                  <a:srgbClr val="000000"/>
                </a:solidFill>
                <a:latin typeface="Arial"/>
                <a:ea typeface="Arial"/>
                <a:cs typeface="Arial"/>
                <a:sym typeface="Arial"/>
              </a:rPr>
            </a:br>
            <a:r>
              <a:rPr b="0" i="0" lang="ru-RU" sz="2200" u="none" cap="none" strike="noStrike">
                <a:solidFill>
                  <a:srgbClr val="000000"/>
                </a:solidFill>
                <a:latin typeface="Consolas"/>
                <a:ea typeface="Consolas"/>
                <a:cs typeface="Consolas"/>
                <a:sym typeface="Consolas"/>
              </a:rPr>
              <a:t>  </a:t>
            </a:r>
            <a:r>
              <a:rPr b="0" i="0" lang="ru-RU" sz="2200" u="none" cap="none" strike="noStrike">
                <a:solidFill>
                  <a:srgbClr val="0000CD"/>
                </a:solidFill>
                <a:latin typeface="Consolas"/>
                <a:ea typeface="Consolas"/>
                <a:cs typeface="Consolas"/>
                <a:sym typeface="Consolas"/>
              </a:rPr>
              <a:t>&lt;</a:t>
            </a:r>
            <a:r>
              <a:rPr b="0" i="0" lang="ru-RU" sz="2200" u="none" cap="none" strike="noStrike">
                <a:solidFill>
                  <a:srgbClr val="A52A2A"/>
                </a:solidFill>
                <a:latin typeface="Consolas"/>
                <a:ea typeface="Consolas"/>
                <a:cs typeface="Consolas"/>
                <a:sym typeface="Consolas"/>
              </a:rPr>
              <a:t>div</a:t>
            </a:r>
            <a:r>
              <a:rPr b="0" i="0" lang="ru-RU" sz="2200" u="none" cap="none" strike="noStrike">
                <a:solidFill>
                  <a:srgbClr val="FF0000"/>
                </a:solidFill>
                <a:latin typeface="Consolas"/>
                <a:ea typeface="Consolas"/>
                <a:cs typeface="Consolas"/>
                <a:sym typeface="Consolas"/>
              </a:rPr>
              <a:t> style</a:t>
            </a:r>
            <a:r>
              <a:rPr b="0" i="0" lang="ru-RU" sz="2200" u="none" cap="none" strike="noStrike">
                <a:solidFill>
                  <a:srgbClr val="0000CD"/>
                </a:solidFill>
                <a:latin typeface="Consolas"/>
                <a:ea typeface="Consolas"/>
                <a:cs typeface="Consolas"/>
                <a:sym typeface="Consolas"/>
              </a:rPr>
              <a:t>="flex-basis: 200px"&gt;</a:t>
            </a:r>
            <a:r>
              <a:rPr b="0" i="0" lang="ru-RU" sz="2200" u="none" cap="none" strike="noStrike">
                <a:solidFill>
                  <a:srgbClr val="000000"/>
                </a:solidFill>
                <a:latin typeface="Consolas"/>
                <a:ea typeface="Consolas"/>
                <a:cs typeface="Consolas"/>
                <a:sym typeface="Consolas"/>
              </a:rPr>
              <a:t>3</a:t>
            </a:r>
            <a:r>
              <a:rPr b="0" i="0" lang="ru-RU" sz="2200" u="none" cap="none" strike="noStrike">
                <a:solidFill>
                  <a:srgbClr val="0000CD"/>
                </a:solidFill>
                <a:latin typeface="Consolas"/>
                <a:ea typeface="Consolas"/>
                <a:cs typeface="Consolas"/>
                <a:sym typeface="Consolas"/>
              </a:rPr>
              <a:t>&lt;</a:t>
            </a:r>
            <a:r>
              <a:rPr b="0" i="0" lang="ru-RU" sz="2200" u="none" cap="none" strike="noStrike">
                <a:solidFill>
                  <a:srgbClr val="A52A2A"/>
                </a:solidFill>
                <a:latin typeface="Consolas"/>
                <a:ea typeface="Consolas"/>
                <a:cs typeface="Consolas"/>
                <a:sym typeface="Consolas"/>
              </a:rPr>
              <a:t>/div</a:t>
            </a:r>
            <a:r>
              <a:rPr b="0" i="0" lang="ru-RU" sz="2200" u="none" cap="none" strike="noStrike">
                <a:solidFill>
                  <a:srgbClr val="0000CD"/>
                </a:solidFill>
                <a:latin typeface="Consolas"/>
                <a:ea typeface="Consolas"/>
                <a:cs typeface="Consolas"/>
                <a:sym typeface="Consolas"/>
              </a:rPr>
              <a:t>&gt;</a:t>
            </a:r>
            <a:br>
              <a:rPr b="0" i="0" lang="ru-RU" sz="2200" u="none" cap="none" strike="noStrike">
                <a:solidFill>
                  <a:srgbClr val="000000"/>
                </a:solidFill>
                <a:latin typeface="Arial"/>
                <a:ea typeface="Arial"/>
                <a:cs typeface="Arial"/>
                <a:sym typeface="Arial"/>
              </a:rPr>
            </a:br>
            <a:r>
              <a:rPr b="0" i="0" lang="ru-RU" sz="2200" u="none" cap="none" strike="noStrike">
                <a:solidFill>
                  <a:srgbClr val="000000"/>
                </a:solidFill>
                <a:latin typeface="Consolas"/>
                <a:ea typeface="Consolas"/>
                <a:cs typeface="Consolas"/>
                <a:sym typeface="Consolas"/>
              </a:rPr>
              <a:t>  </a:t>
            </a:r>
            <a:r>
              <a:rPr b="0" i="0" lang="ru-RU" sz="2200" u="none" cap="none" strike="noStrike">
                <a:solidFill>
                  <a:srgbClr val="0000CD"/>
                </a:solidFill>
                <a:latin typeface="Consolas"/>
                <a:ea typeface="Consolas"/>
                <a:cs typeface="Consolas"/>
                <a:sym typeface="Consolas"/>
              </a:rPr>
              <a:t>&lt;</a:t>
            </a:r>
            <a:r>
              <a:rPr b="0" i="0" lang="ru-RU" sz="2200" u="none" cap="none" strike="noStrike">
                <a:solidFill>
                  <a:srgbClr val="A52A2A"/>
                </a:solidFill>
                <a:latin typeface="Consolas"/>
                <a:ea typeface="Consolas"/>
                <a:cs typeface="Consolas"/>
                <a:sym typeface="Consolas"/>
              </a:rPr>
              <a:t>div</a:t>
            </a:r>
            <a:r>
              <a:rPr b="0" i="0" lang="ru-RU" sz="2200" u="none" cap="none" strike="noStrike">
                <a:solidFill>
                  <a:srgbClr val="0000CD"/>
                </a:solidFill>
                <a:latin typeface="Consolas"/>
                <a:ea typeface="Consolas"/>
                <a:cs typeface="Consolas"/>
                <a:sym typeface="Consolas"/>
              </a:rPr>
              <a:t>&gt;</a:t>
            </a:r>
            <a:r>
              <a:rPr b="0" i="0" lang="ru-RU" sz="2200" u="none" cap="none" strike="noStrike">
                <a:solidFill>
                  <a:srgbClr val="000000"/>
                </a:solidFill>
                <a:latin typeface="Consolas"/>
                <a:ea typeface="Consolas"/>
                <a:cs typeface="Consolas"/>
                <a:sym typeface="Consolas"/>
              </a:rPr>
              <a:t>4</a:t>
            </a:r>
            <a:r>
              <a:rPr b="0" i="0" lang="ru-RU" sz="2200" u="none" cap="none" strike="noStrike">
                <a:solidFill>
                  <a:srgbClr val="0000CD"/>
                </a:solidFill>
                <a:latin typeface="Consolas"/>
                <a:ea typeface="Consolas"/>
                <a:cs typeface="Consolas"/>
                <a:sym typeface="Consolas"/>
              </a:rPr>
              <a:t>&lt;</a:t>
            </a:r>
            <a:r>
              <a:rPr b="0" i="0" lang="ru-RU" sz="2200" u="none" cap="none" strike="noStrike">
                <a:solidFill>
                  <a:srgbClr val="A52A2A"/>
                </a:solidFill>
                <a:latin typeface="Consolas"/>
                <a:ea typeface="Consolas"/>
                <a:cs typeface="Consolas"/>
                <a:sym typeface="Consolas"/>
              </a:rPr>
              <a:t>/div</a:t>
            </a:r>
            <a:r>
              <a:rPr b="0" i="0" lang="ru-RU" sz="2200" u="none" cap="none" strike="noStrike">
                <a:solidFill>
                  <a:srgbClr val="0000CD"/>
                </a:solidFill>
                <a:latin typeface="Consolas"/>
                <a:ea typeface="Consolas"/>
                <a:cs typeface="Consolas"/>
                <a:sym typeface="Consolas"/>
              </a:rPr>
              <a:t>&gt;</a:t>
            </a:r>
            <a:br>
              <a:rPr b="0" i="0" lang="ru-RU" sz="2200" u="none" cap="none" strike="noStrike">
                <a:solidFill>
                  <a:srgbClr val="000000"/>
                </a:solidFill>
                <a:latin typeface="Arial"/>
                <a:ea typeface="Arial"/>
                <a:cs typeface="Arial"/>
                <a:sym typeface="Arial"/>
              </a:rPr>
            </a:br>
            <a:r>
              <a:rPr b="0" i="0" lang="ru-RU" sz="2200" u="none" cap="none" strike="noStrike">
                <a:solidFill>
                  <a:srgbClr val="0000CD"/>
                </a:solidFill>
                <a:latin typeface="Consolas"/>
                <a:ea typeface="Consolas"/>
                <a:cs typeface="Consolas"/>
                <a:sym typeface="Consolas"/>
              </a:rPr>
              <a:t>&lt;</a:t>
            </a:r>
            <a:r>
              <a:rPr b="0" i="0" lang="ru-RU" sz="2200" u="none" cap="none" strike="noStrike">
                <a:solidFill>
                  <a:srgbClr val="A52A2A"/>
                </a:solidFill>
                <a:latin typeface="Consolas"/>
                <a:ea typeface="Consolas"/>
                <a:cs typeface="Consolas"/>
                <a:sym typeface="Consolas"/>
              </a:rPr>
              <a:t>/div</a:t>
            </a:r>
            <a:r>
              <a:rPr b="0" i="0" lang="ru-RU" sz="2200" u="none" cap="none" strike="noStrike">
                <a:solidFill>
                  <a:srgbClr val="0000CD"/>
                </a:solidFill>
                <a:latin typeface="Consolas"/>
                <a:ea typeface="Consolas"/>
                <a:cs typeface="Consolas"/>
                <a:sym typeface="Consolas"/>
              </a:rPr>
              <a:t>&gt;</a:t>
            </a:r>
            <a:endParaRPr b="1" i="0" sz="2200" u="none" cap="none" strike="noStrike">
              <a:solidFill>
                <a:srgbClr val="FFFFFF"/>
              </a:solidFill>
              <a:latin typeface="Verdana"/>
              <a:ea typeface="Verdana"/>
              <a:cs typeface="Verdana"/>
              <a:sym typeface="Verdana"/>
            </a:endParaRPr>
          </a:p>
        </p:txBody>
      </p:sp>
      <p:sp>
        <p:nvSpPr>
          <p:cNvPr id="408" name="Google Shape;408;p49"/>
          <p:cNvSpPr/>
          <p:nvPr/>
        </p:nvSpPr>
        <p:spPr>
          <a:xfrm>
            <a:off x="6253710" y="5084472"/>
            <a:ext cx="5729482" cy="677068"/>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rgbClr val="FFFFFF"/>
              </a:buClr>
              <a:buSzPts val="4000"/>
              <a:buFont typeface="Arial"/>
              <a:buNone/>
            </a:pPr>
            <a:r>
              <a:rPr b="0" i="0" lang="ru-RU" sz="1900" u="none" cap="none" strike="noStrike">
                <a:solidFill>
                  <a:srgbClr val="A52A2A"/>
                </a:solidFill>
                <a:latin typeface="Consolas"/>
                <a:ea typeface="Consolas"/>
                <a:cs typeface="Consolas"/>
                <a:sym typeface="Consolas"/>
              </a:rPr>
              <a:t>Встановили початкову довжину третього гнучкого елемента на 200 пікселів</a:t>
            </a:r>
            <a:endParaRPr b="0" i="0" sz="1900" u="none" cap="none" strike="noStrike">
              <a:solidFill>
                <a:srgbClr val="FFFFFF"/>
              </a:solidFill>
              <a:latin typeface="Verdana"/>
              <a:ea typeface="Verdana"/>
              <a:cs typeface="Verdana"/>
              <a:sym typeface="Verdana"/>
            </a:endParaRPr>
          </a:p>
        </p:txBody>
      </p:sp>
      <p:pic>
        <p:nvPicPr>
          <p:cNvPr id="409" name="Google Shape;409;p49"/>
          <p:cNvPicPr preferRelativeResize="0"/>
          <p:nvPr/>
        </p:nvPicPr>
        <p:blipFill rotWithShape="1">
          <a:blip r:embed="rId3">
            <a:alphaModFix/>
          </a:blip>
          <a:srcRect b="0" l="0" r="0" t="0"/>
          <a:stretch/>
        </p:blipFill>
        <p:spPr>
          <a:xfrm>
            <a:off x="6404231" y="4100773"/>
            <a:ext cx="5630061" cy="933580"/>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1F2C63"/>
        </a:solidFill>
      </p:bgPr>
    </p:bg>
    <p:spTree>
      <p:nvGrpSpPr>
        <p:cNvPr id="414" name="Shape 414"/>
        <p:cNvGrpSpPr/>
        <p:nvPr/>
      </p:nvGrpSpPr>
      <p:grpSpPr>
        <a:xfrm>
          <a:off x="0" y="0"/>
          <a:ext cx="0" cy="0"/>
          <a:chOff x="0" y="0"/>
          <a:chExt cx="0" cy="0"/>
        </a:xfrm>
      </p:grpSpPr>
      <p:sp>
        <p:nvSpPr>
          <p:cNvPr id="415" name="Google Shape;415;p50"/>
          <p:cNvSpPr/>
          <p:nvPr/>
        </p:nvSpPr>
        <p:spPr>
          <a:xfrm>
            <a:off x="6096000" y="0"/>
            <a:ext cx="6096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416" name="Google Shape;416;p50"/>
          <p:cNvSpPr/>
          <p:nvPr/>
        </p:nvSpPr>
        <p:spPr>
          <a:xfrm>
            <a:off x="522782" y="1175750"/>
            <a:ext cx="5241238" cy="3908722"/>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4000"/>
              <a:buFont typeface="Arial"/>
              <a:buNone/>
            </a:pPr>
            <a:r>
              <a:rPr b="1" i="0" lang="ru-RU" sz="3600" u="none" cap="none" strike="noStrike">
                <a:solidFill>
                  <a:srgbClr val="FFFFFF"/>
                </a:solidFill>
                <a:latin typeface="Verdana"/>
                <a:ea typeface="Verdana"/>
                <a:cs typeface="Verdana"/>
                <a:sym typeface="Verdana"/>
              </a:rPr>
              <a:t>Властивість flex</a:t>
            </a:r>
            <a:endParaRPr b="1" i="0" sz="3600" u="none" cap="none" strike="noStrike">
              <a:solidFill>
                <a:srgbClr val="FFFFFF"/>
              </a:solidFill>
              <a:latin typeface="Verdana"/>
              <a:ea typeface="Verdana"/>
              <a:cs typeface="Verdana"/>
              <a:sym typeface="Verdana"/>
            </a:endParaRPr>
          </a:p>
          <a:p>
            <a:pPr indent="0" lvl="0" marL="0" marR="0" rtl="0" algn="ctr">
              <a:lnSpc>
                <a:spcPct val="100000"/>
              </a:lnSpc>
              <a:spcBef>
                <a:spcPts val="0"/>
              </a:spcBef>
              <a:spcAft>
                <a:spcPts val="0"/>
              </a:spcAft>
              <a:buClr>
                <a:srgbClr val="FFFFFF"/>
              </a:buClr>
              <a:buSzPts val="4000"/>
              <a:buFont typeface="Arial"/>
              <a:buNone/>
            </a:pPr>
            <a:r>
              <a:t/>
            </a:r>
            <a:endParaRPr b="1" i="0" sz="3600" u="none" cap="none" strike="noStrike">
              <a:solidFill>
                <a:srgbClr val="FFFFFF"/>
              </a:solidFill>
              <a:latin typeface="Verdana"/>
              <a:ea typeface="Verdana"/>
              <a:cs typeface="Verdana"/>
              <a:sym typeface="Verdana"/>
            </a:endParaRPr>
          </a:p>
          <a:p>
            <a:pPr indent="0" lvl="0" marL="0" marR="0" rtl="0" algn="ctr">
              <a:lnSpc>
                <a:spcPct val="100000"/>
              </a:lnSpc>
              <a:spcBef>
                <a:spcPts val="0"/>
              </a:spcBef>
              <a:spcAft>
                <a:spcPts val="0"/>
              </a:spcAft>
              <a:buClr>
                <a:srgbClr val="FFFFFF"/>
              </a:buClr>
              <a:buSzPts val="4000"/>
              <a:buFont typeface="Arial"/>
              <a:buNone/>
            </a:pPr>
            <a:r>
              <a:t/>
            </a:r>
            <a:endParaRPr b="1" i="0" sz="3600" u="none" cap="none" strike="noStrike">
              <a:solidFill>
                <a:srgbClr val="FFFFFF"/>
              </a:solidFill>
              <a:latin typeface="Verdana"/>
              <a:ea typeface="Verdana"/>
              <a:cs typeface="Verdana"/>
              <a:sym typeface="Verdana"/>
            </a:endParaRPr>
          </a:p>
          <a:p>
            <a:pPr indent="0" lvl="0" marL="0" marR="0" rtl="0" algn="ctr">
              <a:lnSpc>
                <a:spcPct val="100000"/>
              </a:lnSpc>
              <a:spcBef>
                <a:spcPts val="0"/>
              </a:spcBef>
              <a:spcAft>
                <a:spcPts val="0"/>
              </a:spcAft>
              <a:buClr>
                <a:srgbClr val="FFFFFF"/>
              </a:buClr>
              <a:buSzPts val="4000"/>
              <a:buFont typeface="Arial"/>
              <a:buNone/>
            </a:pPr>
            <a:r>
              <a:rPr b="1" i="0" lang="ru-RU" sz="2800" u="none" cap="none" strike="noStrike">
                <a:solidFill>
                  <a:srgbClr val="FFFFFF"/>
                </a:solidFill>
                <a:latin typeface="Verdana"/>
                <a:ea typeface="Verdana"/>
                <a:cs typeface="Verdana"/>
                <a:sym typeface="Verdana"/>
              </a:rPr>
              <a:t>Властивість flex є скороченою властивістю для flex-grow, flex-shrink та flex-basis властивостей.</a:t>
            </a:r>
            <a:endParaRPr/>
          </a:p>
        </p:txBody>
      </p:sp>
      <p:sp>
        <p:nvSpPr>
          <p:cNvPr id="417" name="Google Shape;417;p50"/>
          <p:cNvSpPr/>
          <p:nvPr/>
        </p:nvSpPr>
        <p:spPr>
          <a:xfrm>
            <a:off x="6304810" y="784470"/>
            <a:ext cx="5678382" cy="193895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4000"/>
              <a:buFont typeface="Arial"/>
              <a:buNone/>
            </a:pPr>
            <a:r>
              <a:rPr b="0" i="0" lang="ru-RU" sz="2000" u="none" cap="none" strike="noStrike">
                <a:solidFill>
                  <a:srgbClr val="0000CD"/>
                </a:solidFill>
                <a:latin typeface="Consolas"/>
                <a:ea typeface="Consolas"/>
                <a:cs typeface="Consolas"/>
                <a:sym typeface="Consolas"/>
              </a:rPr>
              <a:t>&lt;</a:t>
            </a:r>
            <a:r>
              <a:rPr b="0" i="0" lang="ru-RU" sz="2000" u="none" cap="none" strike="noStrike">
                <a:solidFill>
                  <a:srgbClr val="A52A2A"/>
                </a:solidFill>
                <a:latin typeface="Consolas"/>
                <a:ea typeface="Consolas"/>
                <a:cs typeface="Consolas"/>
                <a:sym typeface="Consolas"/>
              </a:rPr>
              <a:t>div</a:t>
            </a:r>
            <a:r>
              <a:rPr b="0" i="0" lang="ru-RU" sz="2000" u="none" cap="none" strike="noStrike">
                <a:solidFill>
                  <a:srgbClr val="FF0000"/>
                </a:solidFill>
                <a:latin typeface="Consolas"/>
                <a:ea typeface="Consolas"/>
                <a:cs typeface="Consolas"/>
                <a:sym typeface="Consolas"/>
              </a:rPr>
              <a:t> class</a:t>
            </a:r>
            <a:r>
              <a:rPr b="0" i="0" lang="ru-RU" sz="2000" u="none" cap="none" strike="noStrike">
                <a:solidFill>
                  <a:srgbClr val="0000CD"/>
                </a:solidFill>
                <a:latin typeface="Consolas"/>
                <a:ea typeface="Consolas"/>
                <a:cs typeface="Consolas"/>
                <a:sym typeface="Consolas"/>
              </a:rPr>
              <a:t>="flex-container"&gt;</a:t>
            </a:r>
            <a:br>
              <a:rPr b="0" i="0" lang="ru-RU" sz="2000" u="none" cap="none" strike="noStrike">
                <a:solidFill>
                  <a:srgbClr val="000000"/>
                </a:solidFill>
                <a:latin typeface="Arial"/>
                <a:ea typeface="Arial"/>
                <a:cs typeface="Arial"/>
                <a:sym typeface="Arial"/>
              </a:rPr>
            </a:br>
            <a:r>
              <a:rPr b="0" i="0" lang="ru-RU" sz="2000" u="none" cap="none" strike="noStrike">
                <a:solidFill>
                  <a:srgbClr val="000000"/>
                </a:solidFill>
                <a:latin typeface="Consolas"/>
                <a:ea typeface="Consolas"/>
                <a:cs typeface="Consolas"/>
                <a:sym typeface="Consolas"/>
              </a:rPr>
              <a:t>  </a:t>
            </a:r>
            <a:r>
              <a:rPr b="0" i="0" lang="ru-RU" sz="2000" u="none" cap="none" strike="noStrike">
                <a:solidFill>
                  <a:srgbClr val="0000CD"/>
                </a:solidFill>
                <a:latin typeface="Consolas"/>
                <a:ea typeface="Consolas"/>
                <a:cs typeface="Consolas"/>
                <a:sym typeface="Consolas"/>
              </a:rPr>
              <a:t>&lt;</a:t>
            </a:r>
            <a:r>
              <a:rPr b="0" i="0" lang="ru-RU" sz="2000" u="none" cap="none" strike="noStrike">
                <a:solidFill>
                  <a:srgbClr val="A52A2A"/>
                </a:solidFill>
                <a:latin typeface="Consolas"/>
                <a:ea typeface="Consolas"/>
                <a:cs typeface="Consolas"/>
                <a:sym typeface="Consolas"/>
              </a:rPr>
              <a:t>div</a:t>
            </a:r>
            <a:r>
              <a:rPr b="0" i="0" lang="ru-RU" sz="2000" u="none" cap="none" strike="noStrike">
                <a:solidFill>
                  <a:srgbClr val="0000CD"/>
                </a:solidFill>
                <a:latin typeface="Consolas"/>
                <a:ea typeface="Consolas"/>
                <a:cs typeface="Consolas"/>
                <a:sym typeface="Consolas"/>
              </a:rPr>
              <a:t>&gt;</a:t>
            </a:r>
            <a:r>
              <a:rPr b="0" i="0" lang="ru-RU" sz="2000" u="none" cap="none" strike="noStrike">
                <a:solidFill>
                  <a:srgbClr val="000000"/>
                </a:solidFill>
                <a:latin typeface="Consolas"/>
                <a:ea typeface="Consolas"/>
                <a:cs typeface="Consolas"/>
                <a:sym typeface="Consolas"/>
              </a:rPr>
              <a:t>1</a:t>
            </a:r>
            <a:r>
              <a:rPr b="0" i="0" lang="ru-RU" sz="2000" u="none" cap="none" strike="noStrike">
                <a:solidFill>
                  <a:srgbClr val="0000CD"/>
                </a:solidFill>
                <a:latin typeface="Consolas"/>
                <a:ea typeface="Consolas"/>
                <a:cs typeface="Consolas"/>
                <a:sym typeface="Consolas"/>
              </a:rPr>
              <a:t>&lt;</a:t>
            </a:r>
            <a:r>
              <a:rPr b="0" i="0" lang="ru-RU" sz="2000" u="none" cap="none" strike="noStrike">
                <a:solidFill>
                  <a:srgbClr val="A52A2A"/>
                </a:solidFill>
                <a:latin typeface="Consolas"/>
                <a:ea typeface="Consolas"/>
                <a:cs typeface="Consolas"/>
                <a:sym typeface="Consolas"/>
              </a:rPr>
              <a:t>/div</a:t>
            </a:r>
            <a:r>
              <a:rPr b="0" i="0" lang="ru-RU" sz="2000" u="none" cap="none" strike="noStrike">
                <a:solidFill>
                  <a:srgbClr val="0000CD"/>
                </a:solidFill>
                <a:latin typeface="Consolas"/>
                <a:ea typeface="Consolas"/>
                <a:cs typeface="Consolas"/>
                <a:sym typeface="Consolas"/>
              </a:rPr>
              <a:t>&gt;</a:t>
            </a:r>
            <a:br>
              <a:rPr b="0" i="0" lang="ru-RU" sz="2000" u="none" cap="none" strike="noStrike">
                <a:solidFill>
                  <a:srgbClr val="000000"/>
                </a:solidFill>
                <a:latin typeface="Arial"/>
                <a:ea typeface="Arial"/>
                <a:cs typeface="Arial"/>
                <a:sym typeface="Arial"/>
              </a:rPr>
            </a:br>
            <a:r>
              <a:rPr b="0" i="0" lang="ru-RU" sz="2000" u="none" cap="none" strike="noStrike">
                <a:solidFill>
                  <a:srgbClr val="000000"/>
                </a:solidFill>
                <a:latin typeface="Consolas"/>
                <a:ea typeface="Consolas"/>
                <a:cs typeface="Consolas"/>
                <a:sym typeface="Consolas"/>
              </a:rPr>
              <a:t>  </a:t>
            </a:r>
            <a:r>
              <a:rPr b="0" i="0" lang="ru-RU" sz="2000" u="none" cap="none" strike="noStrike">
                <a:solidFill>
                  <a:srgbClr val="0000CD"/>
                </a:solidFill>
                <a:latin typeface="Consolas"/>
                <a:ea typeface="Consolas"/>
                <a:cs typeface="Consolas"/>
                <a:sym typeface="Consolas"/>
              </a:rPr>
              <a:t>&lt;</a:t>
            </a:r>
            <a:r>
              <a:rPr b="0" i="0" lang="ru-RU" sz="2000" u="none" cap="none" strike="noStrike">
                <a:solidFill>
                  <a:srgbClr val="A52A2A"/>
                </a:solidFill>
                <a:latin typeface="Consolas"/>
                <a:ea typeface="Consolas"/>
                <a:cs typeface="Consolas"/>
                <a:sym typeface="Consolas"/>
              </a:rPr>
              <a:t>div</a:t>
            </a:r>
            <a:r>
              <a:rPr b="0" i="0" lang="ru-RU" sz="2000" u="none" cap="none" strike="noStrike">
                <a:solidFill>
                  <a:srgbClr val="0000CD"/>
                </a:solidFill>
                <a:latin typeface="Consolas"/>
                <a:ea typeface="Consolas"/>
                <a:cs typeface="Consolas"/>
                <a:sym typeface="Consolas"/>
              </a:rPr>
              <a:t>&gt;</a:t>
            </a:r>
            <a:r>
              <a:rPr b="0" i="0" lang="ru-RU" sz="2000" u="none" cap="none" strike="noStrike">
                <a:solidFill>
                  <a:srgbClr val="000000"/>
                </a:solidFill>
                <a:latin typeface="Consolas"/>
                <a:ea typeface="Consolas"/>
                <a:cs typeface="Consolas"/>
                <a:sym typeface="Consolas"/>
              </a:rPr>
              <a:t>2</a:t>
            </a:r>
            <a:r>
              <a:rPr b="0" i="0" lang="ru-RU" sz="2000" u="none" cap="none" strike="noStrike">
                <a:solidFill>
                  <a:srgbClr val="0000CD"/>
                </a:solidFill>
                <a:latin typeface="Consolas"/>
                <a:ea typeface="Consolas"/>
                <a:cs typeface="Consolas"/>
                <a:sym typeface="Consolas"/>
              </a:rPr>
              <a:t>&lt;</a:t>
            </a:r>
            <a:r>
              <a:rPr b="0" i="0" lang="ru-RU" sz="2000" u="none" cap="none" strike="noStrike">
                <a:solidFill>
                  <a:srgbClr val="A52A2A"/>
                </a:solidFill>
                <a:latin typeface="Consolas"/>
                <a:ea typeface="Consolas"/>
                <a:cs typeface="Consolas"/>
                <a:sym typeface="Consolas"/>
              </a:rPr>
              <a:t>/div</a:t>
            </a:r>
            <a:r>
              <a:rPr b="0" i="0" lang="ru-RU" sz="2000" u="none" cap="none" strike="noStrike">
                <a:solidFill>
                  <a:srgbClr val="0000CD"/>
                </a:solidFill>
                <a:latin typeface="Consolas"/>
                <a:ea typeface="Consolas"/>
                <a:cs typeface="Consolas"/>
                <a:sym typeface="Consolas"/>
              </a:rPr>
              <a:t>&gt;</a:t>
            </a:r>
            <a:br>
              <a:rPr b="0" i="0" lang="ru-RU" sz="2000" u="none" cap="none" strike="noStrike">
                <a:solidFill>
                  <a:srgbClr val="000000"/>
                </a:solidFill>
                <a:latin typeface="Arial"/>
                <a:ea typeface="Arial"/>
                <a:cs typeface="Arial"/>
                <a:sym typeface="Arial"/>
              </a:rPr>
            </a:br>
            <a:r>
              <a:rPr b="0" i="0" lang="ru-RU" sz="2000" u="none" cap="none" strike="noStrike">
                <a:solidFill>
                  <a:srgbClr val="000000"/>
                </a:solidFill>
                <a:latin typeface="Consolas"/>
                <a:ea typeface="Consolas"/>
                <a:cs typeface="Consolas"/>
                <a:sym typeface="Consolas"/>
              </a:rPr>
              <a:t>  </a:t>
            </a:r>
            <a:r>
              <a:rPr b="0" i="0" lang="ru-RU" sz="2000" u="none" cap="none" strike="noStrike">
                <a:solidFill>
                  <a:srgbClr val="0000CD"/>
                </a:solidFill>
                <a:latin typeface="Consolas"/>
                <a:ea typeface="Consolas"/>
                <a:cs typeface="Consolas"/>
                <a:sym typeface="Consolas"/>
              </a:rPr>
              <a:t>&lt;</a:t>
            </a:r>
            <a:r>
              <a:rPr b="0" i="0" lang="ru-RU" sz="2000" u="none" cap="none" strike="noStrike">
                <a:solidFill>
                  <a:srgbClr val="A52A2A"/>
                </a:solidFill>
                <a:latin typeface="Consolas"/>
                <a:ea typeface="Consolas"/>
                <a:cs typeface="Consolas"/>
                <a:sym typeface="Consolas"/>
              </a:rPr>
              <a:t>div</a:t>
            </a:r>
            <a:r>
              <a:rPr b="0" i="0" lang="ru-RU" sz="2000" u="none" cap="none" strike="noStrike">
                <a:solidFill>
                  <a:srgbClr val="FF0000"/>
                </a:solidFill>
                <a:latin typeface="Consolas"/>
                <a:ea typeface="Consolas"/>
                <a:cs typeface="Consolas"/>
                <a:sym typeface="Consolas"/>
              </a:rPr>
              <a:t> style</a:t>
            </a:r>
            <a:r>
              <a:rPr b="0" i="0" lang="ru-RU" sz="2000" u="none" cap="none" strike="noStrike">
                <a:solidFill>
                  <a:srgbClr val="0000CD"/>
                </a:solidFill>
                <a:latin typeface="Consolas"/>
                <a:ea typeface="Consolas"/>
                <a:cs typeface="Consolas"/>
                <a:sym typeface="Consolas"/>
              </a:rPr>
              <a:t>="flex: 0 0 200px"&gt;</a:t>
            </a:r>
            <a:r>
              <a:rPr b="0" i="0" lang="ru-RU" sz="2000" u="none" cap="none" strike="noStrike">
                <a:solidFill>
                  <a:srgbClr val="000000"/>
                </a:solidFill>
                <a:latin typeface="Consolas"/>
                <a:ea typeface="Consolas"/>
                <a:cs typeface="Consolas"/>
                <a:sym typeface="Consolas"/>
              </a:rPr>
              <a:t>3</a:t>
            </a:r>
            <a:r>
              <a:rPr b="0" i="0" lang="ru-RU" sz="2000" u="none" cap="none" strike="noStrike">
                <a:solidFill>
                  <a:srgbClr val="0000CD"/>
                </a:solidFill>
                <a:latin typeface="Consolas"/>
                <a:ea typeface="Consolas"/>
                <a:cs typeface="Consolas"/>
                <a:sym typeface="Consolas"/>
              </a:rPr>
              <a:t>&lt;</a:t>
            </a:r>
            <a:r>
              <a:rPr b="0" i="0" lang="ru-RU" sz="2000" u="none" cap="none" strike="noStrike">
                <a:solidFill>
                  <a:srgbClr val="A52A2A"/>
                </a:solidFill>
                <a:latin typeface="Consolas"/>
                <a:ea typeface="Consolas"/>
                <a:cs typeface="Consolas"/>
                <a:sym typeface="Consolas"/>
              </a:rPr>
              <a:t>/div</a:t>
            </a:r>
            <a:r>
              <a:rPr b="0" i="0" lang="ru-RU" sz="2000" u="none" cap="none" strike="noStrike">
                <a:solidFill>
                  <a:srgbClr val="0000CD"/>
                </a:solidFill>
                <a:latin typeface="Consolas"/>
                <a:ea typeface="Consolas"/>
                <a:cs typeface="Consolas"/>
                <a:sym typeface="Consolas"/>
              </a:rPr>
              <a:t>&gt;</a:t>
            </a:r>
            <a:br>
              <a:rPr b="0" i="0" lang="ru-RU" sz="2000" u="none" cap="none" strike="noStrike">
                <a:solidFill>
                  <a:srgbClr val="000000"/>
                </a:solidFill>
                <a:latin typeface="Arial"/>
                <a:ea typeface="Arial"/>
                <a:cs typeface="Arial"/>
                <a:sym typeface="Arial"/>
              </a:rPr>
            </a:br>
            <a:r>
              <a:rPr b="0" i="0" lang="ru-RU" sz="2000" u="none" cap="none" strike="noStrike">
                <a:solidFill>
                  <a:srgbClr val="000000"/>
                </a:solidFill>
                <a:latin typeface="Consolas"/>
                <a:ea typeface="Consolas"/>
                <a:cs typeface="Consolas"/>
                <a:sym typeface="Consolas"/>
              </a:rPr>
              <a:t>  </a:t>
            </a:r>
            <a:r>
              <a:rPr b="0" i="0" lang="ru-RU" sz="2000" u="none" cap="none" strike="noStrike">
                <a:solidFill>
                  <a:srgbClr val="0000CD"/>
                </a:solidFill>
                <a:latin typeface="Consolas"/>
                <a:ea typeface="Consolas"/>
                <a:cs typeface="Consolas"/>
                <a:sym typeface="Consolas"/>
              </a:rPr>
              <a:t>&lt;</a:t>
            </a:r>
            <a:r>
              <a:rPr b="0" i="0" lang="ru-RU" sz="2000" u="none" cap="none" strike="noStrike">
                <a:solidFill>
                  <a:srgbClr val="A52A2A"/>
                </a:solidFill>
                <a:latin typeface="Consolas"/>
                <a:ea typeface="Consolas"/>
                <a:cs typeface="Consolas"/>
                <a:sym typeface="Consolas"/>
              </a:rPr>
              <a:t>div</a:t>
            </a:r>
            <a:r>
              <a:rPr b="0" i="0" lang="ru-RU" sz="2000" u="none" cap="none" strike="noStrike">
                <a:solidFill>
                  <a:srgbClr val="0000CD"/>
                </a:solidFill>
                <a:latin typeface="Consolas"/>
                <a:ea typeface="Consolas"/>
                <a:cs typeface="Consolas"/>
                <a:sym typeface="Consolas"/>
              </a:rPr>
              <a:t>&gt;</a:t>
            </a:r>
            <a:r>
              <a:rPr b="0" i="0" lang="ru-RU" sz="2000" u="none" cap="none" strike="noStrike">
                <a:solidFill>
                  <a:srgbClr val="000000"/>
                </a:solidFill>
                <a:latin typeface="Consolas"/>
                <a:ea typeface="Consolas"/>
                <a:cs typeface="Consolas"/>
                <a:sym typeface="Consolas"/>
              </a:rPr>
              <a:t>4</a:t>
            </a:r>
            <a:r>
              <a:rPr b="0" i="0" lang="ru-RU" sz="2000" u="none" cap="none" strike="noStrike">
                <a:solidFill>
                  <a:srgbClr val="0000CD"/>
                </a:solidFill>
                <a:latin typeface="Consolas"/>
                <a:ea typeface="Consolas"/>
                <a:cs typeface="Consolas"/>
                <a:sym typeface="Consolas"/>
              </a:rPr>
              <a:t>&lt;</a:t>
            </a:r>
            <a:r>
              <a:rPr b="0" i="0" lang="ru-RU" sz="2000" u="none" cap="none" strike="noStrike">
                <a:solidFill>
                  <a:srgbClr val="A52A2A"/>
                </a:solidFill>
                <a:latin typeface="Consolas"/>
                <a:ea typeface="Consolas"/>
                <a:cs typeface="Consolas"/>
                <a:sym typeface="Consolas"/>
              </a:rPr>
              <a:t>/div</a:t>
            </a:r>
            <a:r>
              <a:rPr b="0" i="0" lang="ru-RU" sz="2000" u="none" cap="none" strike="noStrike">
                <a:solidFill>
                  <a:srgbClr val="0000CD"/>
                </a:solidFill>
                <a:latin typeface="Consolas"/>
                <a:ea typeface="Consolas"/>
                <a:cs typeface="Consolas"/>
                <a:sym typeface="Consolas"/>
              </a:rPr>
              <a:t>&gt;</a:t>
            </a:r>
            <a:br>
              <a:rPr b="0" i="0" lang="ru-RU" sz="2000" u="none" cap="none" strike="noStrike">
                <a:solidFill>
                  <a:srgbClr val="000000"/>
                </a:solidFill>
                <a:latin typeface="Arial"/>
                <a:ea typeface="Arial"/>
                <a:cs typeface="Arial"/>
                <a:sym typeface="Arial"/>
              </a:rPr>
            </a:br>
            <a:r>
              <a:rPr b="0" i="0" lang="ru-RU" sz="2000" u="none" cap="none" strike="noStrike">
                <a:solidFill>
                  <a:srgbClr val="0000CD"/>
                </a:solidFill>
                <a:latin typeface="Consolas"/>
                <a:ea typeface="Consolas"/>
                <a:cs typeface="Consolas"/>
                <a:sym typeface="Consolas"/>
              </a:rPr>
              <a:t>&lt;</a:t>
            </a:r>
            <a:r>
              <a:rPr b="0" i="0" lang="ru-RU" sz="2000" u="none" cap="none" strike="noStrike">
                <a:solidFill>
                  <a:srgbClr val="A52A2A"/>
                </a:solidFill>
                <a:latin typeface="Consolas"/>
                <a:ea typeface="Consolas"/>
                <a:cs typeface="Consolas"/>
                <a:sym typeface="Consolas"/>
              </a:rPr>
              <a:t>/div</a:t>
            </a:r>
            <a:r>
              <a:rPr b="0" i="0" lang="ru-RU" sz="2000" u="none" cap="none" strike="noStrike">
                <a:solidFill>
                  <a:srgbClr val="0000CD"/>
                </a:solidFill>
                <a:latin typeface="Consolas"/>
                <a:ea typeface="Consolas"/>
                <a:cs typeface="Consolas"/>
                <a:sym typeface="Consolas"/>
              </a:rPr>
              <a:t>&gt;</a:t>
            </a:r>
            <a:endParaRPr b="1" i="0" sz="2000" u="none" cap="none" strike="noStrike">
              <a:solidFill>
                <a:srgbClr val="FFFFFF"/>
              </a:solidFill>
              <a:latin typeface="Verdana"/>
              <a:ea typeface="Verdana"/>
              <a:cs typeface="Verdana"/>
              <a:sym typeface="Verdana"/>
            </a:endParaRPr>
          </a:p>
        </p:txBody>
      </p:sp>
      <p:sp>
        <p:nvSpPr>
          <p:cNvPr id="418" name="Google Shape;418;p50"/>
          <p:cNvSpPr/>
          <p:nvPr/>
        </p:nvSpPr>
        <p:spPr>
          <a:xfrm>
            <a:off x="6279259" y="3429000"/>
            <a:ext cx="5729482" cy="969456"/>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rgbClr val="FFFFFF"/>
              </a:buClr>
              <a:buSzPts val="4000"/>
              <a:buFont typeface="Arial"/>
              <a:buNone/>
            </a:pPr>
            <a:r>
              <a:rPr b="0" i="0" lang="ru-RU" sz="1900" u="none" cap="none" strike="noStrike">
                <a:solidFill>
                  <a:srgbClr val="A52A2A"/>
                </a:solidFill>
                <a:latin typeface="Consolas"/>
                <a:ea typeface="Consolas"/>
                <a:cs typeface="Consolas"/>
                <a:sym typeface="Consolas"/>
              </a:rPr>
              <a:t>Зробили третій гнучкий елемент таким, що не зростає (0), не стискається (0) і з початковою довжиною 200 пікселів.</a:t>
            </a:r>
            <a:endParaRPr b="0" i="0" sz="1900" u="none" cap="none" strike="noStrike">
              <a:solidFill>
                <a:srgbClr val="FFFFFF"/>
              </a:solidFill>
              <a:latin typeface="Verdana"/>
              <a:ea typeface="Verdana"/>
              <a:cs typeface="Verdana"/>
              <a:sym typeface="Verdana"/>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1F2C63"/>
        </a:solidFill>
      </p:bgPr>
    </p:bg>
    <p:spTree>
      <p:nvGrpSpPr>
        <p:cNvPr id="423" name="Shape 423"/>
        <p:cNvGrpSpPr/>
        <p:nvPr/>
      </p:nvGrpSpPr>
      <p:grpSpPr>
        <a:xfrm>
          <a:off x="0" y="0"/>
          <a:ext cx="0" cy="0"/>
          <a:chOff x="0" y="0"/>
          <a:chExt cx="0" cy="0"/>
        </a:xfrm>
      </p:grpSpPr>
      <p:sp>
        <p:nvSpPr>
          <p:cNvPr id="424" name="Google Shape;424;p51"/>
          <p:cNvSpPr/>
          <p:nvPr/>
        </p:nvSpPr>
        <p:spPr>
          <a:xfrm>
            <a:off x="6096000" y="28807"/>
            <a:ext cx="6096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425" name="Google Shape;425;p51"/>
          <p:cNvSpPr/>
          <p:nvPr/>
        </p:nvSpPr>
        <p:spPr>
          <a:xfrm>
            <a:off x="306882" y="1213850"/>
            <a:ext cx="5241238" cy="3908722"/>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4000"/>
              <a:buFont typeface="Arial"/>
              <a:buNone/>
            </a:pPr>
            <a:r>
              <a:rPr b="1" i="0" lang="ru-RU" sz="3600" u="none" cap="none" strike="noStrike">
                <a:solidFill>
                  <a:srgbClr val="FFFFFF"/>
                </a:solidFill>
                <a:latin typeface="Verdana"/>
                <a:ea typeface="Verdana"/>
                <a:cs typeface="Verdana"/>
                <a:sym typeface="Verdana"/>
              </a:rPr>
              <a:t>Властивість</a:t>
            </a:r>
            <a:endParaRPr/>
          </a:p>
          <a:p>
            <a:pPr indent="0" lvl="0" marL="0" marR="0" rtl="0" algn="ctr">
              <a:lnSpc>
                <a:spcPct val="100000"/>
              </a:lnSpc>
              <a:spcBef>
                <a:spcPts val="0"/>
              </a:spcBef>
              <a:spcAft>
                <a:spcPts val="0"/>
              </a:spcAft>
              <a:buClr>
                <a:srgbClr val="FFFFFF"/>
              </a:buClr>
              <a:buSzPts val="4000"/>
              <a:buFont typeface="Arial"/>
              <a:buNone/>
            </a:pPr>
            <a:r>
              <a:rPr b="1" i="0" lang="ru-RU" sz="3600" u="none" cap="none" strike="noStrike">
                <a:solidFill>
                  <a:srgbClr val="FFFFFF"/>
                </a:solidFill>
                <a:latin typeface="Verdana"/>
                <a:ea typeface="Verdana"/>
                <a:cs typeface="Verdana"/>
                <a:sym typeface="Verdana"/>
              </a:rPr>
              <a:t> align-self</a:t>
            </a:r>
            <a:endParaRPr b="1" i="0" sz="3600" u="none" cap="none" strike="noStrike">
              <a:solidFill>
                <a:srgbClr val="FFFFFF"/>
              </a:solidFill>
              <a:latin typeface="Verdana"/>
              <a:ea typeface="Verdana"/>
              <a:cs typeface="Verdana"/>
              <a:sym typeface="Verdana"/>
            </a:endParaRPr>
          </a:p>
          <a:p>
            <a:pPr indent="0" lvl="0" marL="0" marR="0" rtl="0" algn="ctr">
              <a:lnSpc>
                <a:spcPct val="100000"/>
              </a:lnSpc>
              <a:spcBef>
                <a:spcPts val="0"/>
              </a:spcBef>
              <a:spcAft>
                <a:spcPts val="0"/>
              </a:spcAft>
              <a:buClr>
                <a:srgbClr val="FFFFFF"/>
              </a:buClr>
              <a:buSzPts val="4000"/>
              <a:buFont typeface="Arial"/>
              <a:buNone/>
            </a:pPr>
            <a:r>
              <a:t/>
            </a:r>
            <a:endParaRPr b="1" i="0" sz="3600" u="none" cap="none" strike="noStrike">
              <a:solidFill>
                <a:srgbClr val="FFFFFF"/>
              </a:solidFill>
              <a:latin typeface="Verdana"/>
              <a:ea typeface="Verdana"/>
              <a:cs typeface="Verdana"/>
              <a:sym typeface="Verdana"/>
            </a:endParaRPr>
          </a:p>
          <a:p>
            <a:pPr indent="0" lvl="0" marL="0" marR="0" rtl="0" algn="ctr">
              <a:lnSpc>
                <a:spcPct val="100000"/>
              </a:lnSpc>
              <a:spcBef>
                <a:spcPts val="0"/>
              </a:spcBef>
              <a:spcAft>
                <a:spcPts val="0"/>
              </a:spcAft>
              <a:buClr>
                <a:srgbClr val="FFFFFF"/>
              </a:buClr>
              <a:buSzPts val="4000"/>
              <a:buFont typeface="Arial"/>
              <a:buNone/>
            </a:pPr>
            <a:r>
              <a:rPr b="1" i="0" lang="ru-RU" sz="2800" u="none" cap="none" strike="noStrike">
                <a:solidFill>
                  <a:srgbClr val="FFFFFF"/>
                </a:solidFill>
                <a:latin typeface="Verdana"/>
                <a:ea typeface="Verdana"/>
                <a:cs typeface="Verdana"/>
                <a:sym typeface="Verdana"/>
              </a:rPr>
              <a:t>Властивість align-self визначає вирівнювання для обраного елемента всередині гнучкого контейнера.</a:t>
            </a:r>
            <a:endParaRPr/>
          </a:p>
        </p:txBody>
      </p:sp>
      <p:sp>
        <p:nvSpPr>
          <p:cNvPr id="426" name="Google Shape;426;p51"/>
          <p:cNvSpPr/>
          <p:nvPr/>
        </p:nvSpPr>
        <p:spPr>
          <a:xfrm>
            <a:off x="6355910" y="347873"/>
            <a:ext cx="5678382" cy="1754286"/>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4000"/>
              <a:buFont typeface="Arial"/>
              <a:buNone/>
            </a:pPr>
            <a:r>
              <a:rPr b="0" i="0" lang="ru-RU" sz="1800" u="none" cap="none" strike="noStrike">
                <a:solidFill>
                  <a:srgbClr val="0000CD"/>
                </a:solidFill>
                <a:latin typeface="Consolas"/>
                <a:ea typeface="Consolas"/>
                <a:cs typeface="Consolas"/>
                <a:sym typeface="Consolas"/>
              </a:rPr>
              <a:t>&lt;</a:t>
            </a:r>
            <a:r>
              <a:rPr b="0" i="0" lang="ru-RU" sz="1800" u="none" cap="none" strike="noStrike">
                <a:solidFill>
                  <a:srgbClr val="A52A2A"/>
                </a:solidFill>
                <a:latin typeface="Consolas"/>
                <a:ea typeface="Consolas"/>
                <a:cs typeface="Consolas"/>
                <a:sym typeface="Consolas"/>
              </a:rPr>
              <a:t>div</a:t>
            </a:r>
            <a:r>
              <a:rPr b="0" i="0" lang="ru-RU" sz="1800" u="none" cap="none" strike="noStrike">
                <a:solidFill>
                  <a:srgbClr val="FF0000"/>
                </a:solidFill>
                <a:latin typeface="Consolas"/>
                <a:ea typeface="Consolas"/>
                <a:cs typeface="Consolas"/>
                <a:sym typeface="Consolas"/>
              </a:rPr>
              <a:t> class</a:t>
            </a:r>
            <a:r>
              <a:rPr b="0" i="0" lang="ru-RU" sz="1800" u="none" cap="none" strike="noStrike">
                <a:solidFill>
                  <a:srgbClr val="0000CD"/>
                </a:solidFill>
                <a:latin typeface="Consolas"/>
                <a:ea typeface="Consolas"/>
                <a:cs typeface="Consolas"/>
                <a:sym typeface="Consolas"/>
              </a:rPr>
              <a:t>="flex-container"&gt;</a:t>
            </a:r>
            <a:br>
              <a:rPr b="0" i="0" lang="ru-RU" sz="1800" u="none" cap="none" strike="noStrike">
                <a:solidFill>
                  <a:srgbClr val="000000"/>
                </a:solidFill>
                <a:latin typeface="Arial"/>
                <a:ea typeface="Arial"/>
                <a:cs typeface="Arial"/>
                <a:sym typeface="Arial"/>
              </a:rPr>
            </a:br>
            <a:r>
              <a:rPr b="0" i="0" lang="ru-RU" sz="1800" u="none" cap="none" strike="noStrike">
                <a:solidFill>
                  <a:srgbClr val="000000"/>
                </a:solidFill>
                <a:latin typeface="Consolas"/>
                <a:ea typeface="Consolas"/>
                <a:cs typeface="Consolas"/>
                <a:sym typeface="Consolas"/>
              </a:rPr>
              <a:t>  </a:t>
            </a:r>
            <a:r>
              <a:rPr b="0" i="0" lang="ru-RU" sz="1800" u="none" cap="none" strike="noStrike">
                <a:solidFill>
                  <a:srgbClr val="0000CD"/>
                </a:solidFill>
                <a:latin typeface="Consolas"/>
                <a:ea typeface="Consolas"/>
                <a:cs typeface="Consolas"/>
                <a:sym typeface="Consolas"/>
              </a:rPr>
              <a:t>&lt;</a:t>
            </a:r>
            <a:r>
              <a:rPr b="0" i="0" lang="ru-RU" sz="1800" u="none" cap="none" strike="noStrike">
                <a:solidFill>
                  <a:srgbClr val="A52A2A"/>
                </a:solidFill>
                <a:latin typeface="Consolas"/>
                <a:ea typeface="Consolas"/>
                <a:cs typeface="Consolas"/>
                <a:sym typeface="Consolas"/>
              </a:rPr>
              <a:t>div</a:t>
            </a:r>
            <a:r>
              <a:rPr b="0" i="0" lang="ru-RU" sz="1800" u="none" cap="none" strike="noStrike">
                <a:solidFill>
                  <a:srgbClr val="0000CD"/>
                </a:solidFill>
                <a:latin typeface="Consolas"/>
                <a:ea typeface="Consolas"/>
                <a:cs typeface="Consolas"/>
                <a:sym typeface="Consolas"/>
              </a:rPr>
              <a:t>&gt;</a:t>
            </a:r>
            <a:r>
              <a:rPr b="0" i="0" lang="ru-RU" sz="1800" u="none" cap="none" strike="noStrike">
                <a:solidFill>
                  <a:srgbClr val="000000"/>
                </a:solidFill>
                <a:latin typeface="Consolas"/>
                <a:ea typeface="Consolas"/>
                <a:cs typeface="Consolas"/>
                <a:sym typeface="Consolas"/>
              </a:rPr>
              <a:t>1</a:t>
            </a:r>
            <a:r>
              <a:rPr b="0" i="0" lang="ru-RU" sz="1800" u="none" cap="none" strike="noStrike">
                <a:solidFill>
                  <a:srgbClr val="0000CD"/>
                </a:solidFill>
                <a:latin typeface="Consolas"/>
                <a:ea typeface="Consolas"/>
                <a:cs typeface="Consolas"/>
                <a:sym typeface="Consolas"/>
              </a:rPr>
              <a:t>&lt;</a:t>
            </a:r>
            <a:r>
              <a:rPr b="0" i="0" lang="ru-RU" sz="1800" u="none" cap="none" strike="noStrike">
                <a:solidFill>
                  <a:srgbClr val="A52A2A"/>
                </a:solidFill>
                <a:latin typeface="Consolas"/>
                <a:ea typeface="Consolas"/>
                <a:cs typeface="Consolas"/>
                <a:sym typeface="Consolas"/>
              </a:rPr>
              <a:t>/div</a:t>
            </a:r>
            <a:r>
              <a:rPr b="0" i="0" lang="ru-RU" sz="1800" u="none" cap="none" strike="noStrike">
                <a:solidFill>
                  <a:srgbClr val="0000CD"/>
                </a:solidFill>
                <a:latin typeface="Consolas"/>
                <a:ea typeface="Consolas"/>
                <a:cs typeface="Consolas"/>
                <a:sym typeface="Consolas"/>
              </a:rPr>
              <a:t>&gt;</a:t>
            </a:r>
            <a:br>
              <a:rPr b="0" i="0" lang="ru-RU" sz="1800" u="none" cap="none" strike="noStrike">
                <a:solidFill>
                  <a:srgbClr val="000000"/>
                </a:solidFill>
                <a:latin typeface="Arial"/>
                <a:ea typeface="Arial"/>
                <a:cs typeface="Arial"/>
                <a:sym typeface="Arial"/>
              </a:rPr>
            </a:br>
            <a:r>
              <a:rPr b="0" i="0" lang="ru-RU" sz="1800" u="none" cap="none" strike="noStrike">
                <a:solidFill>
                  <a:srgbClr val="000000"/>
                </a:solidFill>
                <a:latin typeface="Consolas"/>
                <a:ea typeface="Consolas"/>
                <a:cs typeface="Consolas"/>
                <a:sym typeface="Consolas"/>
              </a:rPr>
              <a:t>  </a:t>
            </a:r>
            <a:r>
              <a:rPr b="0" i="0" lang="ru-RU" sz="1800" u="none" cap="none" strike="noStrike">
                <a:solidFill>
                  <a:srgbClr val="0000CD"/>
                </a:solidFill>
                <a:latin typeface="Consolas"/>
                <a:ea typeface="Consolas"/>
                <a:cs typeface="Consolas"/>
                <a:sym typeface="Consolas"/>
              </a:rPr>
              <a:t>&lt;</a:t>
            </a:r>
            <a:r>
              <a:rPr b="0" i="0" lang="ru-RU" sz="1800" u="none" cap="none" strike="noStrike">
                <a:solidFill>
                  <a:srgbClr val="A52A2A"/>
                </a:solidFill>
                <a:latin typeface="Consolas"/>
                <a:ea typeface="Consolas"/>
                <a:cs typeface="Consolas"/>
                <a:sym typeface="Consolas"/>
              </a:rPr>
              <a:t>div</a:t>
            </a:r>
            <a:r>
              <a:rPr b="0" i="0" lang="ru-RU" sz="1800" u="none" cap="none" strike="noStrike">
                <a:solidFill>
                  <a:srgbClr val="0000CD"/>
                </a:solidFill>
                <a:latin typeface="Consolas"/>
                <a:ea typeface="Consolas"/>
                <a:cs typeface="Consolas"/>
                <a:sym typeface="Consolas"/>
              </a:rPr>
              <a:t>&gt;</a:t>
            </a:r>
            <a:r>
              <a:rPr b="0" i="0" lang="ru-RU" sz="1800" u="none" cap="none" strike="noStrike">
                <a:solidFill>
                  <a:srgbClr val="000000"/>
                </a:solidFill>
                <a:latin typeface="Consolas"/>
                <a:ea typeface="Consolas"/>
                <a:cs typeface="Consolas"/>
                <a:sym typeface="Consolas"/>
              </a:rPr>
              <a:t>2</a:t>
            </a:r>
            <a:r>
              <a:rPr b="0" i="0" lang="ru-RU" sz="1800" u="none" cap="none" strike="noStrike">
                <a:solidFill>
                  <a:srgbClr val="0000CD"/>
                </a:solidFill>
                <a:latin typeface="Consolas"/>
                <a:ea typeface="Consolas"/>
                <a:cs typeface="Consolas"/>
                <a:sym typeface="Consolas"/>
              </a:rPr>
              <a:t>&lt;</a:t>
            </a:r>
            <a:r>
              <a:rPr b="0" i="0" lang="ru-RU" sz="1800" u="none" cap="none" strike="noStrike">
                <a:solidFill>
                  <a:srgbClr val="A52A2A"/>
                </a:solidFill>
                <a:latin typeface="Consolas"/>
                <a:ea typeface="Consolas"/>
                <a:cs typeface="Consolas"/>
                <a:sym typeface="Consolas"/>
              </a:rPr>
              <a:t>/div</a:t>
            </a:r>
            <a:r>
              <a:rPr b="0" i="0" lang="ru-RU" sz="1800" u="none" cap="none" strike="noStrike">
                <a:solidFill>
                  <a:srgbClr val="0000CD"/>
                </a:solidFill>
                <a:latin typeface="Consolas"/>
                <a:ea typeface="Consolas"/>
                <a:cs typeface="Consolas"/>
                <a:sym typeface="Consolas"/>
              </a:rPr>
              <a:t>&gt;</a:t>
            </a:r>
            <a:br>
              <a:rPr b="0" i="0" lang="ru-RU" sz="1800" u="none" cap="none" strike="noStrike">
                <a:solidFill>
                  <a:srgbClr val="000000"/>
                </a:solidFill>
                <a:latin typeface="Arial"/>
                <a:ea typeface="Arial"/>
                <a:cs typeface="Arial"/>
                <a:sym typeface="Arial"/>
              </a:rPr>
            </a:br>
            <a:r>
              <a:rPr b="0" i="0" lang="ru-RU" sz="1800" u="none" cap="none" strike="noStrike">
                <a:solidFill>
                  <a:srgbClr val="000000"/>
                </a:solidFill>
                <a:latin typeface="Consolas"/>
                <a:ea typeface="Consolas"/>
                <a:cs typeface="Consolas"/>
                <a:sym typeface="Consolas"/>
              </a:rPr>
              <a:t>  </a:t>
            </a:r>
            <a:r>
              <a:rPr b="0" i="0" lang="ru-RU" sz="1800" u="none" cap="none" strike="noStrike">
                <a:solidFill>
                  <a:srgbClr val="0000CD"/>
                </a:solidFill>
                <a:latin typeface="Consolas"/>
                <a:ea typeface="Consolas"/>
                <a:cs typeface="Consolas"/>
                <a:sym typeface="Consolas"/>
              </a:rPr>
              <a:t>&lt;</a:t>
            </a:r>
            <a:r>
              <a:rPr b="0" i="0" lang="ru-RU" sz="1800" u="none" cap="none" strike="noStrike">
                <a:solidFill>
                  <a:srgbClr val="A52A2A"/>
                </a:solidFill>
                <a:latin typeface="Consolas"/>
                <a:ea typeface="Consolas"/>
                <a:cs typeface="Consolas"/>
                <a:sym typeface="Consolas"/>
              </a:rPr>
              <a:t>div</a:t>
            </a:r>
            <a:r>
              <a:rPr b="0" i="0" lang="ru-RU" sz="1800" u="none" cap="none" strike="noStrike">
                <a:solidFill>
                  <a:srgbClr val="FF0000"/>
                </a:solidFill>
                <a:latin typeface="Consolas"/>
                <a:ea typeface="Consolas"/>
                <a:cs typeface="Consolas"/>
                <a:sym typeface="Consolas"/>
              </a:rPr>
              <a:t> style</a:t>
            </a:r>
            <a:r>
              <a:rPr b="0" i="0" lang="ru-RU" sz="1800" u="none" cap="none" strike="noStrike">
                <a:solidFill>
                  <a:srgbClr val="0000CD"/>
                </a:solidFill>
                <a:latin typeface="Consolas"/>
                <a:ea typeface="Consolas"/>
                <a:cs typeface="Consolas"/>
                <a:sym typeface="Consolas"/>
              </a:rPr>
              <a:t>="align-self: center"&gt;</a:t>
            </a:r>
            <a:r>
              <a:rPr b="0" i="0" lang="ru-RU" sz="1800" u="none" cap="none" strike="noStrike">
                <a:solidFill>
                  <a:srgbClr val="000000"/>
                </a:solidFill>
                <a:latin typeface="Consolas"/>
                <a:ea typeface="Consolas"/>
                <a:cs typeface="Consolas"/>
                <a:sym typeface="Consolas"/>
              </a:rPr>
              <a:t>3</a:t>
            </a:r>
            <a:r>
              <a:rPr b="0" i="0" lang="ru-RU" sz="1800" u="none" cap="none" strike="noStrike">
                <a:solidFill>
                  <a:srgbClr val="0000CD"/>
                </a:solidFill>
                <a:latin typeface="Consolas"/>
                <a:ea typeface="Consolas"/>
                <a:cs typeface="Consolas"/>
                <a:sym typeface="Consolas"/>
              </a:rPr>
              <a:t>&lt;</a:t>
            </a:r>
            <a:r>
              <a:rPr b="0" i="0" lang="ru-RU" sz="1800" u="none" cap="none" strike="noStrike">
                <a:solidFill>
                  <a:srgbClr val="A52A2A"/>
                </a:solidFill>
                <a:latin typeface="Consolas"/>
                <a:ea typeface="Consolas"/>
                <a:cs typeface="Consolas"/>
                <a:sym typeface="Consolas"/>
              </a:rPr>
              <a:t>/div</a:t>
            </a:r>
            <a:r>
              <a:rPr b="0" i="0" lang="ru-RU" sz="1800" u="none" cap="none" strike="noStrike">
                <a:solidFill>
                  <a:srgbClr val="0000CD"/>
                </a:solidFill>
                <a:latin typeface="Consolas"/>
                <a:ea typeface="Consolas"/>
                <a:cs typeface="Consolas"/>
                <a:sym typeface="Consolas"/>
              </a:rPr>
              <a:t>&gt;</a:t>
            </a:r>
            <a:br>
              <a:rPr b="0" i="0" lang="ru-RU" sz="1800" u="none" cap="none" strike="noStrike">
                <a:solidFill>
                  <a:srgbClr val="000000"/>
                </a:solidFill>
                <a:latin typeface="Arial"/>
                <a:ea typeface="Arial"/>
                <a:cs typeface="Arial"/>
                <a:sym typeface="Arial"/>
              </a:rPr>
            </a:br>
            <a:r>
              <a:rPr b="0" i="0" lang="ru-RU" sz="1800" u="none" cap="none" strike="noStrike">
                <a:solidFill>
                  <a:srgbClr val="000000"/>
                </a:solidFill>
                <a:latin typeface="Consolas"/>
                <a:ea typeface="Consolas"/>
                <a:cs typeface="Consolas"/>
                <a:sym typeface="Consolas"/>
              </a:rPr>
              <a:t>  </a:t>
            </a:r>
            <a:r>
              <a:rPr b="0" i="0" lang="ru-RU" sz="1800" u="none" cap="none" strike="noStrike">
                <a:solidFill>
                  <a:srgbClr val="0000CD"/>
                </a:solidFill>
                <a:latin typeface="Consolas"/>
                <a:ea typeface="Consolas"/>
                <a:cs typeface="Consolas"/>
                <a:sym typeface="Consolas"/>
              </a:rPr>
              <a:t>&lt;</a:t>
            </a:r>
            <a:r>
              <a:rPr b="0" i="0" lang="ru-RU" sz="1800" u="none" cap="none" strike="noStrike">
                <a:solidFill>
                  <a:srgbClr val="A52A2A"/>
                </a:solidFill>
                <a:latin typeface="Consolas"/>
                <a:ea typeface="Consolas"/>
                <a:cs typeface="Consolas"/>
                <a:sym typeface="Consolas"/>
              </a:rPr>
              <a:t>div</a:t>
            </a:r>
            <a:r>
              <a:rPr b="0" i="0" lang="ru-RU" sz="1800" u="none" cap="none" strike="noStrike">
                <a:solidFill>
                  <a:srgbClr val="0000CD"/>
                </a:solidFill>
                <a:latin typeface="Consolas"/>
                <a:ea typeface="Consolas"/>
                <a:cs typeface="Consolas"/>
                <a:sym typeface="Consolas"/>
              </a:rPr>
              <a:t>&gt;</a:t>
            </a:r>
            <a:r>
              <a:rPr b="0" i="0" lang="ru-RU" sz="1800" u="none" cap="none" strike="noStrike">
                <a:solidFill>
                  <a:srgbClr val="000000"/>
                </a:solidFill>
                <a:latin typeface="Consolas"/>
                <a:ea typeface="Consolas"/>
                <a:cs typeface="Consolas"/>
                <a:sym typeface="Consolas"/>
              </a:rPr>
              <a:t>4</a:t>
            </a:r>
            <a:r>
              <a:rPr b="0" i="0" lang="ru-RU" sz="1800" u="none" cap="none" strike="noStrike">
                <a:solidFill>
                  <a:srgbClr val="0000CD"/>
                </a:solidFill>
                <a:latin typeface="Consolas"/>
                <a:ea typeface="Consolas"/>
                <a:cs typeface="Consolas"/>
                <a:sym typeface="Consolas"/>
              </a:rPr>
              <a:t>&lt;</a:t>
            </a:r>
            <a:r>
              <a:rPr b="0" i="0" lang="ru-RU" sz="1800" u="none" cap="none" strike="noStrike">
                <a:solidFill>
                  <a:srgbClr val="A52A2A"/>
                </a:solidFill>
                <a:latin typeface="Consolas"/>
                <a:ea typeface="Consolas"/>
                <a:cs typeface="Consolas"/>
                <a:sym typeface="Consolas"/>
              </a:rPr>
              <a:t>/div</a:t>
            </a:r>
            <a:r>
              <a:rPr b="0" i="0" lang="ru-RU" sz="1800" u="none" cap="none" strike="noStrike">
                <a:solidFill>
                  <a:srgbClr val="0000CD"/>
                </a:solidFill>
                <a:latin typeface="Consolas"/>
                <a:ea typeface="Consolas"/>
                <a:cs typeface="Consolas"/>
                <a:sym typeface="Consolas"/>
              </a:rPr>
              <a:t>&gt;</a:t>
            </a:r>
            <a:br>
              <a:rPr b="0" i="0" lang="ru-RU" sz="1800" u="none" cap="none" strike="noStrike">
                <a:solidFill>
                  <a:srgbClr val="000000"/>
                </a:solidFill>
                <a:latin typeface="Arial"/>
                <a:ea typeface="Arial"/>
                <a:cs typeface="Arial"/>
                <a:sym typeface="Arial"/>
              </a:rPr>
            </a:br>
            <a:r>
              <a:rPr b="0" i="0" lang="ru-RU" sz="1800" u="none" cap="none" strike="noStrike">
                <a:solidFill>
                  <a:srgbClr val="0000CD"/>
                </a:solidFill>
                <a:latin typeface="Consolas"/>
                <a:ea typeface="Consolas"/>
                <a:cs typeface="Consolas"/>
                <a:sym typeface="Consolas"/>
              </a:rPr>
              <a:t>&lt;</a:t>
            </a:r>
            <a:r>
              <a:rPr b="0" i="0" lang="ru-RU" sz="1800" u="none" cap="none" strike="noStrike">
                <a:solidFill>
                  <a:srgbClr val="A52A2A"/>
                </a:solidFill>
                <a:latin typeface="Consolas"/>
                <a:ea typeface="Consolas"/>
                <a:cs typeface="Consolas"/>
                <a:sym typeface="Consolas"/>
              </a:rPr>
              <a:t>/div</a:t>
            </a:r>
            <a:r>
              <a:rPr b="0" i="0" lang="ru-RU" sz="1800" u="none" cap="none" strike="noStrike">
                <a:solidFill>
                  <a:srgbClr val="0000CD"/>
                </a:solidFill>
                <a:latin typeface="Consolas"/>
                <a:ea typeface="Consolas"/>
                <a:cs typeface="Consolas"/>
                <a:sym typeface="Consolas"/>
              </a:rPr>
              <a:t>&gt;</a:t>
            </a:r>
            <a:endParaRPr b="1" i="0" sz="1800" u="none" cap="none" strike="noStrike">
              <a:solidFill>
                <a:srgbClr val="FFFFFF"/>
              </a:solidFill>
              <a:latin typeface="Verdana"/>
              <a:ea typeface="Verdana"/>
              <a:cs typeface="Verdana"/>
              <a:sym typeface="Verdana"/>
            </a:endParaRPr>
          </a:p>
        </p:txBody>
      </p:sp>
      <p:sp>
        <p:nvSpPr>
          <p:cNvPr id="427" name="Google Shape;427;p51"/>
          <p:cNvSpPr/>
          <p:nvPr/>
        </p:nvSpPr>
        <p:spPr>
          <a:xfrm>
            <a:off x="6355910" y="5978644"/>
            <a:ext cx="5729482" cy="677068"/>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rgbClr val="FFFFFF"/>
              </a:buClr>
              <a:buSzPts val="4000"/>
              <a:buFont typeface="Arial"/>
              <a:buNone/>
            </a:pPr>
            <a:r>
              <a:rPr b="0" i="0" lang="ru-RU" sz="1900" u="none" cap="none" strike="noStrike">
                <a:solidFill>
                  <a:srgbClr val="A52A2A"/>
                </a:solidFill>
                <a:latin typeface="Consolas"/>
                <a:ea typeface="Consolas"/>
                <a:cs typeface="Consolas"/>
                <a:sym typeface="Consolas"/>
              </a:rPr>
              <a:t>В прикладі вирівняли третій гнучкий елемент посередині контейнера:</a:t>
            </a:r>
            <a:endParaRPr b="0" i="0" sz="1900" u="none" cap="none" strike="noStrike">
              <a:solidFill>
                <a:srgbClr val="FFFFFF"/>
              </a:solidFill>
              <a:latin typeface="Verdana"/>
              <a:ea typeface="Verdana"/>
              <a:cs typeface="Verdana"/>
              <a:sym typeface="Verdana"/>
            </a:endParaRPr>
          </a:p>
        </p:txBody>
      </p:sp>
      <p:pic>
        <p:nvPicPr>
          <p:cNvPr id="428" name="Google Shape;428;p51"/>
          <p:cNvPicPr preferRelativeResize="0"/>
          <p:nvPr/>
        </p:nvPicPr>
        <p:blipFill rotWithShape="1">
          <a:blip r:embed="rId3">
            <a:alphaModFix/>
          </a:blip>
          <a:srcRect b="0" l="0" r="0" t="0"/>
          <a:stretch/>
        </p:blipFill>
        <p:spPr>
          <a:xfrm>
            <a:off x="6824779" y="3730299"/>
            <a:ext cx="4791744" cy="1819529"/>
          </a:xfrm>
          <a:prstGeom prst="rect">
            <a:avLst/>
          </a:prstGeom>
          <a:noFill/>
          <a:ln>
            <a:noFill/>
          </a:ln>
        </p:spPr>
      </p:pic>
      <p:sp>
        <p:nvSpPr>
          <p:cNvPr id="429" name="Google Shape;429;p51"/>
          <p:cNvSpPr/>
          <p:nvPr/>
        </p:nvSpPr>
        <p:spPr>
          <a:xfrm>
            <a:off x="6462518" y="2195963"/>
            <a:ext cx="5729482" cy="1261844"/>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rgbClr val="FFFFFF"/>
              </a:buClr>
              <a:buSzPts val="4000"/>
              <a:buFont typeface="Arial"/>
              <a:buNone/>
            </a:pPr>
            <a:r>
              <a:rPr b="0" i="0" lang="ru-RU" sz="1900" u="none" cap="none" strike="noStrike">
                <a:solidFill>
                  <a:srgbClr val="A52A2A"/>
                </a:solidFill>
                <a:latin typeface="Consolas"/>
                <a:ea typeface="Consolas"/>
                <a:cs typeface="Consolas"/>
                <a:sym typeface="Consolas"/>
              </a:rPr>
              <a:t>Властивість align-self перевизначає вирівнювання за замовчуванням, встановлене властивістю контейнера align-items.</a:t>
            </a:r>
            <a:endParaRPr b="0" i="0" sz="1900" u="none" cap="none" strike="noStrike">
              <a:solidFill>
                <a:srgbClr val="FFFFFF"/>
              </a:solidFill>
              <a:latin typeface="Verdana"/>
              <a:ea typeface="Verdana"/>
              <a:cs typeface="Verdana"/>
              <a:sym typeface="Verdana"/>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1F2C63"/>
        </a:solidFill>
      </p:bgPr>
    </p:bg>
    <p:spTree>
      <p:nvGrpSpPr>
        <p:cNvPr id="434" name="Shape 434"/>
        <p:cNvGrpSpPr/>
        <p:nvPr/>
      </p:nvGrpSpPr>
      <p:grpSpPr>
        <a:xfrm>
          <a:off x="0" y="0"/>
          <a:ext cx="0" cy="0"/>
          <a:chOff x="0" y="0"/>
          <a:chExt cx="0" cy="0"/>
        </a:xfrm>
      </p:grpSpPr>
      <p:sp>
        <p:nvSpPr>
          <p:cNvPr id="435" name="Google Shape;435;p52"/>
          <p:cNvSpPr/>
          <p:nvPr/>
        </p:nvSpPr>
        <p:spPr>
          <a:xfrm>
            <a:off x="5100635" y="0"/>
            <a:ext cx="71247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436" name="Google Shape;436;p52"/>
          <p:cNvSpPr/>
          <p:nvPr/>
        </p:nvSpPr>
        <p:spPr>
          <a:xfrm>
            <a:off x="168962" y="582325"/>
            <a:ext cx="4596452" cy="1754286"/>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4000"/>
              <a:buFont typeface="Arial"/>
              <a:buNone/>
            </a:pPr>
            <a:r>
              <a:rPr b="1" i="0" lang="ru-RU" sz="3600" u="none" cap="none" strike="noStrike">
                <a:solidFill>
                  <a:srgbClr val="FFFFFF"/>
                </a:solidFill>
                <a:latin typeface="Verdana"/>
                <a:ea typeface="Verdana"/>
                <a:cs typeface="Verdana"/>
                <a:sym typeface="Verdana"/>
              </a:rPr>
              <a:t>Адаптивний (Чутливий) Flexbox</a:t>
            </a:r>
            <a:endParaRPr b="1" i="0" sz="2800" u="none" cap="none" strike="noStrike">
              <a:solidFill>
                <a:srgbClr val="FFFFFF"/>
              </a:solidFill>
              <a:latin typeface="Verdana"/>
              <a:ea typeface="Verdana"/>
              <a:cs typeface="Verdana"/>
              <a:sym typeface="Verdana"/>
            </a:endParaRPr>
          </a:p>
        </p:txBody>
      </p:sp>
      <p:sp>
        <p:nvSpPr>
          <p:cNvPr id="437" name="Google Shape;437;p52"/>
          <p:cNvSpPr/>
          <p:nvPr/>
        </p:nvSpPr>
        <p:spPr>
          <a:xfrm>
            <a:off x="6480283" y="3727449"/>
            <a:ext cx="5678382" cy="286228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4000"/>
              <a:buFont typeface="Arial"/>
              <a:buNone/>
            </a:pPr>
            <a:r>
              <a:rPr b="0" i="0" lang="ru-RU" sz="1500" u="none" cap="none" strike="noStrike">
                <a:solidFill>
                  <a:srgbClr val="A52A2A"/>
                </a:solidFill>
                <a:latin typeface="Consolas"/>
                <a:ea typeface="Consolas"/>
                <a:cs typeface="Consolas"/>
                <a:sym typeface="Consolas"/>
              </a:rPr>
              <a:t>.flex-container </a:t>
            </a:r>
            <a:r>
              <a:rPr b="0" i="0" lang="ru-RU" sz="1500" u="none" cap="none" strike="noStrike">
                <a:solidFill>
                  <a:srgbClr val="000000"/>
                </a:solidFill>
                <a:latin typeface="Consolas"/>
                <a:ea typeface="Consolas"/>
                <a:cs typeface="Consolas"/>
                <a:sym typeface="Consolas"/>
              </a:rPr>
              <a:t>{</a:t>
            </a:r>
            <a:br>
              <a:rPr b="0" i="0" lang="ru-RU" sz="1500" u="none" cap="none" strike="noStrike">
                <a:solidFill>
                  <a:srgbClr val="FF0000"/>
                </a:solidFill>
                <a:latin typeface="Consolas"/>
                <a:ea typeface="Consolas"/>
                <a:cs typeface="Consolas"/>
                <a:sym typeface="Consolas"/>
              </a:rPr>
            </a:br>
            <a:r>
              <a:rPr b="0" i="0" lang="ru-RU" sz="1500" u="none" cap="none" strike="noStrike">
                <a:solidFill>
                  <a:srgbClr val="FF0000"/>
                </a:solidFill>
                <a:latin typeface="Consolas"/>
                <a:ea typeface="Consolas"/>
                <a:cs typeface="Consolas"/>
                <a:sym typeface="Consolas"/>
              </a:rPr>
              <a:t>  display</a:t>
            </a:r>
            <a:r>
              <a:rPr b="0" i="0" lang="ru-RU" sz="1500" u="none" cap="none" strike="noStrike">
                <a:solidFill>
                  <a:srgbClr val="000000"/>
                </a:solidFill>
                <a:latin typeface="Consolas"/>
                <a:ea typeface="Consolas"/>
                <a:cs typeface="Consolas"/>
                <a:sym typeface="Consolas"/>
              </a:rPr>
              <a:t>:</a:t>
            </a:r>
            <a:r>
              <a:rPr b="0" i="0" lang="ru-RU" sz="1500" u="none" cap="none" strike="noStrike">
                <a:solidFill>
                  <a:srgbClr val="0000CD"/>
                </a:solidFill>
                <a:latin typeface="Consolas"/>
                <a:ea typeface="Consolas"/>
                <a:cs typeface="Consolas"/>
                <a:sym typeface="Consolas"/>
              </a:rPr>
              <a:t> flex</a:t>
            </a:r>
            <a:r>
              <a:rPr b="0" i="0" lang="ru-RU" sz="1500" u="none" cap="none" strike="noStrike">
                <a:solidFill>
                  <a:srgbClr val="000000"/>
                </a:solidFill>
                <a:latin typeface="Consolas"/>
                <a:ea typeface="Consolas"/>
                <a:cs typeface="Consolas"/>
                <a:sym typeface="Consolas"/>
              </a:rPr>
              <a:t>;</a:t>
            </a:r>
            <a:br>
              <a:rPr b="0" i="0" lang="ru-RU" sz="1500" u="none" cap="none" strike="noStrike">
                <a:solidFill>
                  <a:srgbClr val="FF0000"/>
                </a:solidFill>
                <a:latin typeface="Consolas"/>
                <a:ea typeface="Consolas"/>
                <a:cs typeface="Consolas"/>
                <a:sym typeface="Consolas"/>
              </a:rPr>
            </a:br>
            <a:r>
              <a:rPr b="0" i="0" lang="ru-RU" sz="1500" u="none" cap="none" strike="noStrike">
                <a:solidFill>
                  <a:srgbClr val="FF0000"/>
                </a:solidFill>
                <a:latin typeface="Consolas"/>
                <a:ea typeface="Consolas"/>
                <a:cs typeface="Consolas"/>
                <a:sym typeface="Consolas"/>
              </a:rPr>
              <a:t>  flex-direction</a:t>
            </a:r>
            <a:r>
              <a:rPr b="0" i="0" lang="ru-RU" sz="1500" u="none" cap="none" strike="noStrike">
                <a:solidFill>
                  <a:srgbClr val="000000"/>
                </a:solidFill>
                <a:latin typeface="Consolas"/>
                <a:ea typeface="Consolas"/>
                <a:cs typeface="Consolas"/>
                <a:sym typeface="Consolas"/>
              </a:rPr>
              <a:t>:</a:t>
            </a:r>
            <a:r>
              <a:rPr b="0" i="0" lang="ru-RU" sz="1500" u="none" cap="none" strike="noStrike">
                <a:solidFill>
                  <a:srgbClr val="0000CD"/>
                </a:solidFill>
                <a:latin typeface="Consolas"/>
                <a:ea typeface="Consolas"/>
                <a:cs typeface="Consolas"/>
                <a:sym typeface="Consolas"/>
              </a:rPr>
              <a:t> row</a:t>
            </a:r>
            <a:r>
              <a:rPr b="0" i="0" lang="ru-RU" sz="1500" u="none" cap="none" strike="noStrike">
                <a:solidFill>
                  <a:srgbClr val="000000"/>
                </a:solidFill>
                <a:latin typeface="Consolas"/>
                <a:ea typeface="Consolas"/>
                <a:cs typeface="Consolas"/>
                <a:sym typeface="Consolas"/>
              </a:rPr>
              <a:t>;</a:t>
            </a:r>
            <a:br>
              <a:rPr b="0" i="0" lang="ru-RU" sz="1500" u="none" cap="none" strike="noStrike">
                <a:solidFill>
                  <a:srgbClr val="FF0000"/>
                </a:solidFill>
                <a:latin typeface="Consolas"/>
                <a:ea typeface="Consolas"/>
                <a:cs typeface="Consolas"/>
                <a:sym typeface="Consolas"/>
              </a:rPr>
            </a:br>
            <a:r>
              <a:rPr b="0" i="0" lang="ru-RU" sz="1500" u="none" cap="none" strike="noStrike">
                <a:solidFill>
                  <a:srgbClr val="000000"/>
                </a:solidFill>
                <a:latin typeface="Consolas"/>
                <a:ea typeface="Consolas"/>
                <a:cs typeface="Consolas"/>
                <a:sym typeface="Consolas"/>
              </a:rPr>
              <a:t>}</a:t>
            </a:r>
            <a:br>
              <a:rPr b="0" i="0" lang="ru-RU" sz="1500" u="none" cap="none" strike="noStrike">
                <a:solidFill>
                  <a:srgbClr val="000000"/>
                </a:solidFill>
                <a:latin typeface="Arial"/>
                <a:ea typeface="Arial"/>
                <a:cs typeface="Arial"/>
                <a:sym typeface="Arial"/>
              </a:rPr>
            </a:br>
            <a:br>
              <a:rPr b="0" i="0" lang="ru-RU" sz="1500" u="none" cap="none" strike="noStrike">
                <a:solidFill>
                  <a:srgbClr val="000000"/>
                </a:solidFill>
                <a:latin typeface="Arial"/>
                <a:ea typeface="Arial"/>
                <a:cs typeface="Arial"/>
                <a:sym typeface="Arial"/>
              </a:rPr>
            </a:br>
            <a:r>
              <a:rPr b="0" i="0" lang="ru-RU" sz="1500" u="none" cap="none" strike="noStrike">
                <a:solidFill>
                  <a:srgbClr val="008000"/>
                </a:solidFill>
                <a:latin typeface="Consolas"/>
                <a:ea typeface="Consolas"/>
                <a:cs typeface="Consolas"/>
                <a:sym typeface="Consolas"/>
              </a:rPr>
              <a:t>/* Адаптивний макет - робить макет з одним стовпцем замість макету с двома стовпцями */</a:t>
            </a:r>
            <a:br>
              <a:rPr b="0" i="0" lang="ru-RU" sz="1500" u="none" cap="none" strike="noStrike">
                <a:solidFill>
                  <a:srgbClr val="000000"/>
                </a:solidFill>
                <a:latin typeface="Arial"/>
                <a:ea typeface="Arial"/>
                <a:cs typeface="Arial"/>
                <a:sym typeface="Arial"/>
              </a:rPr>
            </a:br>
            <a:r>
              <a:rPr b="0" i="0" lang="ru-RU" sz="1500" u="none" cap="none" strike="noStrike">
                <a:solidFill>
                  <a:srgbClr val="A52A2A"/>
                </a:solidFill>
                <a:latin typeface="Consolas"/>
                <a:ea typeface="Consolas"/>
                <a:cs typeface="Consolas"/>
                <a:sym typeface="Consolas"/>
              </a:rPr>
              <a:t>@media (max-width: 800px) </a:t>
            </a:r>
            <a:r>
              <a:rPr b="0" i="0" lang="ru-RU" sz="1500" u="none" cap="none" strike="noStrike">
                <a:solidFill>
                  <a:srgbClr val="000000"/>
                </a:solidFill>
                <a:latin typeface="Consolas"/>
                <a:ea typeface="Consolas"/>
                <a:cs typeface="Consolas"/>
                <a:sym typeface="Consolas"/>
              </a:rPr>
              <a:t>{</a:t>
            </a:r>
            <a:br>
              <a:rPr b="0" i="0" lang="ru-RU" sz="1500" u="none" cap="none" strike="noStrike">
                <a:solidFill>
                  <a:srgbClr val="A52A2A"/>
                </a:solidFill>
                <a:latin typeface="Consolas"/>
                <a:ea typeface="Consolas"/>
                <a:cs typeface="Consolas"/>
                <a:sym typeface="Consolas"/>
              </a:rPr>
            </a:br>
            <a:r>
              <a:rPr b="0" i="0" lang="ru-RU" sz="1500" u="none" cap="none" strike="noStrike">
                <a:solidFill>
                  <a:srgbClr val="A52A2A"/>
                </a:solidFill>
                <a:latin typeface="Consolas"/>
                <a:ea typeface="Consolas"/>
                <a:cs typeface="Consolas"/>
                <a:sym typeface="Consolas"/>
              </a:rPr>
              <a:t>  .flex-container </a:t>
            </a:r>
            <a:r>
              <a:rPr b="0" i="0" lang="ru-RU" sz="1500" u="none" cap="none" strike="noStrike">
                <a:solidFill>
                  <a:srgbClr val="000000"/>
                </a:solidFill>
                <a:latin typeface="Consolas"/>
                <a:ea typeface="Consolas"/>
                <a:cs typeface="Consolas"/>
                <a:sym typeface="Consolas"/>
              </a:rPr>
              <a:t>{</a:t>
            </a:r>
            <a:br>
              <a:rPr b="0" i="0" lang="ru-RU" sz="1500" u="none" cap="none" strike="noStrike">
                <a:solidFill>
                  <a:srgbClr val="FF0000"/>
                </a:solidFill>
                <a:latin typeface="Consolas"/>
                <a:ea typeface="Consolas"/>
                <a:cs typeface="Consolas"/>
                <a:sym typeface="Consolas"/>
              </a:rPr>
            </a:br>
            <a:r>
              <a:rPr b="0" i="0" lang="ru-RU" sz="1500" u="none" cap="none" strike="noStrike">
                <a:solidFill>
                  <a:srgbClr val="FF0000"/>
                </a:solidFill>
                <a:latin typeface="Consolas"/>
                <a:ea typeface="Consolas"/>
                <a:cs typeface="Consolas"/>
                <a:sym typeface="Consolas"/>
              </a:rPr>
              <a:t>   flex-direction</a:t>
            </a:r>
            <a:r>
              <a:rPr b="0" i="0" lang="ru-RU" sz="1500" u="none" cap="none" strike="noStrike">
                <a:solidFill>
                  <a:srgbClr val="000000"/>
                </a:solidFill>
                <a:latin typeface="Consolas"/>
                <a:ea typeface="Consolas"/>
                <a:cs typeface="Consolas"/>
                <a:sym typeface="Consolas"/>
              </a:rPr>
              <a:t>:</a:t>
            </a:r>
            <a:r>
              <a:rPr b="0" i="0" lang="ru-RU" sz="1500" u="none" cap="none" strike="noStrike">
                <a:solidFill>
                  <a:srgbClr val="0000CD"/>
                </a:solidFill>
                <a:latin typeface="Consolas"/>
                <a:ea typeface="Consolas"/>
                <a:cs typeface="Consolas"/>
                <a:sym typeface="Consolas"/>
              </a:rPr>
              <a:t> column</a:t>
            </a:r>
            <a:r>
              <a:rPr b="0" i="0" lang="ru-RU" sz="1500" u="none" cap="none" strike="noStrike">
                <a:solidFill>
                  <a:srgbClr val="000000"/>
                </a:solidFill>
                <a:latin typeface="Consolas"/>
                <a:ea typeface="Consolas"/>
                <a:cs typeface="Consolas"/>
                <a:sym typeface="Consolas"/>
              </a:rPr>
              <a:t>;</a:t>
            </a:r>
            <a:br>
              <a:rPr b="0" i="0" lang="ru-RU" sz="1500" u="none" cap="none" strike="noStrike">
                <a:solidFill>
                  <a:srgbClr val="FF0000"/>
                </a:solidFill>
                <a:latin typeface="Consolas"/>
                <a:ea typeface="Consolas"/>
                <a:cs typeface="Consolas"/>
                <a:sym typeface="Consolas"/>
              </a:rPr>
            </a:br>
            <a:r>
              <a:rPr b="0" i="0" lang="ru-RU" sz="1500" u="none" cap="none" strike="noStrike">
                <a:solidFill>
                  <a:srgbClr val="FF0000"/>
                </a:solidFill>
                <a:latin typeface="Consolas"/>
                <a:ea typeface="Consolas"/>
                <a:cs typeface="Consolas"/>
                <a:sym typeface="Consolas"/>
              </a:rPr>
              <a:t>  </a:t>
            </a:r>
            <a:r>
              <a:rPr b="0" i="0" lang="ru-RU" sz="1500" u="none" cap="none" strike="noStrike">
                <a:solidFill>
                  <a:srgbClr val="000000"/>
                </a:solidFill>
                <a:latin typeface="Consolas"/>
                <a:ea typeface="Consolas"/>
                <a:cs typeface="Consolas"/>
                <a:sym typeface="Consolas"/>
              </a:rPr>
              <a:t>}</a:t>
            </a:r>
            <a:br>
              <a:rPr b="0" i="0" lang="ru-RU" sz="1500" u="none" cap="none" strike="noStrike">
                <a:solidFill>
                  <a:srgbClr val="A52A2A"/>
                </a:solidFill>
                <a:latin typeface="Consolas"/>
                <a:ea typeface="Consolas"/>
                <a:cs typeface="Consolas"/>
                <a:sym typeface="Consolas"/>
              </a:rPr>
            </a:br>
            <a:r>
              <a:rPr b="0" i="0" lang="ru-RU" sz="1500" u="none" cap="none" strike="noStrike">
                <a:solidFill>
                  <a:srgbClr val="000000"/>
                </a:solidFill>
                <a:latin typeface="Consolas"/>
                <a:ea typeface="Consolas"/>
                <a:cs typeface="Consolas"/>
                <a:sym typeface="Consolas"/>
              </a:rPr>
              <a:t>}</a:t>
            </a:r>
            <a:endParaRPr b="1" i="0" sz="1500" u="none" cap="none" strike="noStrike">
              <a:solidFill>
                <a:srgbClr val="FFFFFF"/>
              </a:solidFill>
              <a:latin typeface="Verdana"/>
              <a:ea typeface="Verdana"/>
              <a:cs typeface="Verdana"/>
              <a:sym typeface="Verdana"/>
            </a:endParaRPr>
          </a:p>
        </p:txBody>
      </p:sp>
      <p:sp>
        <p:nvSpPr>
          <p:cNvPr id="438" name="Google Shape;438;p52"/>
          <p:cNvSpPr/>
          <p:nvPr/>
        </p:nvSpPr>
        <p:spPr>
          <a:xfrm>
            <a:off x="319905" y="2670407"/>
            <a:ext cx="4596452" cy="3108503"/>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rgbClr val="FFFFFF"/>
              </a:buClr>
              <a:buSzPts val="4000"/>
              <a:buFont typeface="Arial"/>
              <a:buNone/>
            </a:pPr>
            <a:r>
              <a:rPr b="1" i="0" lang="ru-RU" sz="2800" u="none" cap="none" strike="noStrike">
                <a:solidFill>
                  <a:srgbClr val="FFFFFF"/>
                </a:solidFill>
                <a:latin typeface="Verdana"/>
                <a:ea typeface="Verdana"/>
                <a:cs typeface="Verdana"/>
                <a:sym typeface="Verdana"/>
              </a:rPr>
              <a:t>CSS Медіа запити можна використовувати для створення різних макетів для різних розмірів екрану та пристроїв.</a:t>
            </a:r>
            <a:endParaRPr b="1" i="0" sz="2800" u="none" cap="none" strike="noStrike">
              <a:solidFill>
                <a:srgbClr val="FFFFFF"/>
              </a:solidFill>
              <a:latin typeface="Verdana"/>
              <a:ea typeface="Verdana"/>
              <a:cs typeface="Verdana"/>
              <a:sym typeface="Verdana"/>
            </a:endParaRPr>
          </a:p>
        </p:txBody>
      </p:sp>
      <p:pic>
        <p:nvPicPr>
          <p:cNvPr id="439" name="Google Shape;439;p52"/>
          <p:cNvPicPr preferRelativeResize="0"/>
          <p:nvPr/>
        </p:nvPicPr>
        <p:blipFill rotWithShape="1">
          <a:blip r:embed="rId3">
            <a:alphaModFix/>
          </a:blip>
          <a:srcRect b="0" l="0" r="0" t="0"/>
          <a:stretch/>
        </p:blipFill>
        <p:spPr>
          <a:xfrm>
            <a:off x="5100635" y="163225"/>
            <a:ext cx="7058030" cy="1462375"/>
          </a:xfrm>
          <a:prstGeom prst="rect">
            <a:avLst/>
          </a:prstGeom>
          <a:noFill/>
          <a:ln>
            <a:noFill/>
          </a:ln>
        </p:spPr>
      </p:pic>
      <p:sp>
        <p:nvSpPr>
          <p:cNvPr id="440" name="Google Shape;440;p52"/>
          <p:cNvSpPr/>
          <p:nvPr/>
        </p:nvSpPr>
        <p:spPr>
          <a:xfrm>
            <a:off x="5267105" y="1788636"/>
            <a:ext cx="6725090" cy="2139007"/>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rgbClr val="FFFFFF"/>
              </a:buClr>
              <a:buSzPts val="4000"/>
              <a:buFont typeface="Arial"/>
              <a:buNone/>
            </a:pPr>
            <a:r>
              <a:rPr b="0" i="0" lang="ru-RU" sz="1900" u="none" cap="none" strike="noStrike">
                <a:solidFill>
                  <a:srgbClr val="A52A2A"/>
                </a:solidFill>
                <a:latin typeface="Consolas"/>
                <a:ea typeface="Consolas"/>
                <a:cs typeface="Consolas"/>
                <a:sym typeface="Consolas"/>
              </a:rPr>
              <a:t>Наприклад, якщо ви хочете створити макет с двома стовпцями для більшості розмірів екрану і макет з одним стовпцем для екранів невеликих розмірів (наприклад, телефонів та планшетів), ви можете змінити flex-direction із row в column у визначеній точці зупину (800 пікселів в прикладі нижче):</a:t>
            </a:r>
            <a:endParaRPr b="0" i="0" sz="1900" u="none" cap="none" strike="noStrike">
              <a:solidFill>
                <a:srgbClr val="FFFFFF"/>
              </a:solidFill>
              <a:latin typeface="Verdana"/>
              <a:ea typeface="Verdana"/>
              <a:cs typeface="Verdana"/>
              <a:sym typeface="Verdana"/>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1F2C63"/>
        </a:solidFill>
      </p:bgPr>
    </p:bg>
    <p:spTree>
      <p:nvGrpSpPr>
        <p:cNvPr id="445" name="Shape 445"/>
        <p:cNvGrpSpPr/>
        <p:nvPr/>
      </p:nvGrpSpPr>
      <p:grpSpPr>
        <a:xfrm>
          <a:off x="0" y="0"/>
          <a:ext cx="0" cy="0"/>
          <a:chOff x="0" y="0"/>
          <a:chExt cx="0" cy="0"/>
        </a:xfrm>
      </p:grpSpPr>
      <p:sp>
        <p:nvSpPr>
          <p:cNvPr id="446" name="Google Shape;446;p53"/>
          <p:cNvSpPr/>
          <p:nvPr/>
        </p:nvSpPr>
        <p:spPr>
          <a:xfrm>
            <a:off x="5067300" y="0"/>
            <a:ext cx="71247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447" name="Google Shape;447;p53"/>
          <p:cNvSpPr/>
          <p:nvPr/>
        </p:nvSpPr>
        <p:spPr>
          <a:xfrm>
            <a:off x="168962" y="582325"/>
            <a:ext cx="4596452" cy="1754286"/>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4000"/>
              <a:buFont typeface="Arial"/>
              <a:buNone/>
            </a:pPr>
            <a:r>
              <a:rPr b="1" i="0" lang="ru-RU" sz="3600" u="none" cap="none" strike="noStrike">
                <a:solidFill>
                  <a:srgbClr val="FFFFFF"/>
                </a:solidFill>
                <a:latin typeface="Verdana"/>
                <a:ea typeface="Verdana"/>
                <a:cs typeface="Verdana"/>
                <a:sym typeface="Verdana"/>
              </a:rPr>
              <a:t>Адаптивний (Чутливий) Flexbox</a:t>
            </a:r>
            <a:endParaRPr b="1" i="0" sz="2800" u="none" cap="none" strike="noStrike">
              <a:solidFill>
                <a:srgbClr val="FFFFFF"/>
              </a:solidFill>
              <a:latin typeface="Verdana"/>
              <a:ea typeface="Verdana"/>
              <a:cs typeface="Verdana"/>
              <a:sym typeface="Verdana"/>
            </a:endParaRPr>
          </a:p>
        </p:txBody>
      </p:sp>
      <p:sp>
        <p:nvSpPr>
          <p:cNvPr id="448" name="Google Shape;448;p53"/>
          <p:cNvSpPr/>
          <p:nvPr/>
        </p:nvSpPr>
        <p:spPr>
          <a:xfrm>
            <a:off x="6513618" y="2025649"/>
            <a:ext cx="5678382" cy="4708941"/>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4000"/>
              <a:buFont typeface="Arial"/>
              <a:buNone/>
            </a:pPr>
            <a:r>
              <a:rPr b="0" i="0" lang="ru-RU" sz="1500" u="none" cap="none" strike="noStrike">
                <a:solidFill>
                  <a:srgbClr val="A52A2A"/>
                </a:solidFill>
                <a:latin typeface="Consolas"/>
                <a:ea typeface="Consolas"/>
                <a:cs typeface="Consolas"/>
                <a:sym typeface="Consolas"/>
              </a:rPr>
              <a:t>.flex-container </a:t>
            </a:r>
            <a:r>
              <a:rPr b="0" i="0" lang="ru-RU" sz="1500" u="none" cap="none" strike="noStrike">
                <a:solidFill>
                  <a:srgbClr val="000000"/>
                </a:solidFill>
                <a:latin typeface="Consolas"/>
                <a:ea typeface="Consolas"/>
                <a:cs typeface="Consolas"/>
                <a:sym typeface="Consolas"/>
              </a:rPr>
              <a:t>{</a:t>
            </a:r>
            <a:br>
              <a:rPr b="0" i="0" lang="ru-RU" sz="1500" u="none" cap="none" strike="noStrike">
                <a:solidFill>
                  <a:srgbClr val="FF0000"/>
                </a:solidFill>
                <a:latin typeface="Consolas"/>
                <a:ea typeface="Consolas"/>
                <a:cs typeface="Consolas"/>
                <a:sym typeface="Consolas"/>
              </a:rPr>
            </a:br>
            <a:r>
              <a:rPr b="0" i="0" lang="ru-RU" sz="1500" u="none" cap="none" strike="noStrike">
                <a:solidFill>
                  <a:srgbClr val="FF0000"/>
                </a:solidFill>
                <a:latin typeface="Consolas"/>
                <a:ea typeface="Consolas"/>
                <a:cs typeface="Consolas"/>
                <a:sym typeface="Consolas"/>
              </a:rPr>
              <a:t>  display</a:t>
            </a:r>
            <a:r>
              <a:rPr b="0" i="0" lang="ru-RU" sz="1500" u="none" cap="none" strike="noStrike">
                <a:solidFill>
                  <a:srgbClr val="000000"/>
                </a:solidFill>
                <a:latin typeface="Consolas"/>
                <a:ea typeface="Consolas"/>
                <a:cs typeface="Consolas"/>
                <a:sym typeface="Consolas"/>
              </a:rPr>
              <a:t>:</a:t>
            </a:r>
            <a:r>
              <a:rPr b="0" i="0" lang="ru-RU" sz="1500" u="none" cap="none" strike="noStrike">
                <a:solidFill>
                  <a:srgbClr val="0000CD"/>
                </a:solidFill>
                <a:latin typeface="Consolas"/>
                <a:ea typeface="Consolas"/>
                <a:cs typeface="Consolas"/>
                <a:sym typeface="Consolas"/>
              </a:rPr>
              <a:t> flex</a:t>
            </a:r>
            <a:r>
              <a:rPr b="0" i="0" lang="ru-RU" sz="1500" u="none" cap="none" strike="noStrike">
                <a:solidFill>
                  <a:srgbClr val="000000"/>
                </a:solidFill>
                <a:latin typeface="Consolas"/>
                <a:ea typeface="Consolas"/>
                <a:cs typeface="Consolas"/>
                <a:sym typeface="Consolas"/>
              </a:rPr>
              <a:t>;</a:t>
            </a:r>
            <a:br>
              <a:rPr b="0" i="0" lang="ru-RU" sz="1500" u="none" cap="none" strike="noStrike">
                <a:solidFill>
                  <a:srgbClr val="FF0000"/>
                </a:solidFill>
                <a:latin typeface="Consolas"/>
                <a:ea typeface="Consolas"/>
                <a:cs typeface="Consolas"/>
                <a:sym typeface="Consolas"/>
              </a:rPr>
            </a:br>
            <a:r>
              <a:rPr b="0" i="0" lang="ru-RU" sz="1500" u="none" cap="none" strike="noStrike">
                <a:solidFill>
                  <a:srgbClr val="FF0000"/>
                </a:solidFill>
                <a:latin typeface="Consolas"/>
                <a:ea typeface="Consolas"/>
                <a:cs typeface="Consolas"/>
                <a:sym typeface="Consolas"/>
              </a:rPr>
              <a:t>  flex-wrap</a:t>
            </a:r>
            <a:r>
              <a:rPr b="0" i="0" lang="ru-RU" sz="1500" u="none" cap="none" strike="noStrike">
                <a:solidFill>
                  <a:srgbClr val="000000"/>
                </a:solidFill>
                <a:latin typeface="Consolas"/>
                <a:ea typeface="Consolas"/>
                <a:cs typeface="Consolas"/>
                <a:sym typeface="Consolas"/>
              </a:rPr>
              <a:t>:</a:t>
            </a:r>
            <a:r>
              <a:rPr b="0" i="0" lang="ru-RU" sz="1500" u="none" cap="none" strike="noStrike">
                <a:solidFill>
                  <a:srgbClr val="0000CD"/>
                </a:solidFill>
                <a:latin typeface="Consolas"/>
                <a:ea typeface="Consolas"/>
                <a:cs typeface="Consolas"/>
                <a:sym typeface="Consolas"/>
              </a:rPr>
              <a:t> wrap</a:t>
            </a:r>
            <a:r>
              <a:rPr b="0" i="0" lang="ru-RU" sz="1500" u="none" cap="none" strike="noStrike">
                <a:solidFill>
                  <a:srgbClr val="000000"/>
                </a:solidFill>
                <a:latin typeface="Consolas"/>
                <a:ea typeface="Consolas"/>
                <a:cs typeface="Consolas"/>
                <a:sym typeface="Consolas"/>
              </a:rPr>
              <a:t>;</a:t>
            </a:r>
            <a:br>
              <a:rPr b="0" i="0" lang="ru-RU" sz="1500" u="none" cap="none" strike="noStrike">
                <a:solidFill>
                  <a:srgbClr val="FF0000"/>
                </a:solidFill>
                <a:latin typeface="Consolas"/>
                <a:ea typeface="Consolas"/>
                <a:cs typeface="Consolas"/>
                <a:sym typeface="Consolas"/>
              </a:rPr>
            </a:br>
            <a:r>
              <a:rPr b="0" i="0" lang="ru-RU" sz="1500" u="none" cap="none" strike="noStrike">
                <a:solidFill>
                  <a:srgbClr val="000000"/>
                </a:solidFill>
                <a:latin typeface="Consolas"/>
                <a:ea typeface="Consolas"/>
                <a:cs typeface="Consolas"/>
                <a:sym typeface="Consolas"/>
              </a:rPr>
              <a:t>}</a:t>
            </a:r>
            <a:br>
              <a:rPr b="0" i="0" lang="ru-RU" sz="1500" u="none" cap="none" strike="noStrike">
                <a:solidFill>
                  <a:srgbClr val="000000"/>
                </a:solidFill>
                <a:latin typeface="Arial"/>
                <a:ea typeface="Arial"/>
                <a:cs typeface="Arial"/>
                <a:sym typeface="Arial"/>
              </a:rPr>
            </a:br>
            <a:br>
              <a:rPr b="0" i="0" lang="ru-RU" sz="1500" u="none" cap="none" strike="noStrike">
                <a:solidFill>
                  <a:srgbClr val="000000"/>
                </a:solidFill>
                <a:latin typeface="Arial"/>
                <a:ea typeface="Arial"/>
                <a:cs typeface="Arial"/>
                <a:sym typeface="Arial"/>
              </a:rPr>
            </a:br>
            <a:r>
              <a:rPr b="0" i="0" lang="ru-RU" sz="1500" u="none" cap="none" strike="noStrike">
                <a:solidFill>
                  <a:srgbClr val="A52A2A"/>
                </a:solidFill>
                <a:latin typeface="Consolas"/>
                <a:ea typeface="Consolas"/>
                <a:cs typeface="Consolas"/>
                <a:sym typeface="Consolas"/>
              </a:rPr>
              <a:t>.flex-item-left </a:t>
            </a:r>
            <a:r>
              <a:rPr b="0" i="0" lang="ru-RU" sz="1500" u="none" cap="none" strike="noStrike">
                <a:solidFill>
                  <a:srgbClr val="000000"/>
                </a:solidFill>
                <a:latin typeface="Consolas"/>
                <a:ea typeface="Consolas"/>
                <a:cs typeface="Consolas"/>
                <a:sym typeface="Consolas"/>
              </a:rPr>
              <a:t>{</a:t>
            </a:r>
            <a:br>
              <a:rPr b="0" i="0" lang="ru-RU" sz="1500" u="none" cap="none" strike="noStrike">
                <a:solidFill>
                  <a:srgbClr val="FF0000"/>
                </a:solidFill>
                <a:latin typeface="Consolas"/>
                <a:ea typeface="Consolas"/>
                <a:cs typeface="Consolas"/>
                <a:sym typeface="Consolas"/>
              </a:rPr>
            </a:br>
            <a:r>
              <a:rPr b="0" i="0" lang="ru-RU" sz="1500" u="none" cap="none" strike="noStrike">
                <a:solidFill>
                  <a:srgbClr val="FF0000"/>
                </a:solidFill>
                <a:latin typeface="Consolas"/>
                <a:ea typeface="Consolas"/>
                <a:cs typeface="Consolas"/>
                <a:sym typeface="Consolas"/>
              </a:rPr>
              <a:t>  flex</a:t>
            </a:r>
            <a:r>
              <a:rPr b="0" i="0" lang="ru-RU" sz="1500" u="none" cap="none" strike="noStrike">
                <a:solidFill>
                  <a:srgbClr val="000000"/>
                </a:solidFill>
                <a:latin typeface="Consolas"/>
                <a:ea typeface="Consolas"/>
                <a:cs typeface="Consolas"/>
                <a:sym typeface="Consolas"/>
              </a:rPr>
              <a:t>:</a:t>
            </a:r>
            <a:r>
              <a:rPr b="0" i="0" lang="ru-RU" sz="1500" u="none" cap="none" strike="noStrike">
                <a:solidFill>
                  <a:srgbClr val="0000CD"/>
                </a:solidFill>
                <a:latin typeface="Consolas"/>
                <a:ea typeface="Consolas"/>
                <a:cs typeface="Consolas"/>
                <a:sym typeface="Consolas"/>
              </a:rPr>
              <a:t> 50%</a:t>
            </a:r>
            <a:r>
              <a:rPr b="0" i="0" lang="ru-RU" sz="1500" u="none" cap="none" strike="noStrike">
                <a:solidFill>
                  <a:srgbClr val="000000"/>
                </a:solidFill>
                <a:latin typeface="Consolas"/>
                <a:ea typeface="Consolas"/>
                <a:cs typeface="Consolas"/>
                <a:sym typeface="Consolas"/>
              </a:rPr>
              <a:t>;</a:t>
            </a:r>
            <a:br>
              <a:rPr b="0" i="0" lang="ru-RU" sz="1500" u="none" cap="none" strike="noStrike">
                <a:solidFill>
                  <a:srgbClr val="FF0000"/>
                </a:solidFill>
                <a:latin typeface="Consolas"/>
                <a:ea typeface="Consolas"/>
                <a:cs typeface="Consolas"/>
                <a:sym typeface="Consolas"/>
              </a:rPr>
            </a:br>
            <a:r>
              <a:rPr b="0" i="0" lang="ru-RU" sz="1500" u="none" cap="none" strike="noStrike">
                <a:solidFill>
                  <a:srgbClr val="000000"/>
                </a:solidFill>
                <a:latin typeface="Consolas"/>
                <a:ea typeface="Consolas"/>
                <a:cs typeface="Consolas"/>
                <a:sym typeface="Consolas"/>
              </a:rPr>
              <a:t>}</a:t>
            </a:r>
            <a:br>
              <a:rPr b="0" i="0" lang="ru-RU" sz="1500" u="none" cap="none" strike="noStrike">
                <a:solidFill>
                  <a:srgbClr val="000000"/>
                </a:solidFill>
                <a:latin typeface="Arial"/>
                <a:ea typeface="Arial"/>
                <a:cs typeface="Arial"/>
                <a:sym typeface="Arial"/>
              </a:rPr>
            </a:br>
            <a:br>
              <a:rPr b="0" i="0" lang="ru-RU" sz="1500" u="none" cap="none" strike="noStrike">
                <a:solidFill>
                  <a:srgbClr val="000000"/>
                </a:solidFill>
                <a:latin typeface="Arial"/>
                <a:ea typeface="Arial"/>
                <a:cs typeface="Arial"/>
                <a:sym typeface="Arial"/>
              </a:rPr>
            </a:br>
            <a:r>
              <a:rPr b="0" i="0" lang="ru-RU" sz="1500" u="none" cap="none" strike="noStrike">
                <a:solidFill>
                  <a:srgbClr val="A52A2A"/>
                </a:solidFill>
                <a:latin typeface="Consolas"/>
                <a:ea typeface="Consolas"/>
                <a:cs typeface="Consolas"/>
                <a:sym typeface="Consolas"/>
              </a:rPr>
              <a:t>.flex-item-right </a:t>
            </a:r>
            <a:r>
              <a:rPr b="0" i="0" lang="ru-RU" sz="1500" u="none" cap="none" strike="noStrike">
                <a:solidFill>
                  <a:srgbClr val="000000"/>
                </a:solidFill>
                <a:latin typeface="Consolas"/>
                <a:ea typeface="Consolas"/>
                <a:cs typeface="Consolas"/>
                <a:sym typeface="Consolas"/>
              </a:rPr>
              <a:t>{</a:t>
            </a:r>
            <a:br>
              <a:rPr b="0" i="0" lang="ru-RU" sz="1500" u="none" cap="none" strike="noStrike">
                <a:solidFill>
                  <a:srgbClr val="FF0000"/>
                </a:solidFill>
                <a:latin typeface="Consolas"/>
                <a:ea typeface="Consolas"/>
                <a:cs typeface="Consolas"/>
                <a:sym typeface="Consolas"/>
              </a:rPr>
            </a:br>
            <a:r>
              <a:rPr b="0" i="0" lang="ru-RU" sz="1500" u="none" cap="none" strike="noStrike">
                <a:solidFill>
                  <a:srgbClr val="FF0000"/>
                </a:solidFill>
                <a:latin typeface="Consolas"/>
                <a:ea typeface="Consolas"/>
                <a:cs typeface="Consolas"/>
                <a:sym typeface="Consolas"/>
              </a:rPr>
              <a:t> flex</a:t>
            </a:r>
            <a:r>
              <a:rPr b="0" i="0" lang="ru-RU" sz="1500" u="none" cap="none" strike="noStrike">
                <a:solidFill>
                  <a:srgbClr val="000000"/>
                </a:solidFill>
                <a:latin typeface="Consolas"/>
                <a:ea typeface="Consolas"/>
                <a:cs typeface="Consolas"/>
                <a:sym typeface="Consolas"/>
              </a:rPr>
              <a:t>:</a:t>
            </a:r>
            <a:r>
              <a:rPr b="0" i="0" lang="ru-RU" sz="1500" u="none" cap="none" strike="noStrike">
                <a:solidFill>
                  <a:srgbClr val="0000CD"/>
                </a:solidFill>
                <a:latin typeface="Consolas"/>
                <a:ea typeface="Consolas"/>
                <a:cs typeface="Consolas"/>
                <a:sym typeface="Consolas"/>
              </a:rPr>
              <a:t> 50%</a:t>
            </a:r>
            <a:r>
              <a:rPr b="0" i="0" lang="ru-RU" sz="1500" u="none" cap="none" strike="noStrike">
                <a:solidFill>
                  <a:srgbClr val="000000"/>
                </a:solidFill>
                <a:latin typeface="Consolas"/>
                <a:ea typeface="Consolas"/>
                <a:cs typeface="Consolas"/>
                <a:sym typeface="Consolas"/>
              </a:rPr>
              <a:t>;</a:t>
            </a:r>
            <a:br>
              <a:rPr b="0" i="0" lang="ru-RU" sz="1500" u="none" cap="none" strike="noStrike">
                <a:solidFill>
                  <a:srgbClr val="FF0000"/>
                </a:solidFill>
                <a:latin typeface="Consolas"/>
                <a:ea typeface="Consolas"/>
                <a:cs typeface="Consolas"/>
                <a:sym typeface="Consolas"/>
              </a:rPr>
            </a:br>
            <a:r>
              <a:rPr b="0" i="0" lang="ru-RU" sz="1500" u="none" cap="none" strike="noStrike">
                <a:solidFill>
                  <a:srgbClr val="000000"/>
                </a:solidFill>
                <a:latin typeface="Consolas"/>
                <a:ea typeface="Consolas"/>
                <a:cs typeface="Consolas"/>
                <a:sym typeface="Consolas"/>
              </a:rPr>
              <a:t>}</a:t>
            </a:r>
            <a:br>
              <a:rPr b="0" i="0" lang="ru-RU" sz="1500" u="none" cap="none" strike="noStrike">
                <a:solidFill>
                  <a:srgbClr val="000000"/>
                </a:solidFill>
                <a:latin typeface="Arial"/>
                <a:ea typeface="Arial"/>
                <a:cs typeface="Arial"/>
                <a:sym typeface="Arial"/>
              </a:rPr>
            </a:br>
            <a:br>
              <a:rPr b="0" i="0" lang="ru-RU" sz="1500" u="none" cap="none" strike="noStrike">
                <a:solidFill>
                  <a:srgbClr val="000000"/>
                </a:solidFill>
                <a:latin typeface="Arial"/>
                <a:ea typeface="Arial"/>
                <a:cs typeface="Arial"/>
                <a:sym typeface="Arial"/>
              </a:rPr>
            </a:br>
            <a:r>
              <a:rPr b="0" i="0" lang="ru-RU" sz="1500" u="none" cap="none" strike="noStrike">
                <a:solidFill>
                  <a:srgbClr val="008000"/>
                </a:solidFill>
                <a:latin typeface="Consolas"/>
                <a:ea typeface="Consolas"/>
                <a:cs typeface="Consolas"/>
                <a:sym typeface="Consolas"/>
              </a:rPr>
              <a:t>/* Адаптивний макет - робить макет з одним стовпцем замість макету з двома стовпцями */</a:t>
            </a:r>
            <a:br>
              <a:rPr b="0" i="0" lang="ru-RU" sz="1500" u="none" cap="none" strike="noStrike">
                <a:solidFill>
                  <a:srgbClr val="000000"/>
                </a:solidFill>
                <a:latin typeface="Arial"/>
                <a:ea typeface="Arial"/>
                <a:cs typeface="Arial"/>
                <a:sym typeface="Arial"/>
              </a:rPr>
            </a:br>
            <a:r>
              <a:rPr b="0" i="0" lang="ru-RU" sz="1500" u="none" cap="none" strike="noStrike">
                <a:solidFill>
                  <a:srgbClr val="A52A2A"/>
                </a:solidFill>
                <a:latin typeface="Consolas"/>
                <a:ea typeface="Consolas"/>
                <a:cs typeface="Consolas"/>
                <a:sym typeface="Consolas"/>
              </a:rPr>
              <a:t>@media (max-width: 800px) </a:t>
            </a:r>
            <a:r>
              <a:rPr b="0" i="0" lang="ru-RU" sz="1500" u="none" cap="none" strike="noStrike">
                <a:solidFill>
                  <a:srgbClr val="000000"/>
                </a:solidFill>
                <a:latin typeface="Consolas"/>
                <a:ea typeface="Consolas"/>
                <a:cs typeface="Consolas"/>
                <a:sym typeface="Consolas"/>
              </a:rPr>
              <a:t>{</a:t>
            </a:r>
            <a:br>
              <a:rPr b="0" i="0" lang="ru-RU" sz="1500" u="none" cap="none" strike="noStrike">
                <a:solidFill>
                  <a:srgbClr val="A52A2A"/>
                </a:solidFill>
                <a:latin typeface="Consolas"/>
                <a:ea typeface="Consolas"/>
                <a:cs typeface="Consolas"/>
                <a:sym typeface="Consolas"/>
              </a:rPr>
            </a:br>
            <a:r>
              <a:rPr b="0" i="0" lang="ru-RU" sz="1500" u="none" cap="none" strike="noStrike">
                <a:solidFill>
                  <a:srgbClr val="A52A2A"/>
                </a:solidFill>
                <a:latin typeface="Consolas"/>
                <a:ea typeface="Consolas"/>
                <a:cs typeface="Consolas"/>
                <a:sym typeface="Consolas"/>
              </a:rPr>
              <a:t>  .flex-item-right, .flex-item-left </a:t>
            </a:r>
            <a:r>
              <a:rPr b="0" i="0" lang="ru-RU" sz="1500" u="none" cap="none" strike="noStrike">
                <a:solidFill>
                  <a:srgbClr val="000000"/>
                </a:solidFill>
                <a:latin typeface="Consolas"/>
                <a:ea typeface="Consolas"/>
                <a:cs typeface="Consolas"/>
                <a:sym typeface="Consolas"/>
              </a:rPr>
              <a:t>{</a:t>
            </a:r>
            <a:br>
              <a:rPr b="0" i="0" lang="ru-RU" sz="1500" u="none" cap="none" strike="noStrike">
                <a:solidFill>
                  <a:srgbClr val="FF0000"/>
                </a:solidFill>
                <a:latin typeface="Consolas"/>
                <a:ea typeface="Consolas"/>
                <a:cs typeface="Consolas"/>
                <a:sym typeface="Consolas"/>
              </a:rPr>
            </a:br>
            <a:r>
              <a:rPr b="0" i="0" lang="ru-RU" sz="1500" u="none" cap="none" strike="noStrike">
                <a:solidFill>
                  <a:srgbClr val="FF0000"/>
                </a:solidFill>
                <a:latin typeface="Consolas"/>
                <a:ea typeface="Consolas"/>
                <a:cs typeface="Consolas"/>
                <a:sym typeface="Consolas"/>
              </a:rPr>
              <a:t>    flex</a:t>
            </a:r>
            <a:r>
              <a:rPr b="0" i="0" lang="ru-RU" sz="1500" u="none" cap="none" strike="noStrike">
                <a:solidFill>
                  <a:srgbClr val="000000"/>
                </a:solidFill>
                <a:latin typeface="Consolas"/>
                <a:ea typeface="Consolas"/>
                <a:cs typeface="Consolas"/>
                <a:sym typeface="Consolas"/>
              </a:rPr>
              <a:t>:</a:t>
            </a:r>
            <a:r>
              <a:rPr b="0" i="0" lang="ru-RU" sz="1500" u="none" cap="none" strike="noStrike">
                <a:solidFill>
                  <a:srgbClr val="0000CD"/>
                </a:solidFill>
                <a:latin typeface="Consolas"/>
                <a:ea typeface="Consolas"/>
                <a:cs typeface="Consolas"/>
                <a:sym typeface="Consolas"/>
              </a:rPr>
              <a:t> 100%</a:t>
            </a:r>
            <a:r>
              <a:rPr b="0" i="0" lang="ru-RU" sz="1500" u="none" cap="none" strike="noStrike">
                <a:solidFill>
                  <a:srgbClr val="000000"/>
                </a:solidFill>
                <a:latin typeface="Consolas"/>
                <a:ea typeface="Consolas"/>
                <a:cs typeface="Consolas"/>
                <a:sym typeface="Consolas"/>
              </a:rPr>
              <a:t>;</a:t>
            </a:r>
            <a:br>
              <a:rPr b="0" i="0" lang="ru-RU" sz="1500" u="none" cap="none" strike="noStrike">
                <a:solidFill>
                  <a:srgbClr val="FF0000"/>
                </a:solidFill>
                <a:latin typeface="Consolas"/>
                <a:ea typeface="Consolas"/>
                <a:cs typeface="Consolas"/>
                <a:sym typeface="Consolas"/>
              </a:rPr>
            </a:br>
            <a:r>
              <a:rPr b="0" i="0" lang="ru-RU" sz="1500" u="none" cap="none" strike="noStrike">
                <a:solidFill>
                  <a:srgbClr val="FF0000"/>
                </a:solidFill>
                <a:latin typeface="Consolas"/>
                <a:ea typeface="Consolas"/>
                <a:cs typeface="Consolas"/>
                <a:sym typeface="Consolas"/>
              </a:rPr>
              <a:t>  </a:t>
            </a:r>
            <a:r>
              <a:rPr b="0" i="0" lang="ru-RU" sz="1500" u="none" cap="none" strike="noStrike">
                <a:solidFill>
                  <a:srgbClr val="000000"/>
                </a:solidFill>
                <a:latin typeface="Consolas"/>
                <a:ea typeface="Consolas"/>
                <a:cs typeface="Consolas"/>
                <a:sym typeface="Consolas"/>
              </a:rPr>
              <a:t>}</a:t>
            </a:r>
            <a:br>
              <a:rPr b="0" i="0" lang="ru-RU" sz="1500" u="none" cap="none" strike="noStrike">
                <a:solidFill>
                  <a:srgbClr val="A52A2A"/>
                </a:solidFill>
                <a:latin typeface="Consolas"/>
                <a:ea typeface="Consolas"/>
                <a:cs typeface="Consolas"/>
                <a:sym typeface="Consolas"/>
              </a:rPr>
            </a:br>
            <a:r>
              <a:rPr b="0" i="0" lang="ru-RU" sz="1500" u="none" cap="none" strike="noStrike">
                <a:solidFill>
                  <a:srgbClr val="000000"/>
                </a:solidFill>
                <a:latin typeface="Consolas"/>
                <a:ea typeface="Consolas"/>
                <a:cs typeface="Consolas"/>
                <a:sym typeface="Consolas"/>
              </a:rPr>
              <a:t>}</a:t>
            </a:r>
            <a:endParaRPr b="1" i="0" sz="1500" u="none" cap="none" strike="noStrike">
              <a:solidFill>
                <a:srgbClr val="FFFFFF"/>
              </a:solidFill>
              <a:latin typeface="Verdana"/>
              <a:ea typeface="Verdana"/>
              <a:cs typeface="Verdana"/>
              <a:sym typeface="Verdana"/>
            </a:endParaRPr>
          </a:p>
        </p:txBody>
      </p:sp>
      <p:sp>
        <p:nvSpPr>
          <p:cNvPr id="449" name="Google Shape;449;p53"/>
          <p:cNvSpPr/>
          <p:nvPr/>
        </p:nvSpPr>
        <p:spPr>
          <a:xfrm>
            <a:off x="319905" y="2670407"/>
            <a:ext cx="4596452" cy="3108503"/>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rgbClr val="FFFFFF"/>
              </a:buClr>
              <a:buSzPts val="4000"/>
              <a:buFont typeface="Arial"/>
              <a:buNone/>
            </a:pPr>
            <a:r>
              <a:rPr b="1" i="0" lang="ru-RU" sz="2800" u="none" cap="none" strike="noStrike">
                <a:solidFill>
                  <a:srgbClr val="FFFFFF"/>
                </a:solidFill>
                <a:latin typeface="Verdana"/>
                <a:ea typeface="Verdana"/>
                <a:cs typeface="Verdana"/>
                <a:sym typeface="Verdana"/>
              </a:rPr>
              <a:t>CSS Медіа запити можна використовувати для створення різних макетів для різних розмірів екрану та пристроїв.</a:t>
            </a:r>
            <a:endParaRPr b="1" i="0" sz="2800" u="none" cap="none" strike="noStrike">
              <a:solidFill>
                <a:srgbClr val="FFFFFF"/>
              </a:solidFill>
              <a:latin typeface="Verdana"/>
              <a:ea typeface="Verdana"/>
              <a:cs typeface="Verdana"/>
              <a:sym typeface="Verdana"/>
            </a:endParaRPr>
          </a:p>
        </p:txBody>
      </p:sp>
      <p:sp>
        <p:nvSpPr>
          <p:cNvPr id="450" name="Google Shape;450;p53"/>
          <p:cNvSpPr/>
          <p:nvPr/>
        </p:nvSpPr>
        <p:spPr>
          <a:xfrm>
            <a:off x="5267105" y="302440"/>
            <a:ext cx="6725090" cy="1846619"/>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rgbClr val="FFFFFF"/>
              </a:buClr>
              <a:buSzPts val="4000"/>
              <a:buFont typeface="Arial"/>
              <a:buNone/>
            </a:pPr>
            <a:r>
              <a:rPr b="0" i="0" lang="ru-RU" sz="1900" u="none" cap="none" strike="noStrike">
                <a:solidFill>
                  <a:srgbClr val="A52A2A"/>
                </a:solidFill>
                <a:latin typeface="Consolas"/>
                <a:ea typeface="Consolas"/>
                <a:cs typeface="Consolas"/>
                <a:sym typeface="Consolas"/>
              </a:rPr>
              <a:t>Інший спосіб - змінити процентне значення властивості flex гнучких елементів, щоб створити різні макети для різних розмірів екрану. Зверніть увагу, що необхідно також включити flex-wrap: wrap; в гнучкий контейнер, щоб цей приклад працював</a:t>
            </a:r>
            <a:endParaRPr b="0" i="0" sz="1900" u="none" cap="none" strike="noStrike">
              <a:solidFill>
                <a:srgbClr val="A52A2A"/>
              </a:solidFill>
              <a:latin typeface="Consolas"/>
              <a:ea typeface="Consolas"/>
              <a:cs typeface="Consolas"/>
              <a:sym typeface="Consolas"/>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78" name="Shape 178"/>
        <p:cNvGrpSpPr/>
        <p:nvPr/>
      </p:nvGrpSpPr>
      <p:grpSpPr>
        <a:xfrm>
          <a:off x="0" y="0"/>
          <a:ext cx="0" cy="0"/>
          <a:chOff x="0" y="0"/>
          <a:chExt cx="0" cy="0"/>
        </a:xfrm>
      </p:grpSpPr>
      <p:sp>
        <p:nvSpPr>
          <p:cNvPr id="179" name="Google Shape;179;p27"/>
          <p:cNvSpPr/>
          <p:nvPr/>
        </p:nvSpPr>
        <p:spPr>
          <a:xfrm>
            <a:off x="1045825" y="77648"/>
            <a:ext cx="10410697" cy="839469"/>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None/>
            </a:pPr>
            <a:r>
              <a:rPr b="1" i="0" lang="ru-RU" sz="4800" u="none" cap="none" strike="noStrike">
                <a:solidFill>
                  <a:schemeClr val="lt1"/>
                </a:solidFill>
                <a:latin typeface="Arial"/>
                <a:ea typeface="Arial"/>
                <a:cs typeface="Arial"/>
                <a:sym typeface="Arial"/>
              </a:rPr>
              <a:t>Чому Flexbox?</a:t>
            </a:r>
            <a:endParaRPr b="1" i="0" sz="4800" u="none" cap="none" strike="noStrike">
              <a:solidFill>
                <a:schemeClr val="lt1"/>
              </a:solidFill>
              <a:latin typeface="Arial"/>
              <a:ea typeface="Arial"/>
              <a:cs typeface="Arial"/>
              <a:sym typeface="Arial"/>
            </a:endParaRPr>
          </a:p>
        </p:txBody>
      </p:sp>
      <p:sp>
        <p:nvSpPr>
          <p:cNvPr id="180" name="Google Shape;180;p27"/>
          <p:cNvSpPr/>
          <p:nvPr/>
        </p:nvSpPr>
        <p:spPr>
          <a:xfrm>
            <a:off x="581891" y="793031"/>
            <a:ext cx="10719457" cy="5674271"/>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None/>
            </a:pPr>
            <a:r>
              <a:rPr b="1" i="0" lang="ru-RU" sz="2800" u="none" cap="none" strike="noStrike">
                <a:solidFill>
                  <a:schemeClr val="lt1"/>
                </a:solidFill>
                <a:latin typeface="Arial"/>
                <a:ea typeface="Arial"/>
                <a:cs typeface="Arial"/>
                <a:sym typeface="Arial"/>
              </a:rPr>
              <a:t>Довгий час єдиними надёжними інструментами CSS-верстки були такі способи, як Float (обтекання) і позиціонування.</a:t>
            </a:r>
            <a:endParaRPr/>
          </a:p>
          <a:p>
            <a:pPr indent="0" lvl="0" marL="0" marR="0" rtl="0" algn="just">
              <a:lnSpc>
                <a:spcPct val="100000"/>
              </a:lnSpc>
              <a:spcBef>
                <a:spcPts val="0"/>
              </a:spcBef>
              <a:spcAft>
                <a:spcPts val="0"/>
              </a:spcAft>
              <a:buNone/>
            </a:pPr>
            <a:r>
              <a:t/>
            </a:r>
            <a:endParaRPr b="1" i="0" sz="2800" u="none" cap="none" strike="noStrike">
              <a:solidFill>
                <a:schemeClr val="lt1"/>
              </a:solidFill>
              <a:latin typeface="Arial"/>
              <a:ea typeface="Arial"/>
              <a:cs typeface="Arial"/>
              <a:sym typeface="Arial"/>
            </a:endParaRPr>
          </a:p>
          <a:p>
            <a:pPr indent="0" lvl="0" marL="0" marR="0" rtl="0" algn="just">
              <a:lnSpc>
                <a:spcPct val="100000"/>
              </a:lnSpc>
              <a:spcBef>
                <a:spcPts val="0"/>
              </a:spcBef>
              <a:spcAft>
                <a:spcPts val="0"/>
              </a:spcAft>
              <a:buNone/>
            </a:pPr>
            <a:r>
              <a:rPr b="1" i="0" lang="ru-RU" sz="2800" u="none" cap="none" strike="noStrike">
                <a:solidFill>
                  <a:schemeClr val="lt1"/>
                </a:solidFill>
                <a:latin typeface="Arial"/>
                <a:ea typeface="Arial"/>
                <a:cs typeface="Arial"/>
                <a:sym typeface="Arial"/>
              </a:rPr>
              <a:t>З їх допомогою складно або неможливо досягти наступних простих вимог до макету:</a:t>
            </a:r>
            <a:endParaRPr/>
          </a:p>
          <a:p>
            <a:pPr indent="0" lvl="0" marL="0" marR="0" rtl="0" algn="just">
              <a:lnSpc>
                <a:spcPct val="100000"/>
              </a:lnSpc>
              <a:spcBef>
                <a:spcPts val="0"/>
              </a:spcBef>
              <a:spcAft>
                <a:spcPts val="0"/>
              </a:spcAft>
              <a:buNone/>
            </a:pPr>
            <a:r>
              <a:t/>
            </a:r>
            <a:endParaRPr b="1" i="0" sz="2800" u="none" cap="none" strike="noStrike">
              <a:solidFill>
                <a:schemeClr val="lt1"/>
              </a:solidFill>
              <a:latin typeface="Arial"/>
              <a:ea typeface="Arial"/>
              <a:cs typeface="Arial"/>
              <a:sym typeface="Arial"/>
            </a:endParaRPr>
          </a:p>
          <a:p>
            <a:pPr indent="-457200" lvl="0" marL="457200" marR="0" rtl="0" algn="just">
              <a:lnSpc>
                <a:spcPct val="100000"/>
              </a:lnSpc>
              <a:spcBef>
                <a:spcPts val="0"/>
              </a:spcBef>
              <a:spcAft>
                <a:spcPts val="0"/>
              </a:spcAft>
              <a:buClr>
                <a:schemeClr val="lt1"/>
              </a:buClr>
              <a:buSzPts val="2800"/>
              <a:buFont typeface="Arial"/>
              <a:buChar char="•"/>
            </a:pPr>
            <a:r>
              <a:rPr b="1" i="0" lang="ru-RU" sz="2800" u="none" cap="none" strike="noStrike">
                <a:solidFill>
                  <a:schemeClr val="lt1"/>
                </a:solidFill>
                <a:latin typeface="Arial"/>
                <a:ea typeface="Arial"/>
                <a:cs typeface="Arial"/>
                <a:sym typeface="Arial"/>
              </a:rPr>
              <a:t>Вертикального вирівнювання блоку всередині батька.</a:t>
            </a:r>
            <a:endParaRPr b="1" i="0" sz="2800" u="none" cap="none" strike="noStrike">
              <a:solidFill>
                <a:schemeClr val="lt1"/>
              </a:solidFill>
              <a:latin typeface="Arial"/>
              <a:ea typeface="Arial"/>
              <a:cs typeface="Arial"/>
              <a:sym typeface="Arial"/>
            </a:endParaRPr>
          </a:p>
          <a:p>
            <a:pPr indent="-457200" lvl="0" marL="457200" marR="0" rtl="0" algn="just">
              <a:lnSpc>
                <a:spcPct val="100000"/>
              </a:lnSpc>
              <a:spcBef>
                <a:spcPts val="0"/>
              </a:spcBef>
              <a:spcAft>
                <a:spcPts val="0"/>
              </a:spcAft>
              <a:buClr>
                <a:schemeClr val="lt1"/>
              </a:buClr>
              <a:buSzPts val="2800"/>
              <a:buFont typeface="Arial"/>
              <a:buChar char="•"/>
            </a:pPr>
            <a:r>
              <a:rPr b="1" i="0" lang="ru-RU" sz="2800" u="none" cap="none" strike="noStrike">
                <a:solidFill>
                  <a:schemeClr val="lt1"/>
                </a:solidFill>
                <a:latin typeface="Arial"/>
                <a:ea typeface="Arial"/>
                <a:cs typeface="Arial"/>
                <a:sym typeface="Arial"/>
              </a:rPr>
              <a:t>Оформлення контейнера всіх дітей так, щоб вони розподіляли між собою доступну ширину/висоту, незалежно від того, скільки ширини/висоти доступно.</a:t>
            </a:r>
            <a:endParaRPr/>
          </a:p>
          <a:p>
            <a:pPr indent="-457200" lvl="0" marL="457200" marR="0" rtl="0" algn="just">
              <a:lnSpc>
                <a:spcPct val="100000"/>
              </a:lnSpc>
              <a:spcBef>
                <a:spcPts val="0"/>
              </a:spcBef>
              <a:spcAft>
                <a:spcPts val="0"/>
              </a:spcAft>
              <a:buClr>
                <a:schemeClr val="lt1"/>
              </a:buClr>
              <a:buSzPts val="2800"/>
              <a:buFont typeface="Arial"/>
              <a:buChar char="•"/>
            </a:pPr>
            <a:r>
              <a:rPr b="1" i="0" lang="ru-RU" sz="2800" u="none" cap="none" strike="noStrike">
                <a:solidFill>
                  <a:schemeClr val="lt1"/>
                </a:solidFill>
                <a:latin typeface="Arial"/>
                <a:ea typeface="Arial"/>
                <a:cs typeface="Arial"/>
                <a:sym typeface="Arial"/>
              </a:rPr>
              <a:t>Зробити всі колонки в одинаковій висоті, навіть якщо наповнення в них різне.</a:t>
            </a:r>
            <a:endParaRPr b="1" i="0" sz="2800" u="none" cap="none" strike="noStrike">
              <a:solidFill>
                <a:schemeClr val="lt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84" name="Shape 184"/>
        <p:cNvGrpSpPr/>
        <p:nvPr/>
      </p:nvGrpSpPr>
      <p:grpSpPr>
        <a:xfrm>
          <a:off x="0" y="0"/>
          <a:ext cx="0" cy="0"/>
          <a:chOff x="0" y="0"/>
          <a:chExt cx="0" cy="0"/>
        </a:xfrm>
      </p:grpSpPr>
      <p:sp>
        <p:nvSpPr>
          <p:cNvPr id="185" name="Google Shape;185;p28"/>
          <p:cNvSpPr/>
          <p:nvPr/>
        </p:nvSpPr>
        <p:spPr>
          <a:xfrm>
            <a:off x="261919" y="331197"/>
            <a:ext cx="11668162" cy="969355"/>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None/>
            </a:pPr>
            <a:r>
              <a:rPr b="1" i="0" lang="ru-RU" sz="4800" u="none" cap="none" strike="noStrike">
                <a:solidFill>
                  <a:schemeClr val="lt1"/>
                </a:solidFill>
                <a:latin typeface="Arial"/>
                <a:ea typeface="Arial"/>
                <a:cs typeface="Arial"/>
                <a:sym typeface="Arial"/>
              </a:rPr>
              <a:t>Батьківський елемент (контейнер)</a:t>
            </a:r>
            <a:endParaRPr b="1" i="0" sz="4800" u="none" cap="none" strike="noStrike">
              <a:solidFill>
                <a:schemeClr val="lt1"/>
              </a:solidFill>
              <a:latin typeface="Arial"/>
              <a:ea typeface="Arial"/>
              <a:cs typeface="Arial"/>
              <a:sym typeface="Arial"/>
            </a:endParaRPr>
          </a:p>
        </p:txBody>
      </p:sp>
      <p:sp>
        <p:nvSpPr>
          <p:cNvPr id="186" name="Google Shape;186;p28"/>
          <p:cNvSpPr/>
          <p:nvPr/>
        </p:nvSpPr>
        <p:spPr>
          <a:xfrm>
            <a:off x="592040" y="3529951"/>
            <a:ext cx="4345720" cy="251217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2000" u="none" cap="none" strike="noStrike">
              <a:solidFill>
                <a:schemeClr val="lt1"/>
              </a:solidFill>
              <a:latin typeface="Arial"/>
              <a:ea typeface="Arial"/>
              <a:cs typeface="Arial"/>
              <a:sym typeface="Arial"/>
            </a:endParaRPr>
          </a:p>
        </p:txBody>
      </p:sp>
      <p:sp>
        <p:nvSpPr>
          <p:cNvPr id="187" name="Google Shape;187;p28"/>
          <p:cNvSpPr/>
          <p:nvPr/>
        </p:nvSpPr>
        <p:spPr>
          <a:xfrm>
            <a:off x="342997" y="1302840"/>
            <a:ext cx="11506005" cy="1121853"/>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None/>
            </a:pPr>
            <a:r>
              <a:rPr b="1" i="0" lang="ru-RU" sz="2500" u="none" cap="none" strike="noStrike">
                <a:solidFill>
                  <a:schemeClr val="lt1"/>
                </a:solidFill>
                <a:latin typeface="Arial"/>
                <a:ea typeface="Arial"/>
                <a:cs typeface="Arial"/>
                <a:sym typeface="Arial"/>
              </a:rPr>
              <a:t>Гнучкий (flex) контейнер (синя область) стає гнучким, якщо для властивості display встановлено значення flex:</a:t>
            </a:r>
            <a:endParaRPr/>
          </a:p>
        </p:txBody>
      </p:sp>
      <p:pic>
        <p:nvPicPr>
          <p:cNvPr id="188" name="Google Shape;188;p28"/>
          <p:cNvPicPr preferRelativeResize="0"/>
          <p:nvPr/>
        </p:nvPicPr>
        <p:blipFill rotWithShape="1">
          <a:blip r:embed="rId4">
            <a:alphaModFix/>
          </a:blip>
          <a:srcRect b="0" l="0" r="0" t="0"/>
          <a:stretch/>
        </p:blipFill>
        <p:spPr>
          <a:xfrm>
            <a:off x="2106164" y="5405998"/>
            <a:ext cx="8478433" cy="905001"/>
          </a:xfrm>
          <a:prstGeom prst="rect">
            <a:avLst/>
          </a:prstGeom>
          <a:noFill/>
          <a:ln>
            <a:noFill/>
          </a:ln>
        </p:spPr>
      </p:pic>
      <p:pic>
        <p:nvPicPr>
          <p:cNvPr id="189" name="Google Shape;189;p28"/>
          <p:cNvPicPr preferRelativeResize="0"/>
          <p:nvPr/>
        </p:nvPicPr>
        <p:blipFill rotWithShape="1">
          <a:blip r:embed="rId5">
            <a:alphaModFix/>
          </a:blip>
          <a:srcRect b="0" l="0" r="0" t="0"/>
          <a:stretch/>
        </p:blipFill>
        <p:spPr>
          <a:xfrm>
            <a:off x="630365" y="3026917"/>
            <a:ext cx="3740192" cy="1704026"/>
          </a:xfrm>
          <a:prstGeom prst="rect">
            <a:avLst/>
          </a:prstGeom>
          <a:noFill/>
          <a:ln>
            <a:noFill/>
          </a:ln>
        </p:spPr>
      </p:pic>
      <p:sp>
        <p:nvSpPr>
          <p:cNvPr id="190" name="Google Shape;190;p28"/>
          <p:cNvSpPr/>
          <p:nvPr/>
        </p:nvSpPr>
        <p:spPr>
          <a:xfrm>
            <a:off x="1620086" y="2424693"/>
            <a:ext cx="2289627" cy="734504"/>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None/>
            </a:pPr>
            <a:r>
              <a:rPr b="1" i="0" lang="ru-RU" sz="3200" u="none" cap="none" strike="noStrike">
                <a:solidFill>
                  <a:schemeClr val="lt1"/>
                </a:solidFill>
                <a:latin typeface="Arial"/>
                <a:ea typeface="Arial"/>
                <a:cs typeface="Arial"/>
                <a:sym typeface="Arial"/>
              </a:rPr>
              <a:t>HTML</a:t>
            </a:r>
            <a:endParaRPr/>
          </a:p>
        </p:txBody>
      </p:sp>
      <p:sp>
        <p:nvSpPr>
          <p:cNvPr id="191" name="Google Shape;191;p28"/>
          <p:cNvSpPr/>
          <p:nvPr/>
        </p:nvSpPr>
        <p:spPr>
          <a:xfrm>
            <a:off x="4599983" y="4769872"/>
            <a:ext cx="2289627" cy="734504"/>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None/>
            </a:pPr>
            <a:r>
              <a:rPr b="1" i="0" lang="ru-RU" sz="3200" u="none" cap="none" strike="noStrike">
                <a:solidFill>
                  <a:schemeClr val="lt1"/>
                </a:solidFill>
                <a:latin typeface="Arial"/>
                <a:ea typeface="Arial"/>
                <a:cs typeface="Arial"/>
                <a:sym typeface="Arial"/>
              </a:rPr>
              <a:t>Результат</a:t>
            </a:r>
            <a:endParaRPr b="1" i="0" sz="3200" u="none" cap="none" strike="noStrike">
              <a:solidFill>
                <a:schemeClr val="lt1"/>
              </a:solidFill>
              <a:latin typeface="Arial"/>
              <a:ea typeface="Arial"/>
              <a:cs typeface="Arial"/>
              <a:sym typeface="Arial"/>
            </a:endParaRPr>
          </a:p>
        </p:txBody>
      </p:sp>
      <p:pic>
        <p:nvPicPr>
          <p:cNvPr id="192" name="Google Shape;192;p28"/>
          <p:cNvPicPr preferRelativeResize="0"/>
          <p:nvPr/>
        </p:nvPicPr>
        <p:blipFill rotWithShape="1">
          <a:blip r:embed="rId6">
            <a:alphaModFix/>
          </a:blip>
          <a:srcRect b="0" l="0" r="0" t="0"/>
          <a:stretch/>
        </p:blipFill>
        <p:spPr>
          <a:xfrm>
            <a:off x="7379067" y="3125388"/>
            <a:ext cx="3295329" cy="1141308"/>
          </a:xfrm>
          <a:prstGeom prst="rect">
            <a:avLst/>
          </a:prstGeom>
          <a:noFill/>
          <a:ln>
            <a:noFill/>
          </a:ln>
        </p:spPr>
      </p:pic>
      <p:sp>
        <p:nvSpPr>
          <p:cNvPr id="193" name="Google Shape;193;p28"/>
          <p:cNvSpPr/>
          <p:nvPr/>
        </p:nvSpPr>
        <p:spPr>
          <a:xfrm>
            <a:off x="7862390" y="2441898"/>
            <a:ext cx="2289627" cy="734504"/>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None/>
            </a:pPr>
            <a:r>
              <a:rPr b="1" i="0" lang="ru-RU" sz="3200" u="none" cap="none" strike="noStrike">
                <a:solidFill>
                  <a:schemeClr val="lt1"/>
                </a:solidFill>
                <a:latin typeface="Arial"/>
                <a:ea typeface="Arial"/>
                <a:cs typeface="Arial"/>
                <a:sym typeface="Arial"/>
              </a:rPr>
              <a:t>CSS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1F2C63"/>
        </a:solidFill>
      </p:bgPr>
    </p:bg>
    <p:spTree>
      <p:nvGrpSpPr>
        <p:cNvPr id="198" name="Shape 198"/>
        <p:cNvGrpSpPr/>
        <p:nvPr/>
      </p:nvGrpSpPr>
      <p:grpSpPr>
        <a:xfrm>
          <a:off x="0" y="0"/>
          <a:ext cx="0" cy="0"/>
          <a:chOff x="0" y="0"/>
          <a:chExt cx="0" cy="0"/>
        </a:xfrm>
      </p:grpSpPr>
      <p:sp>
        <p:nvSpPr>
          <p:cNvPr id="199" name="Google Shape;199;p29"/>
          <p:cNvSpPr/>
          <p:nvPr/>
        </p:nvSpPr>
        <p:spPr>
          <a:xfrm>
            <a:off x="6096000" y="0"/>
            <a:ext cx="6096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200" name="Google Shape;200;p29"/>
          <p:cNvSpPr/>
          <p:nvPr/>
        </p:nvSpPr>
        <p:spPr>
          <a:xfrm>
            <a:off x="523457" y="543025"/>
            <a:ext cx="5037161" cy="5632271"/>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4000"/>
              <a:buFont typeface="Arial"/>
              <a:buNone/>
            </a:pPr>
            <a:r>
              <a:rPr b="1" i="0" lang="ru-RU" sz="3600" u="none" cap="none" strike="noStrike">
                <a:solidFill>
                  <a:srgbClr val="FFFFFF"/>
                </a:solidFill>
                <a:latin typeface="Verdana"/>
                <a:ea typeface="Verdana"/>
                <a:cs typeface="Verdana"/>
                <a:sym typeface="Verdana"/>
              </a:rPr>
              <a:t>Властивості гнучкого (flex) контейнера:</a:t>
            </a:r>
            <a:endParaRPr/>
          </a:p>
          <a:p>
            <a:pPr indent="0" lvl="0" marL="0" marR="0" rtl="0" algn="just">
              <a:lnSpc>
                <a:spcPct val="100000"/>
              </a:lnSpc>
              <a:spcBef>
                <a:spcPts val="0"/>
              </a:spcBef>
              <a:spcAft>
                <a:spcPts val="0"/>
              </a:spcAft>
              <a:buClr>
                <a:srgbClr val="FFFFFF"/>
              </a:buClr>
              <a:buSzPts val="4000"/>
              <a:buFont typeface="Arial"/>
              <a:buNone/>
            </a:pPr>
            <a:r>
              <a:t/>
            </a:r>
            <a:endParaRPr b="1" i="0" sz="3600" u="none" cap="none" strike="noStrike">
              <a:solidFill>
                <a:srgbClr val="FFFFFF"/>
              </a:solidFill>
              <a:latin typeface="Verdana"/>
              <a:ea typeface="Verdana"/>
              <a:cs typeface="Verdana"/>
              <a:sym typeface="Verdana"/>
            </a:endParaRPr>
          </a:p>
          <a:p>
            <a:pPr indent="-285750" lvl="0" marL="285750" marR="0" rtl="0" algn="just">
              <a:lnSpc>
                <a:spcPct val="100000"/>
              </a:lnSpc>
              <a:spcBef>
                <a:spcPts val="0"/>
              </a:spcBef>
              <a:spcAft>
                <a:spcPts val="0"/>
              </a:spcAft>
              <a:buClr>
                <a:srgbClr val="FFFFFF"/>
              </a:buClr>
              <a:buSzPts val="4000"/>
              <a:buFont typeface="Arial"/>
              <a:buChar char="•"/>
            </a:pPr>
            <a:r>
              <a:rPr b="1" i="0" lang="ru-RU" sz="3600" u="none" cap="none" strike="noStrike">
                <a:solidFill>
                  <a:srgbClr val="FFFFFF"/>
                </a:solidFill>
                <a:latin typeface="Verdana"/>
                <a:ea typeface="Verdana"/>
                <a:cs typeface="Verdana"/>
                <a:sym typeface="Verdana"/>
              </a:rPr>
              <a:t>flex-direction</a:t>
            </a:r>
            <a:endParaRPr/>
          </a:p>
          <a:p>
            <a:pPr indent="-285750" lvl="0" marL="285750" marR="0" rtl="0" algn="just">
              <a:lnSpc>
                <a:spcPct val="100000"/>
              </a:lnSpc>
              <a:spcBef>
                <a:spcPts val="0"/>
              </a:spcBef>
              <a:spcAft>
                <a:spcPts val="0"/>
              </a:spcAft>
              <a:buClr>
                <a:srgbClr val="FFFFFF"/>
              </a:buClr>
              <a:buSzPts val="4000"/>
              <a:buFont typeface="Arial"/>
              <a:buChar char="•"/>
            </a:pPr>
            <a:r>
              <a:rPr b="1" i="0" lang="ru-RU" sz="3600" u="none" cap="none" strike="noStrike">
                <a:solidFill>
                  <a:srgbClr val="FFFFFF"/>
                </a:solidFill>
                <a:latin typeface="Verdana"/>
                <a:ea typeface="Verdana"/>
                <a:cs typeface="Verdana"/>
                <a:sym typeface="Verdana"/>
              </a:rPr>
              <a:t>flex-wrap</a:t>
            </a:r>
            <a:endParaRPr/>
          </a:p>
          <a:p>
            <a:pPr indent="-285750" lvl="0" marL="285750" marR="0" rtl="0" algn="just">
              <a:lnSpc>
                <a:spcPct val="100000"/>
              </a:lnSpc>
              <a:spcBef>
                <a:spcPts val="0"/>
              </a:spcBef>
              <a:spcAft>
                <a:spcPts val="0"/>
              </a:spcAft>
              <a:buClr>
                <a:srgbClr val="FFFFFF"/>
              </a:buClr>
              <a:buSzPts val="4000"/>
              <a:buFont typeface="Arial"/>
              <a:buChar char="•"/>
            </a:pPr>
            <a:r>
              <a:rPr b="1" i="0" lang="ru-RU" sz="3600" u="none" cap="none" strike="noStrike">
                <a:solidFill>
                  <a:srgbClr val="FFFFFF"/>
                </a:solidFill>
                <a:latin typeface="Verdana"/>
                <a:ea typeface="Verdana"/>
                <a:cs typeface="Verdana"/>
                <a:sym typeface="Verdana"/>
              </a:rPr>
              <a:t>flex-flow</a:t>
            </a:r>
            <a:endParaRPr/>
          </a:p>
          <a:p>
            <a:pPr indent="-285750" lvl="0" marL="285750" marR="0" rtl="0" algn="just">
              <a:lnSpc>
                <a:spcPct val="100000"/>
              </a:lnSpc>
              <a:spcBef>
                <a:spcPts val="0"/>
              </a:spcBef>
              <a:spcAft>
                <a:spcPts val="0"/>
              </a:spcAft>
              <a:buClr>
                <a:srgbClr val="FFFFFF"/>
              </a:buClr>
              <a:buSzPts val="4000"/>
              <a:buFont typeface="Arial"/>
              <a:buChar char="•"/>
            </a:pPr>
            <a:r>
              <a:rPr b="1" i="0" lang="ru-RU" sz="3600" u="none" cap="none" strike="noStrike">
                <a:solidFill>
                  <a:srgbClr val="FFFFFF"/>
                </a:solidFill>
                <a:latin typeface="Verdana"/>
                <a:ea typeface="Verdana"/>
                <a:cs typeface="Verdana"/>
                <a:sym typeface="Verdana"/>
              </a:rPr>
              <a:t>justify-content</a:t>
            </a:r>
            <a:endParaRPr/>
          </a:p>
          <a:p>
            <a:pPr indent="-285750" lvl="0" marL="285750" marR="0" rtl="0" algn="just">
              <a:lnSpc>
                <a:spcPct val="100000"/>
              </a:lnSpc>
              <a:spcBef>
                <a:spcPts val="0"/>
              </a:spcBef>
              <a:spcAft>
                <a:spcPts val="0"/>
              </a:spcAft>
              <a:buClr>
                <a:srgbClr val="FFFFFF"/>
              </a:buClr>
              <a:buSzPts val="4000"/>
              <a:buFont typeface="Arial"/>
              <a:buChar char="•"/>
            </a:pPr>
            <a:r>
              <a:rPr b="1" i="0" lang="ru-RU" sz="3600" u="none" cap="none" strike="noStrike">
                <a:solidFill>
                  <a:srgbClr val="FFFFFF"/>
                </a:solidFill>
                <a:latin typeface="Verdana"/>
                <a:ea typeface="Verdana"/>
                <a:cs typeface="Verdana"/>
                <a:sym typeface="Verdana"/>
              </a:rPr>
              <a:t>align-items</a:t>
            </a:r>
            <a:endParaRPr/>
          </a:p>
          <a:p>
            <a:pPr indent="-285750" lvl="0" marL="285750" marR="0" rtl="0" algn="just">
              <a:lnSpc>
                <a:spcPct val="100000"/>
              </a:lnSpc>
              <a:spcBef>
                <a:spcPts val="0"/>
              </a:spcBef>
              <a:spcAft>
                <a:spcPts val="0"/>
              </a:spcAft>
              <a:buClr>
                <a:srgbClr val="FFFFFF"/>
              </a:buClr>
              <a:buSzPts val="4000"/>
              <a:buFont typeface="Arial"/>
              <a:buChar char="•"/>
            </a:pPr>
            <a:r>
              <a:rPr b="1" i="0" lang="ru-RU" sz="3600" u="none" cap="none" strike="noStrike">
                <a:solidFill>
                  <a:srgbClr val="FFFFFF"/>
                </a:solidFill>
                <a:latin typeface="Verdana"/>
                <a:ea typeface="Verdana"/>
                <a:cs typeface="Verdana"/>
                <a:sym typeface="Verdana"/>
              </a:rPr>
              <a:t>align-content</a:t>
            </a:r>
            <a:endParaRPr b="1" i="0" sz="3600" u="none" cap="none" strike="noStrike">
              <a:solidFill>
                <a:srgbClr val="FFFFFF"/>
              </a:solidFill>
              <a:latin typeface="Verdana"/>
              <a:ea typeface="Verdana"/>
              <a:cs typeface="Verdana"/>
              <a:sym typeface="Verdana"/>
            </a:endParaRPr>
          </a:p>
        </p:txBody>
      </p:sp>
      <p:pic>
        <p:nvPicPr>
          <p:cNvPr descr="Getting Started with CSS Flexbox Basics | by Laina Karosic | Medium" id="201" name="Google Shape;201;p29"/>
          <p:cNvPicPr preferRelativeResize="0"/>
          <p:nvPr/>
        </p:nvPicPr>
        <p:blipFill rotWithShape="1">
          <a:blip r:embed="rId3">
            <a:alphaModFix/>
          </a:blip>
          <a:srcRect b="0" l="0" r="0" t="0"/>
          <a:stretch/>
        </p:blipFill>
        <p:spPr>
          <a:xfrm>
            <a:off x="6426468" y="1731212"/>
            <a:ext cx="5540579" cy="3588933"/>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1F2C63"/>
        </a:solidFill>
      </p:bgPr>
    </p:bg>
    <p:spTree>
      <p:nvGrpSpPr>
        <p:cNvPr id="206" name="Shape 206"/>
        <p:cNvGrpSpPr/>
        <p:nvPr/>
      </p:nvGrpSpPr>
      <p:grpSpPr>
        <a:xfrm>
          <a:off x="0" y="0"/>
          <a:ext cx="0" cy="0"/>
          <a:chOff x="0" y="0"/>
          <a:chExt cx="0" cy="0"/>
        </a:xfrm>
      </p:grpSpPr>
      <p:sp>
        <p:nvSpPr>
          <p:cNvPr id="207" name="Google Shape;207;p30"/>
          <p:cNvSpPr/>
          <p:nvPr/>
        </p:nvSpPr>
        <p:spPr>
          <a:xfrm>
            <a:off x="6096000" y="0"/>
            <a:ext cx="6096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208" name="Google Shape;208;p30"/>
          <p:cNvSpPr/>
          <p:nvPr/>
        </p:nvSpPr>
        <p:spPr>
          <a:xfrm>
            <a:off x="523457" y="543025"/>
            <a:ext cx="5037161" cy="4524275"/>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4000"/>
              <a:buFont typeface="Arial"/>
              <a:buNone/>
            </a:pPr>
            <a:r>
              <a:rPr b="1" i="0" lang="ru-RU" sz="3600" u="none" cap="none" strike="noStrike">
                <a:solidFill>
                  <a:srgbClr val="FFFFFF"/>
                </a:solidFill>
                <a:latin typeface="Verdana"/>
                <a:ea typeface="Verdana"/>
                <a:cs typeface="Verdana"/>
                <a:sym typeface="Verdana"/>
              </a:rPr>
              <a:t>Властивість flex-direction</a:t>
            </a:r>
            <a:endParaRPr/>
          </a:p>
          <a:p>
            <a:pPr indent="0" lvl="0" marL="0" marR="0" rtl="0" algn="ctr">
              <a:lnSpc>
                <a:spcPct val="100000"/>
              </a:lnSpc>
              <a:spcBef>
                <a:spcPts val="0"/>
              </a:spcBef>
              <a:spcAft>
                <a:spcPts val="0"/>
              </a:spcAft>
              <a:buClr>
                <a:srgbClr val="FFFFFF"/>
              </a:buClr>
              <a:buSzPts val="4000"/>
              <a:buFont typeface="Arial"/>
              <a:buNone/>
            </a:pPr>
            <a:r>
              <a:t/>
            </a:r>
            <a:endParaRPr b="1" i="0" sz="3600" u="none" cap="none" strike="noStrike">
              <a:solidFill>
                <a:srgbClr val="FFFFFF"/>
              </a:solidFill>
              <a:latin typeface="Verdana"/>
              <a:ea typeface="Verdana"/>
              <a:cs typeface="Verdana"/>
              <a:sym typeface="Verdana"/>
            </a:endParaRPr>
          </a:p>
          <a:p>
            <a:pPr indent="0" lvl="0" marL="0" marR="0" rtl="0" algn="just">
              <a:lnSpc>
                <a:spcPct val="100000"/>
              </a:lnSpc>
              <a:spcBef>
                <a:spcPts val="0"/>
              </a:spcBef>
              <a:spcAft>
                <a:spcPts val="0"/>
              </a:spcAft>
              <a:buNone/>
            </a:pPr>
            <a:r>
              <a:rPr b="1" i="0" lang="ru-RU" sz="3000" u="none" cap="none" strike="noStrike">
                <a:solidFill>
                  <a:srgbClr val="FFFFFF"/>
                </a:solidFill>
                <a:latin typeface="Verdana"/>
                <a:ea typeface="Verdana"/>
                <a:cs typeface="Verdana"/>
                <a:sym typeface="Verdana"/>
              </a:rPr>
              <a:t>Властивість flex-direction визначає, в якому напрямку контейнер хоче складувати гнучкі елементи.</a:t>
            </a:r>
            <a:endParaRPr b="1" i="0" sz="3000" u="none" cap="none" strike="noStrike">
              <a:solidFill>
                <a:srgbClr val="FFFFFF"/>
              </a:solidFill>
              <a:latin typeface="Verdana"/>
              <a:ea typeface="Verdana"/>
              <a:cs typeface="Verdana"/>
              <a:sym typeface="Verdana"/>
            </a:endParaRPr>
          </a:p>
        </p:txBody>
      </p:sp>
      <p:sp>
        <p:nvSpPr>
          <p:cNvPr id="209" name="Google Shape;209;p30"/>
          <p:cNvSpPr/>
          <p:nvPr/>
        </p:nvSpPr>
        <p:spPr>
          <a:xfrm>
            <a:off x="6733308" y="360145"/>
            <a:ext cx="5334245" cy="1815841"/>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4000"/>
              <a:buFont typeface="Arial"/>
              <a:buNone/>
            </a:pPr>
            <a:r>
              <a:rPr b="0" i="0" lang="ru-RU" sz="2800" u="none" cap="none" strike="noStrike">
                <a:solidFill>
                  <a:srgbClr val="A52A2A"/>
                </a:solidFill>
                <a:latin typeface="Consolas"/>
                <a:ea typeface="Consolas"/>
                <a:cs typeface="Consolas"/>
                <a:sym typeface="Consolas"/>
              </a:rPr>
              <a:t>.flex-container </a:t>
            </a:r>
            <a:r>
              <a:rPr b="0" i="0" lang="ru-RU" sz="2800" u="none" cap="none" strike="noStrike">
                <a:solidFill>
                  <a:srgbClr val="000000"/>
                </a:solidFill>
                <a:latin typeface="Consolas"/>
                <a:ea typeface="Consolas"/>
                <a:cs typeface="Consolas"/>
                <a:sym typeface="Consolas"/>
              </a:rPr>
              <a:t>{</a:t>
            </a:r>
            <a:br>
              <a:rPr b="0" i="0" lang="ru-RU" sz="2800" u="none" cap="none" strike="noStrike">
                <a:solidFill>
                  <a:srgbClr val="FF0000"/>
                </a:solidFill>
                <a:latin typeface="Consolas"/>
                <a:ea typeface="Consolas"/>
                <a:cs typeface="Consolas"/>
                <a:sym typeface="Consolas"/>
              </a:rPr>
            </a:br>
            <a:r>
              <a:rPr b="0" i="0" lang="ru-RU" sz="2800" u="none" cap="none" strike="noStrike">
                <a:solidFill>
                  <a:srgbClr val="FF0000"/>
                </a:solidFill>
                <a:latin typeface="Consolas"/>
                <a:ea typeface="Consolas"/>
                <a:cs typeface="Consolas"/>
                <a:sym typeface="Consolas"/>
              </a:rPr>
              <a:t>  display</a:t>
            </a:r>
            <a:r>
              <a:rPr b="0" i="0" lang="ru-RU" sz="2800" u="none" cap="none" strike="noStrike">
                <a:solidFill>
                  <a:srgbClr val="000000"/>
                </a:solidFill>
                <a:latin typeface="Consolas"/>
                <a:ea typeface="Consolas"/>
                <a:cs typeface="Consolas"/>
                <a:sym typeface="Consolas"/>
              </a:rPr>
              <a:t>:</a:t>
            </a:r>
            <a:r>
              <a:rPr b="0" i="0" lang="ru-RU" sz="2800" u="none" cap="none" strike="noStrike">
                <a:solidFill>
                  <a:srgbClr val="0000CD"/>
                </a:solidFill>
                <a:latin typeface="Consolas"/>
                <a:ea typeface="Consolas"/>
                <a:cs typeface="Consolas"/>
                <a:sym typeface="Consolas"/>
              </a:rPr>
              <a:t> flex</a:t>
            </a:r>
            <a:r>
              <a:rPr b="0" i="0" lang="ru-RU" sz="2800" u="none" cap="none" strike="noStrike">
                <a:solidFill>
                  <a:srgbClr val="000000"/>
                </a:solidFill>
                <a:latin typeface="Consolas"/>
                <a:ea typeface="Consolas"/>
                <a:cs typeface="Consolas"/>
                <a:sym typeface="Consolas"/>
              </a:rPr>
              <a:t>;</a:t>
            </a:r>
            <a:br>
              <a:rPr b="0" i="0" lang="ru-RU" sz="2800" u="none" cap="none" strike="noStrike">
                <a:solidFill>
                  <a:srgbClr val="FF0000"/>
                </a:solidFill>
                <a:latin typeface="Consolas"/>
                <a:ea typeface="Consolas"/>
                <a:cs typeface="Consolas"/>
                <a:sym typeface="Consolas"/>
              </a:rPr>
            </a:br>
            <a:r>
              <a:rPr b="0" i="0" lang="ru-RU" sz="2800" u="none" cap="none" strike="noStrike">
                <a:solidFill>
                  <a:srgbClr val="FF0000"/>
                </a:solidFill>
                <a:latin typeface="Consolas"/>
                <a:ea typeface="Consolas"/>
                <a:cs typeface="Consolas"/>
                <a:sym typeface="Consolas"/>
              </a:rPr>
              <a:t>  flex-direction</a:t>
            </a:r>
            <a:r>
              <a:rPr b="0" i="0" lang="ru-RU" sz="2800" u="none" cap="none" strike="noStrike">
                <a:solidFill>
                  <a:srgbClr val="000000"/>
                </a:solidFill>
                <a:latin typeface="Consolas"/>
                <a:ea typeface="Consolas"/>
                <a:cs typeface="Consolas"/>
                <a:sym typeface="Consolas"/>
              </a:rPr>
              <a:t>:</a:t>
            </a:r>
            <a:r>
              <a:rPr b="0" i="0" lang="ru-RU" sz="2800" u="none" cap="none" strike="noStrike">
                <a:solidFill>
                  <a:srgbClr val="0000CD"/>
                </a:solidFill>
                <a:latin typeface="Consolas"/>
                <a:ea typeface="Consolas"/>
                <a:cs typeface="Consolas"/>
                <a:sym typeface="Consolas"/>
              </a:rPr>
              <a:t> column</a:t>
            </a:r>
            <a:r>
              <a:rPr b="0" i="0" lang="ru-RU" sz="2800" u="none" cap="none" strike="noStrike">
                <a:solidFill>
                  <a:srgbClr val="000000"/>
                </a:solidFill>
                <a:latin typeface="Consolas"/>
                <a:ea typeface="Consolas"/>
                <a:cs typeface="Consolas"/>
                <a:sym typeface="Consolas"/>
              </a:rPr>
              <a:t>;</a:t>
            </a:r>
            <a:br>
              <a:rPr b="0" i="0" lang="ru-RU" sz="2800" u="none" cap="none" strike="noStrike">
                <a:solidFill>
                  <a:srgbClr val="FF0000"/>
                </a:solidFill>
                <a:latin typeface="Consolas"/>
                <a:ea typeface="Consolas"/>
                <a:cs typeface="Consolas"/>
                <a:sym typeface="Consolas"/>
              </a:rPr>
            </a:br>
            <a:r>
              <a:rPr b="0" i="0" lang="ru-RU" sz="2800" u="none" cap="none" strike="noStrike">
                <a:solidFill>
                  <a:srgbClr val="000000"/>
                </a:solidFill>
                <a:latin typeface="Consolas"/>
                <a:ea typeface="Consolas"/>
                <a:cs typeface="Consolas"/>
                <a:sym typeface="Consolas"/>
              </a:rPr>
              <a:t>}</a:t>
            </a:r>
            <a:endParaRPr b="1" i="0" sz="2800" u="none" cap="none" strike="noStrike">
              <a:solidFill>
                <a:srgbClr val="FFFFFF"/>
              </a:solidFill>
              <a:latin typeface="Verdana"/>
              <a:ea typeface="Verdana"/>
              <a:cs typeface="Verdana"/>
              <a:sym typeface="Verdana"/>
            </a:endParaRPr>
          </a:p>
        </p:txBody>
      </p:sp>
      <p:pic>
        <p:nvPicPr>
          <p:cNvPr id="210" name="Google Shape;210;p30"/>
          <p:cNvPicPr preferRelativeResize="0"/>
          <p:nvPr/>
        </p:nvPicPr>
        <p:blipFill rotWithShape="1">
          <a:blip r:embed="rId3">
            <a:alphaModFix/>
          </a:blip>
          <a:srcRect b="0" l="0" r="0" t="0"/>
          <a:stretch/>
        </p:blipFill>
        <p:spPr>
          <a:xfrm>
            <a:off x="6895852" y="2757086"/>
            <a:ext cx="4772691" cy="2857899"/>
          </a:xfrm>
          <a:prstGeom prst="rect">
            <a:avLst/>
          </a:prstGeom>
          <a:noFill/>
          <a:ln>
            <a:noFill/>
          </a:ln>
        </p:spPr>
      </p:pic>
      <p:sp>
        <p:nvSpPr>
          <p:cNvPr id="211" name="Google Shape;211;p30"/>
          <p:cNvSpPr/>
          <p:nvPr/>
        </p:nvSpPr>
        <p:spPr>
          <a:xfrm>
            <a:off x="7943597" y="2274541"/>
            <a:ext cx="2913666" cy="52318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4000"/>
              <a:buFont typeface="Arial"/>
              <a:buNone/>
            </a:pPr>
            <a:r>
              <a:rPr b="0" i="0" lang="ru-RU" sz="2800" u="none" cap="none" strike="noStrike">
                <a:solidFill>
                  <a:srgbClr val="A52A2A"/>
                </a:solidFill>
                <a:latin typeface="Consolas"/>
                <a:ea typeface="Consolas"/>
                <a:cs typeface="Consolas"/>
                <a:sym typeface="Consolas"/>
              </a:rPr>
              <a:t>Результат</a:t>
            </a:r>
            <a:endParaRPr b="1" i="0" sz="2800" u="none" cap="none" strike="noStrike">
              <a:solidFill>
                <a:srgbClr val="FFFFFF"/>
              </a:solidFill>
              <a:latin typeface="Verdana"/>
              <a:ea typeface="Verdana"/>
              <a:cs typeface="Verdana"/>
              <a:sym typeface="Verdana"/>
            </a:endParaRPr>
          </a:p>
        </p:txBody>
      </p:sp>
      <p:sp>
        <p:nvSpPr>
          <p:cNvPr id="212" name="Google Shape;212;p30"/>
          <p:cNvSpPr/>
          <p:nvPr/>
        </p:nvSpPr>
        <p:spPr>
          <a:xfrm>
            <a:off x="6357728" y="5882569"/>
            <a:ext cx="5572543" cy="707846"/>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rgbClr val="FFFFFF"/>
              </a:buClr>
              <a:buSzPts val="4000"/>
              <a:buFont typeface="Arial"/>
              <a:buNone/>
            </a:pPr>
            <a:r>
              <a:rPr b="0" i="0" lang="ru-RU" sz="2000" u="none" cap="none" strike="noStrike">
                <a:solidFill>
                  <a:srgbClr val="A52A2A"/>
                </a:solidFill>
                <a:latin typeface="Consolas"/>
                <a:ea typeface="Consolas"/>
                <a:cs typeface="Consolas"/>
                <a:sym typeface="Consolas"/>
              </a:rPr>
              <a:t>Значення column складує гнучкі елементи по вертикалі (згори вниз)</a:t>
            </a:r>
            <a:endParaRPr b="1" i="0" sz="2000" u="none" cap="none" strike="noStrike">
              <a:solidFill>
                <a:srgbClr val="FFFFFF"/>
              </a:solidFill>
              <a:latin typeface="Verdana"/>
              <a:ea typeface="Verdana"/>
              <a:cs typeface="Verdana"/>
              <a:sym typeface="Verdan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1F2C63"/>
        </a:solidFill>
      </p:bgPr>
    </p:bg>
    <p:spTree>
      <p:nvGrpSpPr>
        <p:cNvPr id="217" name="Shape 217"/>
        <p:cNvGrpSpPr/>
        <p:nvPr/>
      </p:nvGrpSpPr>
      <p:grpSpPr>
        <a:xfrm>
          <a:off x="0" y="0"/>
          <a:ext cx="0" cy="0"/>
          <a:chOff x="0" y="0"/>
          <a:chExt cx="0" cy="0"/>
        </a:xfrm>
      </p:grpSpPr>
      <p:sp>
        <p:nvSpPr>
          <p:cNvPr id="218" name="Google Shape;218;p31"/>
          <p:cNvSpPr/>
          <p:nvPr/>
        </p:nvSpPr>
        <p:spPr>
          <a:xfrm>
            <a:off x="6096000" y="0"/>
            <a:ext cx="6096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219" name="Google Shape;219;p31"/>
          <p:cNvSpPr/>
          <p:nvPr/>
        </p:nvSpPr>
        <p:spPr>
          <a:xfrm>
            <a:off x="523457" y="543025"/>
            <a:ext cx="5037161" cy="4524275"/>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4000"/>
              <a:buFont typeface="Arial"/>
              <a:buNone/>
            </a:pPr>
            <a:r>
              <a:rPr b="1" i="0" lang="ru-RU" sz="3600" u="none" cap="none" strike="noStrike">
                <a:solidFill>
                  <a:srgbClr val="FFFFFF"/>
                </a:solidFill>
                <a:latin typeface="Verdana"/>
                <a:ea typeface="Verdana"/>
                <a:cs typeface="Verdana"/>
                <a:sym typeface="Verdana"/>
              </a:rPr>
              <a:t>Властивість flex-direction</a:t>
            </a:r>
            <a:endParaRPr/>
          </a:p>
          <a:p>
            <a:pPr indent="0" lvl="0" marL="0" marR="0" rtl="0" algn="ctr">
              <a:lnSpc>
                <a:spcPct val="100000"/>
              </a:lnSpc>
              <a:spcBef>
                <a:spcPts val="0"/>
              </a:spcBef>
              <a:spcAft>
                <a:spcPts val="0"/>
              </a:spcAft>
              <a:buClr>
                <a:srgbClr val="FFFFFF"/>
              </a:buClr>
              <a:buSzPts val="4000"/>
              <a:buFont typeface="Arial"/>
              <a:buNone/>
            </a:pPr>
            <a:r>
              <a:t/>
            </a:r>
            <a:endParaRPr b="1" i="0" sz="3600" u="none" cap="none" strike="noStrike">
              <a:solidFill>
                <a:srgbClr val="FFFFFF"/>
              </a:solidFill>
              <a:latin typeface="Verdana"/>
              <a:ea typeface="Verdana"/>
              <a:cs typeface="Verdana"/>
              <a:sym typeface="Verdana"/>
            </a:endParaRPr>
          </a:p>
          <a:p>
            <a:pPr indent="0" lvl="0" marL="0" marR="0" rtl="0" algn="just">
              <a:lnSpc>
                <a:spcPct val="100000"/>
              </a:lnSpc>
              <a:spcBef>
                <a:spcPts val="0"/>
              </a:spcBef>
              <a:spcAft>
                <a:spcPts val="0"/>
              </a:spcAft>
              <a:buNone/>
            </a:pPr>
            <a:r>
              <a:rPr b="1" i="0" lang="ru-RU" sz="3000" u="none" cap="none" strike="noStrike">
                <a:solidFill>
                  <a:srgbClr val="FFFFFF"/>
                </a:solidFill>
                <a:latin typeface="Verdana"/>
                <a:ea typeface="Verdana"/>
                <a:cs typeface="Verdana"/>
                <a:sym typeface="Verdana"/>
              </a:rPr>
              <a:t>Властивість flex-direction визначає, в якому напрямку контейнер хоче складувати гнучкі елементи.</a:t>
            </a:r>
            <a:endParaRPr b="1" i="0" sz="3000" u="none" cap="none" strike="noStrike">
              <a:solidFill>
                <a:srgbClr val="FFFFFF"/>
              </a:solidFill>
              <a:latin typeface="Verdana"/>
              <a:ea typeface="Verdana"/>
              <a:cs typeface="Verdana"/>
              <a:sym typeface="Verdana"/>
            </a:endParaRPr>
          </a:p>
        </p:txBody>
      </p:sp>
      <p:sp>
        <p:nvSpPr>
          <p:cNvPr id="220" name="Google Shape;220;p31"/>
          <p:cNvSpPr/>
          <p:nvPr/>
        </p:nvSpPr>
        <p:spPr>
          <a:xfrm>
            <a:off x="6357728" y="360145"/>
            <a:ext cx="5709825" cy="156962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4000"/>
              <a:buFont typeface="Arial"/>
              <a:buNone/>
            </a:pPr>
            <a:r>
              <a:rPr b="0" i="0" lang="ru-RU" sz="2400" u="none" cap="none" strike="noStrike">
                <a:solidFill>
                  <a:srgbClr val="A52A2A"/>
                </a:solidFill>
                <a:latin typeface="Consolas"/>
                <a:ea typeface="Consolas"/>
                <a:cs typeface="Consolas"/>
                <a:sym typeface="Consolas"/>
              </a:rPr>
              <a:t>.flex-container </a:t>
            </a:r>
            <a:r>
              <a:rPr b="0" i="0" lang="ru-RU" sz="2400" u="none" cap="none" strike="noStrike">
                <a:solidFill>
                  <a:srgbClr val="000000"/>
                </a:solidFill>
                <a:latin typeface="Consolas"/>
                <a:ea typeface="Consolas"/>
                <a:cs typeface="Consolas"/>
                <a:sym typeface="Consolas"/>
              </a:rPr>
              <a:t>{</a:t>
            </a:r>
            <a:br>
              <a:rPr b="0" i="0" lang="ru-RU" sz="2400" u="none" cap="none" strike="noStrike">
                <a:solidFill>
                  <a:srgbClr val="FF0000"/>
                </a:solidFill>
                <a:latin typeface="Consolas"/>
                <a:ea typeface="Consolas"/>
                <a:cs typeface="Consolas"/>
                <a:sym typeface="Consolas"/>
              </a:rPr>
            </a:br>
            <a:r>
              <a:rPr b="0" i="0" lang="ru-RU" sz="2400" u="none" cap="none" strike="noStrike">
                <a:solidFill>
                  <a:srgbClr val="FF0000"/>
                </a:solidFill>
                <a:latin typeface="Consolas"/>
                <a:ea typeface="Consolas"/>
                <a:cs typeface="Consolas"/>
                <a:sym typeface="Consolas"/>
              </a:rPr>
              <a:t>  display</a:t>
            </a:r>
            <a:r>
              <a:rPr b="0" i="0" lang="ru-RU" sz="2400" u="none" cap="none" strike="noStrike">
                <a:solidFill>
                  <a:srgbClr val="000000"/>
                </a:solidFill>
                <a:latin typeface="Consolas"/>
                <a:ea typeface="Consolas"/>
                <a:cs typeface="Consolas"/>
                <a:sym typeface="Consolas"/>
              </a:rPr>
              <a:t>:</a:t>
            </a:r>
            <a:r>
              <a:rPr b="0" i="0" lang="ru-RU" sz="2400" u="none" cap="none" strike="noStrike">
                <a:solidFill>
                  <a:srgbClr val="0000CD"/>
                </a:solidFill>
                <a:latin typeface="Consolas"/>
                <a:ea typeface="Consolas"/>
                <a:cs typeface="Consolas"/>
                <a:sym typeface="Consolas"/>
              </a:rPr>
              <a:t> flex</a:t>
            </a:r>
            <a:r>
              <a:rPr b="0" i="0" lang="ru-RU" sz="2400" u="none" cap="none" strike="noStrike">
                <a:solidFill>
                  <a:srgbClr val="000000"/>
                </a:solidFill>
                <a:latin typeface="Consolas"/>
                <a:ea typeface="Consolas"/>
                <a:cs typeface="Consolas"/>
                <a:sym typeface="Consolas"/>
              </a:rPr>
              <a:t>;</a:t>
            </a:r>
            <a:br>
              <a:rPr b="0" i="0" lang="ru-RU" sz="2400" u="none" cap="none" strike="noStrike">
                <a:solidFill>
                  <a:srgbClr val="FF0000"/>
                </a:solidFill>
                <a:latin typeface="Consolas"/>
                <a:ea typeface="Consolas"/>
                <a:cs typeface="Consolas"/>
                <a:sym typeface="Consolas"/>
              </a:rPr>
            </a:br>
            <a:r>
              <a:rPr b="0" i="0" lang="ru-RU" sz="2400" u="none" cap="none" strike="noStrike">
                <a:solidFill>
                  <a:srgbClr val="FF0000"/>
                </a:solidFill>
                <a:latin typeface="Consolas"/>
                <a:ea typeface="Consolas"/>
                <a:cs typeface="Consolas"/>
                <a:sym typeface="Consolas"/>
              </a:rPr>
              <a:t>  flex-direction</a:t>
            </a:r>
            <a:r>
              <a:rPr b="0" i="0" lang="ru-RU" sz="2400" u="none" cap="none" strike="noStrike">
                <a:solidFill>
                  <a:srgbClr val="000000"/>
                </a:solidFill>
                <a:latin typeface="Consolas"/>
                <a:ea typeface="Consolas"/>
                <a:cs typeface="Consolas"/>
                <a:sym typeface="Consolas"/>
              </a:rPr>
              <a:t>:</a:t>
            </a:r>
            <a:r>
              <a:rPr b="0" i="0" lang="ru-RU" sz="2400" u="none" cap="none" strike="noStrike">
                <a:solidFill>
                  <a:srgbClr val="0000CD"/>
                </a:solidFill>
                <a:latin typeface="Consolas"/>
                <a:ea typeface="Consolas"/>
                <a:cs typeface="Consolas"/>
                <a:sym typeface="Consolas"/>
              </a:rPr>
              <a:t> row</a:t>
            </a:r>
            <a:r>
              <a:rPr b="0" i="0" lang="ru-RU" sz="2400" u="none" cap="none" strike="noStrike">
                <a:solidFill>
                  <a:srgbClr val="000000"/>
                </a:solidFill>
                <a:latin typeface="Consolas"/>
                <a:ea typeface="Consolas"/>
                <a:cs typeface="Consolas"/>
                <a:sym typeface="Consolas"/>
              </a:rPr>
              <a:t>;</a:t>
            </a:r>
            <a:br>
              <a:rPr b="0" i="0" lang="ru-RU" sz="2400" u="none" cap="none" strike="noStrike">
                <a:solidFill>
                  <a:srgbClr val="FF0000"/>
                </a:solidFill>
                <a:latin typeface="Consolas"/>
                <a:ea typeface="Consolas"/>
                <a:cs typeface="Consolas"/>
                <a:sym typeface="Consolas"/>
              </a:rPr>
            </a:br>
            <a:r>
              <a:rPr b="0" i="0" lang="ru-RU" sz="2400" u="none" cap="none" strike="noStrike">
                <a:solidFill>
                  <a:srgbClr val="000000"/>
                </a:solidFill>
                <a:latin typeface="Consolas"/>
                <a:ea typeface="Consolas"/>
                <a:cs typeface="Consolas"/>
                <a:sym typeface="Consolas"/>
              </a:rPr>
              <a:t>}</a:t>
            </a:r>
            <a:endParaRPr b="1" i="0" sz="2400" u="none" cap="none" strike="noStrike">
              <a:solidFill>
                <a:srgbClr val="FFFFFF"/>
              </a:solidFill>
              <a:latin typeface="Verdana"/>
              <a:ea typeface="Verdana"/>
              <a:cs typeface="Verdana"/>
              <a:sym typeface="Verdana"/>
            </a:endParaRPr>
          </a:p>
        </p:txBody>
      </p:sp>
      <p:sp>
        <p:nvSpPr>
          <p:cNvPr id="221" name="Google Shape;221;p31"/>
          <p:cNvSpPr/>
          <p:nvPr/>
        </p:nvSpPr>
        <p:spPr>
          <a:xfrm>
            <a:off x="7943597" y="2274541"/>
            <a:ext cx="2913666" cy="52318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4000"/>
              <a:buFont typeface="Arial"/>
              <a:buNone/>
            </a:pPr>
            <a:r>
              <a:rPr b="0" i="0" lang="ru-RU" sz="2800" u="none" cap="none" strike="noStrike">
                <a:solidFill>
                  <a:srgbClr val="A52A2A"/>
                </a:solidFill>
                <a:latin typeface="Consolas"/>
                <a:ea typeface="Consolas"/>
                <a:cs typeface="Consolas"/>
                <a:sym typeface="Consolas"/>
              </a:rPr>
              <a:t>Результат</a:t>
            </a:r>
            <a:endParaRPr b="1" i="0" sz="2800" u="none" cap="none" strike="noStrike">
              <a:solidFill>
                <a:srgbClr val="FFFFFF"/>
              </a:solidFill>
              <a:latin typeface="Verdana"/>
              <a:ea typeface="Verdana"/>
              <a:cs typeface="Verdana"/>
              <a:sym typeface="Verdana"/>
            </a:endParaRPr>
          </a:p>
        </p:txBody>
      </p:sp>
      <p:sp>
        <p:nvSpPr>
          <p:cNvPr id="222" name="Google Shape;222;p31"/>
          <p:cNvSpPr/>
          <p:nvPr/>
        </p:nvSpPr>
        <p:spPr>
          <a:xfrm>
            <a:off x="6357728" y="5553122"/>
            <a:ext cx="5572543" cy="1015622"/>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rgbClr val="FFFFFF"/>
              </a:buClr>
              <a:buSzPts val="4000"/>
              <a:buFont typeface="Arial"/>
              <a:buNone/>
            </a:pPr>
            <a:r>
              <a:rPr b="0" i="0" lang="ru-RU" sz="2000" u="none" cap="none" strike="noStrike">
                <a:solidFill>
                  <a:srgbClr val="A52A2A"/>
                </a:solidFill>
                <a:latin typeface="Consolas"/>
                <a:ea typeface="Consolas"/>
                <a:cs typeface="Consolas"/>
                <a:sym typeface="Consolas"/>
              </a:rPr>
              <a:t>Значення row складує гнучкі елементи по горизонталі (зліва направо) </a:t>
            </a:r>
            <a:r>
              <a:rPr b="1" i="0" lang="ru-RU" sz="2000" u="none" cap="none" strike="noStrike">
                <a:solidFill>
                  <a:srgbClr val="A52A2A"/>
                </a:solidFill>
                <a:latin typeface="Consolas"/>
                <a:ea typeface="Consolas"/>
                <a:cs typeface="Consolas"/>
                <a:sym typeface="Consolas"/>
              </a:rPr>
              <a:t>варіант за замовчуванням. </a:t>
            </a:r>
            <a:endParaRPr b="1" i="0" sz="2000" u="none" cap="none" strike="noStrike">
              <a:solidFill>
                <a:srgbClr val="FFFFFF"/>
              </a:solidFill>
              <a:latin typeface="Verdana"/>
              <a:ea typeface="Verdana"/>
              <a:cs typeface="Verdana"/>
              <a:sym typeface="Verdana"/>
            </a:endParaRPr>
          </a:p>
        </p:txBody>
      </p:sp>
      <p:pic>
        <p:nvPicPr>
          <p:cNvPr id="223" name="Google Shape;223;p31"/>
          <p:cNvPicPr preferRelativeResize="0"/>
          <p:nvPr/>
        </p:nvPicPr>
        <p:blipFill rotWithShape="1">
          <a:blip r:embed="rId3">
            <a:alphaModFix/>
          </a:blip>
          <a:srcRect b="0" l="0" r="0" t="0"/>
          <a:stretch/>
        </p:blipFill>
        <p:spPr>
          <a:xfrm>
            <a:off x="7610120" y="3416531"/>
            <a:ext cx="2591162" cy="866896"/>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1F2C63"/>
        </a:solidFill>
      </p:bgPr>
    </p:bg>
    <p:spTree>
      <p:nvGrpSpPr>
        <p:cNvPr id="228" name="Shape 228"/>
        <p:cNvGrpSpPr/>
        <p:nvPr/>
      </p:nvGrpSpPr>
      <p:grpSpPr>
        <a:xfrm>
          <a:off x="0" y="0"/>
          <a:ext cx="0" cy="0"/>
          <a:chOff x="0" y="0"/>
          <a:chExt cx="0" cy="0"/>
        </a:xfrm>
      </p:grpSpPr>
      <p:sp>
        <p:nvSpPr>
          <p:cNvPr id="229" name="Google Shape;229;p32"/>
          <p:cNvSpPr/>
          <p:nvPr/>
        </p:nvSpPr>
        <p:spPr>
          <a:xfrm>
            <a:off x="6096000" y="0"/>
            <a:ext cx="6096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230" name="Google Shape;230;p32"/>
          <p:cNvSpPr/>
          <p:nvPr/>
        </p:nvSpPr>
        <p:spPr>
          <a:xfrm>
            <a:off x="523457" y="543025"/>
            <a:ext cx="5037161" cy="4524275"/>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4000"/>
              <a:buFont typeface="Arial"/>
              <a:buNone/>
            </a:pPr>
            <a:r>
              <a:rPr b="1" i="0" lang="ru-RU" sz="3600" u="none" cap="none" strike="noStrike">
                <a:solidFill>
                  <a:srgbClr val="FFFFFF"/>
                </a:solidFill>
                <a:latin typeface="Verdana"/>
                <a:ea typeface="Verdana"/>
                <a:cs typeface="Verdana"/>
                <a:sym typeface="Verdana"/>
              </a:rPr>
              <a:t>Властивість flex-direction</a:t>
            </a:r>
            <a:endParaRPr/>
          </a:p>
          <a:p>
            <a:pPr indent="0" lvl="0" marL="0" marR="0" rtl="0" algn="ctr">
              <a:lnSpc>
                <a:spcPct val="100000"/>
              </a:lnSpc>
              <a:spcBef>
                <a:spcPts val="0"/>
              </a:spcBef>
              <a:spcAft>
                <a:spcPts val="0"/>
              </a:spcAft>
              <a:buClr>
                <a:srgbClr val="FFFFFF"/>
              </a:buClr>
              <a:buSzPts val="4000"/>
              <a:buFont typeface="Arial"/>
              <a:buNone/>
            </a:pPr>
            <a:r>
              <a:t/>
            </a:r>
            <a:endParaRPr b="1" i="0" sz="3600" u="none" cap="none" strike="noStrike">
              <a:solidFill>
                <a:srgbClr val="FFFFFF"/>
              </a:solidFill>
              <a:latin typeface="Verdana"/>
              <a:ea typeface="Verdana"/>
              <a:cs typeface="Verdana"/>
              <a:sym typeface="Verdana"/>
            </a:endParaRPr>
          </a:p>
          <a:p>
            <a:pPr indent="0" lvl="0" marL="0" marR="0" rtl="0" algn="just">
              <a:lnSpc>
                <a:spcPct val="100000"/>
              </a:lnSpc>
              <a:spcBef>
                <a:spcPts val="0"/>
              </a:spcBef>
              <a:spcAft>
                <a:spcPts val="0"/>
              </a:spcAft>
              <a:buNone/>
            </a:pPr>
            <a:r>
              <a:rPr b="1" i="0" lang="ru-RU" sz="3000" u="none" cap="none" strike="noStrike">
                <a:solidFill>
                  <a:srgbClr val="FFFFFF"/>
                </a:solidFill>
                <a:latin typeface="Verdana"/>
                <a:ea typeface="Verdana"/>
                <a:cs typeface="Verdana"/>
                <a:sym typeface="Verdana"/>
              </a:rPr>
              <a:t>Властивість flex-direction визначає, в якому напрямку контейнер хоче складувати гнучкі елементи.</a:t>
            </a:r>
            <a:endParaRPr b="1" i="0" sz="3000" u="none" cap="none" strike="noStrike">
              <a:solidFill>
                <a:srgbClr val="FFFFFF"/>
              </a:solidFill>
              <a:latin typeface="Verdana"/>
              <a:ea typeface="Verdana"/>
              <a:cs typeface="Verdana"/>
              <a:sym typeface="Verdana"/>
            </a:endParaRPr>
          </a:p>
        </p:txBody>
      </p:sp>
      <p:sp>
        <p:nvSpPr>
          <p:cNvPr id="231" name="Google Shape;231;p32"/>
          <p:cNvSpPr/>
          <p:nvPr/>
        </p:nvSpPr>
        <p:spPr>
          <a:xfrm>
            <a:off x="6357728" y="360145"/>
            <a:ext cx="5709825" cy="156962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4000"/>
              <a:buFont typeface="Arial"/>
              <a:buNone/>
            </a:pPr>
            <a:r>
              <a:rPr b="0" i="0" lang="ru-RU" sz="2400" u="none" cap="none" strike="noStrike">
                <a:solidFill>
                  <a:srgbClr val="A52A2A"/>
                </a:solidFill>
                <a:latin typeface="Consolas"/>
                <a:ea typeface="Consolas"/>
                <a:cs typeface="Consolas"/>
                <a:sym typeface="Consolas"/>
              </a:rPr>
              <a:t>.flex-container </a:t>
            </a:r>
            <a:r>
              <a:rPr b="0" i="0" lang="ru-RU" sz="2400" u="none" cap="none" strike="noStrike">
                <a:solidFill>
                  <a:srgbClr val="000000"/>
                </a:solidFill>
                <a:latin typeface="Consolas"/>
                <a:ea typeface="Consolas"/>
                <a:cs typeface="Consolas"/>
                <a:sym typeface="Consolas"/>
              </a:rPr>
              <a:t>{</a:t>
            </a:r>
            <a:br>
              <a:rPr b="0" i="0" lang="ru-RU" sz="2400" u="none" cap="none" strike="noStrike">
                <a:solidFill>
                  <a:srgbClr val="FF0000"/>
                </a:solidFill>
                <a:latin typeface="Consolas"/>
                <a:ea typeface="Consolas"/>
                <a:cs typeface="Consolas"/>
                <a:sym typeface="Consolas"/>
              </a:rPr>
            </a:br>
            <a:r>
              <a:rPr b="0" i="0" lang="ru-RU" sz="2400" u="none" cap="none" strike="noStrike">
                <a:solidFill>
                  <a:srgbClr val="FF0000"/>
                </a:solidFill>
                <a:latin typeface="Consolas"/>
                <a:ea typeface="Consolas"/>
                <a:cs typeface="Consolas"/>
                <a:sym typeface="Consolas"/>
              </a:rPr>
              <a:t>  display</a:t>
            </a:r>
            <a:r>
              <a:rPr b="0" i="0" lang="ru-RU" sz="2400" u="none" cap="none" strike="noStrike">
                <a:solidFill>
                  <a:srgbClr val="000000"/>
                </a:solidFill>
                <a:latin typeface="Consolas"/>
                <a:ea typeface="Consolas"/>
                <a:cs typeface="Consolas"/>
                <a:sym typeface="Consolas"/>
              </a:rPr>
              <a:t>:</a:t>
            </a:r>
            <a:r>
              <a:rPr b="0" i="0" lang="ru-RU" sz="2400" u="none" cap="none" strike="noStrike">
                <a:solidFill>
                  <a:srgbClr val="0000CD"/>
                </a:solidFill>
                <a:latin typeface="Consolas"/>
                <a:ea typeface="Consolas"/>
                <a:cs typeface="Consolas"/>
                <a:sym typeface="Consolas"/>
              </a:rPr>
              <a:t> flex</a:t>
            </a:r>
            <a:r>
              <a:rPr b="0" i="0" lang="ru-RU" sz="2400" u="none" cap="none" strike="noStrike">
                <a:solidFill>
                  <a:srgbClr val="000000"/>
                </a:solidFill>
                <a:latin typeface="Consolas"/>
                <a:ea typeface="Consolas"/>
                <a:cs typeface="Consolas"/>
                <a:sym typeface="Consolas"/>
              </a:rPr>
              <a:t>;</a:t>
            </a:r>
            <a:br>
              <a:rPr b="0" i="0" lang="ru-RU" sz="2400" u="none" cap="none" strike="noStrike">
                <a:solidFill>
                  <a:srgbClr val="FF0000"/>
                </a:solidFill>
                <a:latin typeface="Consolas"/>
                <a:ea typeface="Consolas"/>
                <a:cs typeface="Consolas"/>
                <a:sym typeface="Consolas"/>
              </a:rPr>
            </a:br>
            <a:r>
              <a:rPr b="0" i="0" lang="ru-RU" sz="2400" u="none" cap="none" strike="noStrike">
                <a:solidFill>
                  <a:srgbClr val="FF0000"/>
                </a:solidFill>
                <a:latin typeface="Consolas"/>
                <a:ea typeface="Consolas"/>
                <a:cs typeface="Consolas"/>
                <a:sym typeface="Consolas"/>
              </a:rPr>
              <a:t>  flex-direction</a:t>
            </a:r>
            <a:r>
              <a:rPr b="0" i="0" lang="ru-RU" sz="2400" u="none" cap="none" strike="noStrike">
                <a:solidFill>
                  <a:srgbClr val="000000"/>
                </a:solidFill>
                <a:latin typeface="Consolas"/>
                <a:ea typeface="Consolas"/>
                <a:cs typeface="Consolas"/>
                <a:sym typeface="Consolas"/>
              </a:rPr>
              <a:t>:</a:t>
            </a:r>
            <a:r>
              <a:rPr b="0" i="0" lang="ru-RU" sz="2400" u="none" cap="none" strike="noStrike">
                <a:solidFill>
                  <a:srgbClr val="0000CD"/>
                </a:solidFill>
                <a:latin typeface="Consolas"/>
                <a:ea typeface="Consolas"/>
                <a:cs typeface="Consolas"/>
                <a:sym typeface="Consolas"/>
              </a:rPr>
              <a:t> row-reverse</a:t>
            </a:r>
            <a:r>
              <a:rPr b="0" i="0" lang="ru-RU" sz="2400" u="none" cap="none" strike="noStrike">
                <a:solidFill>
                  <a:srgbClr val="000000"/>
                </a:solidFill>
                <a:latin typeface="Consolas"/>
                <a:ea typeface="Consolas"/>
                <a:cs typeface="Consolas"/>
                <a:sym typeface="Consolas"/>
              </a:rPr>
              <a:t>;</a:t>
            </a:r>
            <a:br>
              <a:rPr b="0" i="0" lang="ru-RU" sz="2400" u="none" cap="none" strike="noStrike">
                <a:solidFill>
                  <a:srgbClr val="FF0000"/>
                </a:solidFill>
                <a:latin typeface="Consolas"/>
                <a:ea typeface="Consolas"/>
                <a:cs typeface="Consolas"/>
                <a:sym typeface="Consolas"/>
              </a:rPr>
            </a:br>
            <a:r>
              <a:rPr b="0" i="0" lang="ru-RU" sz="2400" u="none" cap="none" strike="noStrike">
                <a:solidFill>
                  <a:srgbClr val="000000"/>
                </a:solidFill>
                <a:latin typeface="Consolas"/>
                <a:ea typeface="Consolas"/>
                <a:cs typeface="Consolas"/>
                <a:sym typeface="Consolas"/>
              </a:rPr>
              <a:t>}</a:t>
            </a:r>
            <a:endParaRPr b="1" i="0" sz="2400" u="none" cap="none" strike="noStrike">
              <a:solidFill>
                <a:srgbClr val="FFFFFF"/>
              </a:solidFill>
              <a:latin typeface="Verdana"/>
              <a:ea typeface="Verdana"/>
              <a:cs typeface="Verdana"/>
              <a:sym typeface="Verdana"/>
            </a:endParaRPr>
          </a:p>
        </p:txBody>
      </p:sp>
      <p:sp>
        <p:nvSpPr>
          <p:cNvPr id="232" name="Google Shape;232;p32"/>
          <p:cNvSpPr/>
          <p:nvPr/>
        </p:nvSpPr>
        <p:spPr>
          <a:xfrm>
            <a:off x="7943597" y="2274541"/>
            <a:ext cx="2913666" cy="52318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4000"/>
              <a:buFont typeface="Arial"/>
              <a:buNone/>
            </a:pPr>
            <a:r>
              <a:rPr b="0" i="0" lang="ru-RU" sz="2800" u="none" cap="none" strike="noStrike">
                <a:solidFill>
                  <a:srgbClr val="A52A2A"/>
                </a:solidFill>
                <a:latin typeface="Consolas"/>
                <a:ea typeface="Consolas"/>
                <a:cs typeface="Consolas"/>
                <a:sym typeface="Consolas"/>
              </a:rPr>
              <a:t>Результат</a:t>
            </a:r>
            <a:endParaRPr b="1" i="0" sz="2800" u="none" cap="none" strike="noStrike">
              <a:solidFill>
                <a:srgbClr val="FFFFFF"/>
              </a:solidFill>
              <a:latin typeface="Verdana"/>
              <a:ea typeface="Verdana"/>
              <a:cs typeface="Verdana"/>
              <a:sym typeface="Verdana"/>
            </a:endParaRPr>
          </a:p>
        </p:txBody>
      </p:sp>
      <p:sp>
        <p:nvSpPr>
          <p:cNvPr id="233" name="Google Shape;233;p32"/>
          <p:cNvSpPr/>
          <p:nvPr/>
        </p:nvSpPr>
        <p:spPr>
          <a:xfrm>
            <a:off x="6357728" y="5067300"/>
            <a:ext cx="5572543" cy="1015622"/>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rgbClr val="FFFFFF"/>
              </a:buClr>
              <a:buSzPts val="4000"/>
              <a:buFont typeface="Arial"/>
              <a:buNone/>
            </a:pPr>
            <a:r>
              <a:rPr b="0" i="0" lang="ru-RU" sz="2000" u="none" cap="none" strike="noStrike">
                <a:solidFill>
                  <a:srgbClr val="A52A2A"/>
                </a:solidFill>
                <a:latin typeface="Consolas"/>
                <a:ea typeface="Consolas"/>
                <a:cs typeface="Consolas"/>
                <a:sym typeface="Consolas"/>
              </a:rPr>
              <a:t>Значення row-reverse складує гнучкі елементи по горизонталі (але справа наліво)</a:t>
            </a:r>
            <a:endParaRPr b="0" i="0" sz="2000" u="none" cap="none" strike="noStrike">
              <a:solidFill>
                <a:srgbClr val="FFFFFF"/>
              </a:solidFill>
              <a:latin typeface="Verdana"/>
              <a:ea typeface="Verdana"/>
              <a:cs typeface="Verdana"/>
              <a:sym typeface="Verdana"/>
            </a:endParaRPr>
          </a:p>
        </p:txBody>
      </p:sp>
      <p:pic>
        <p:nvPicPr>
          <p:cNvPr id="234" name="Google Shape;234;p32"/>
          <p:cNvPicPr preferRelativeResize="0"/>
          <p:nvPr/>
        </p:nvPicPr>
        <p:blipFill rotWithShape="1">
          <a:blip r:embed="rId3">
            <a:alphaModFix/>
          </a:blip>
          <a:srcRect b="0" l="0" r="0" t="0"/>
          <a:stretch/>
        </p:blipFill>
        <p:spPr>
          <a:xfrm>
            <a:off x="6147968" y="3660174"/>
            <a:ext cx="5992061" cy="800212"/>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1F2C63"/>
        </a:solidFill>
      </p:bgPr>
    </p:bg>
    <p:spTree>
      <p:nvGrpSpPr>
        <p:cNvPr id="239" name="Shape 239"/>
        <p:cNvGrpSpPr/>
        <p:nvPr/>
      </p:nvGrpSpPr>
      <p:grpSpPr>
        <a:xfrm>
          <a:off x="0" y="0"/>
          <a:ext cx="0" cy="0"/>
          <a:chOff x="0" y="0"/>
          <a:chExt cx="0" cy="0"/>
        </a:xfrm>
      </p:grpSpPr>
      <p:sp>
        <p:nvSpPr>
          <p:cNvPr id="240" name="Google Shape;240;p33"/>
          <p:cNvSpPr/>
          <p:nvPr/>
        </p:nvSpPr>
        <p:spPr>
          <a:xfrm>
            <a:off x="6096000" y="0"/>
            <a:ext cx="6096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241" name="Google Shape;241;p33"/>
          <p:cNvSpPr/>
          <p:nvPr/>
        </p:nvSpPr>
        <p:spPr>
          <a:xfrm>
            <a:off x="556707" y="1628527"/>
            <a:ext cx="5037161" cy="3600945"/>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4000"/>
              <a:buFont typeface="Arial"/>
              <a:buNone/>
            </a:pPr>
            <a:r>
              <a:rPr b="1" i="0" lang="ru-RU" sz="3600" u="none" cap="none" strike="noStrike">
                <a:solidFill>
                  <a:srgbClr val="FFFFFF"/>
                </a:solidFill>
                <a:latin typeface="Verdana"/>
                <a:ea typeface="Verdana"/>
                <a:cs typeface="Verdana"/>
                <a:sym typeface="Verdana"/>
              </a:rPr>
              <a:t>Властивість flex-wrap</a:t>
            </a:r>
            <a:endParaRPr b="1" i="0" sz="3600" u="none" cap="none" strike="noStrike">
              <a:solidFill>
                <a:srgbClr val="FFFFFF"/>
              </a:solidFill>
              <a:latin typeface="Verdana"/>
              <a:ea typeface="Verdana"/>
              <a:cs typeface="Verdana"/>
              <a:sym typeface="Verdana"/>
            </a:endParaRPr>
          </a:p>
          <a:p>
            <a:pPr indent="0" lvl="0" marL="0" marR="0" rtl="0" algn="ctr">
              <a:lnSpc>
                <a:spcPct val="100000"/>
              </a:lnSpc>
              <a:spcBef>
                <a:spcPts val="0"/>
              </a:spcBef>
              <a:spcAft>
                <a:spcPts val="0"/>
              </a:spcAft>
              <a:buClr>
                <a:srgbClr val="FFFFFF"/>
              </a:buClr>
              <a:buSzPts val="4000"/>
              <a:buFont typeface="Arial"/>
              <a:buNone/>
            </a:pPr>
            <a:r>
              <a:t/>
            </a:r>
            <a:endParaRPr b="1" i="0" sz="3600" u="none" cap="none" strike="noStrike">
              <a:solidFill>
                <a:srgbClr val="FFFFFF"/>
              </a:solidFill>
              <a:latin typeface="Verdana"/>
              <a:ea typeface="Verdana"/>
              <a:cs typeface="Verdana"/>
              <a:sym typeface="Verdana"/>
            </a:endParaRPr>
          </a:p>
          <a:p>
            <a:pPr indent="0" lvl="0" marL="0" marR="0" rtl="0" algn="just">
              <a:lnSpc>
                <a:spcPct val="100000"/>
              </a:lnSpc>
              <a:spcBef>
                <a:spcPts val="0"/>
              </a:spcBef>
              <a:spcAft>
                <a:spcPts val="0"/>
              </a:spcAft>
              <a:buNone/>
            </a:pPr>
            <a:r>
              <a:rPr b="1" i="0" lang="ru-RU" sz="3000" u="none" cap="none" strike="noStrike">
                <a:solidFill>
                  <a:srgbClr val="FFFFFF"/>
                </a:solidFill>
                <a:latin typeface="Verdana"/>
                <a:ea typeface="Verdana"/>
                <a:cs typeface="Verdana"/>
                <a:sym typeface="Verdana"/>
              </a:rPr>
              <a:t>Властивість flex-wrap визначає, чи повинні елементи гнучкості обертатися, чи ні.</a:t>
            </a:r>
            <a:endParaRPr b="1" i="0" sz="3000" u="none" cap="none" strike="noStrike">
              <a:solidFill>
                <a:srgbClr val="FFFFFF"/>
              </a:solidFill>
              <a:latin typeface="Verdana"/>
              <a:ea typeface="Verdana"/>
              <a:cs typeface="Verdana"/>
              <a:sym typeface="Verdana"/>
            </a:endParaRPr>
          </a:p>
        </p:txBody>
      </p:sp>
      <p:sp>
        <p:nvSpPr>
          <p:cNvPr id="242" name="Google Shape;242;p33"/>
          <p:cNvSpPr/>
          <p:nvPr/>
        </p:nvSpPr>
        <p:spPr>
          <a:xfrm>
            <a:off x="6357728" y="360145"/>
            <a:ext cx="5709825" cy="206206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4000"/>
              <a:buFont typeface="Arial"/>
              <a:buNone/>
            </a:pPr>
            <a:r>
              <a:rPr b="0" i="0" lang="ru-RU" sz="3200" u="none" cap="none" strike="noStrike">
                <a:solidFill>
                  <a:srgbClr val="A52A2A"/>
                </a:solidFill>
                <a:latin typeface="Consolas"/>
                <a:ea typeface="Consolas"/>
                <a:cs typeface="Consolas"/>
                <a:sym typeface="Consolas"/>
              </a:rPr>
              <a:t>.flex-container </a:t>
            </a:r>
            <a:r>
              <a:rPr b="0" i="0" lang="ru-RU" sz="3200" u="none" cap="none" strike="noStrike">
                <a:solidFill>
                  <a:srgbClr val="000000"/>
                </a:solidFill>
                <a:latin typeface="Consolas"/>
                <a:ea typeface="Consolas"/>
                <a:cs typeface="Consolas"/>
                <a:sym typeface="Consolas"/>
              </a:rPr>
              <a:t>{</a:t>
            </a:r>
            <a:br>
              <a:rPr b="0" i="0" lang="ru-RU" sz="3200" u="none" cap="none" strike="noStrike">
                <a:solidFill>
                  <a:srgbClr val="FF0000"/>
                </a:solidFill>
                <a:latin typeface="Consolas"/>
                <a:ea typeface="Consolas"/>
                <a:cs typeface="Consolas"/>
                <a:sym typeface="Consolas"/>
              </a:rPr>
            </a:br>
            <a:r>
              <a:rPr b="0" i="0" lang="ru-RU" sz="3200" u="none" cap="none" strike="noStrike">
                <a:solidFill>
                  <a:srgbClr val="FF0000"/>
                </a:solidFill>
                <a:latin typeface="Consolas"/>
                <a:ea typeface="Consolas"/>
                <a:cs typeface="Consolas"/>
                <a:sym typeface="Consolas"/>
              </a:rPr>
              <a:t>  display</a:t>
            </a:r>
            <a:r>
              <a:rPr b="0" i="0" lang="ru-RU" sz="3200" u="none" cap="none" strike="noStrike">
                <a:solidFill>
                  <a:srgbClr val="000000"/>
                </a:solidFill>
                <a:latin typeface="Consolas"/>
                <a:ea typeface="Consolas"/>
                <a:cs typeface="Consolas"/>
                <a:sym typeface="Consolas"/>
              </a:rPr>
              <a:t>:</a:t>
            </a:r>
            <a:r>
              <a:rPr b="0" i="0" lang="ru-RU" sz="3200" u="none" cap="none" strike="noStrike">
                <a:solidFill>
                  <a:srgbClr val="0000CD"/>
                </a:solidFill>
                <a:latin typeface="Consolas"/>
                <a:ea typeface="Consolas"/>
                <a:cs typeface="Consolas"/>
                <a:sym typeface="Consolas"/>
              </a:rPr>
              <a:t> flex</a:t>
            </a:r>
            <a:r>
              <a:rPr b="0" i="0" lang="ru-RU" sz="3200" u="none" cap="none" strike="noStrike">
                <a:solidFill>
                  <a:srgbClr val="000000"/>
                </a:solidFill>
                <a:latin typeface="Consolas"/>
                <a:ea typeface="Consolas"/>
                <a:cs typeface="Consolas"/>
                <a:sym typeface="Consolas"/>
              </a:rPr>
              <a:t>;</a:t>
            </a:r>
            <a:br>
              <a:rPr b="0" i="0" lang="ru-RU" sz="3200" u="none" cap="none" strike="noStrike">
                <a:solidFill>
                  <a:srgbClr val="FF0000"/>
                </a:solidFill>
                <a:latin typeface="Consolas"/>
                <a:ea typeface="Consolas"/>
                <a:cs typeface="Consolas"/>
                <a:sym typeface="Consolas"/>
              </a:rPr>
            </a:br>
            <a:r>
              <a:rPr b="0" i="0" lang="ru-RU" sz="3200" u="none" cap="none" strike="noStrike">
                <a:solidFill>
                  <a:srgbClr val="FF0000"/>
                </a:solidFill>
                <a:latin typeface="Consolas"/>
                <a:ea typeface="Consolas"/>
                <a:cs typeface="Consolas"/>
                <a:sym typeface="Consolas"/>
              </a:rPr>
              <a:t>  flex-wrap</a:t>
            </a:r>
            <a:r>
              <a:rPr b="0" i="0" lang="ru-RU" sz="3200" u="none" cap="none" strike="noStrike">
                <a:solidFill>
                  <a:srgbClr val="000000"/>
                </a:solidFill>
                <a:latin typeface="Consolas"/>
                <a:ea typeface="Consolas"/>
                <a:cs typeface="Consolas"/>
                <a:sym typeface="Consolas"/>
              </a:rPr>
              <a:t>:</a:t>
            </a:r>
            <a:r>
              <a:rPr b="0" i="0" lang="ru-RU" sz="3200" u="none" cap="none" strike="noStrike">
                <a:solidFill>
                  <a:srgbClr val="0000CD"/>
                </a:solidFill>
                <a:latin typeface="Consolas"/>
                <a:ea typeface="Consolas"/>
                <a:cs typeface="Consolas"/>
                <a:sym typeface="Consolas"/>
              </a:rPr>
              <a:t> wrap</a:t>
            </a:r>
            <a:r>
              <a:rPr b="0" i="0" lang="ru-RU" sz="3200" u="none" cap="none" strike="noStrike">
                <a:solidFill>
                  <a:srgbClr val="000000"/>
                </a:solidFill>
                <a:latin typeface="Consolas"/>
                <a:ea typeface="Consolas"/>
                <a:cs typeface="Consolas"/>
                <a:sym typeface="Consolas"/>
              </a:rPr>
              <a:t>;</a:t>
            </a:r>
            <a:br>
              <a:rPr b="0" i="0" lang="ru-RU" sz="3200" u="none" cap="none" strike="noStrike">
                <a:solidFill>
                  <a:srgbClr val="FF0000"/>
                </a:solidFill>
                <a:latin typeface="Consolas"/>
                <a:ea typeface="Consolas"/>
                <a:cs typeface="Consolas"/>
                <a:sym typeface="Consolas"/>
              </a:rPr>
            </a:br>
            <a:r>
              <a:rPr b="0" i="0" lang="ru-RU" sz="3200" u="none" cap="none" strike="noStrike">
                <a:solidFill>
                  <a:srgbClr val="000000"/>
                </a:solidFill>
                <a:latin typeface="Consolas"/>
                <a:ea typeface="Consolas"/>
                <a:cs typeface="Consolas"/>
                <a:sym typeface="Consolas"/>
              </a:rPr>
              <a:t>}</a:t>
            </a:r>
            <a:endParaRPr b="1" i="0" sz="2400" u="none" cap="none" strike="noStrike">
              <a:solidFill>
                <a:srgbClr val="FFFFFF"/>
              </a:solidFill>
              <a:latin typeface="Verdana"/>
              <a:ea typeface="Verdana"/>
              <a:cs typeface="Verdana"/>
              <a:sym typeface="Verdana"/>
            </a:endParaRPr>
          </a:p>
        </p:txBody>
      </p:sp>
      <p:sp>
        <p:nvSpPr>
          <p:cNvPr id="243" name="Google Shape;243;p33"/>
          <p:cNvSpPr/>
          <p:nvPr/>
        </p:nvSpPr>
        <p:spPr>
          <a:xfrm>
            <a:off x="7910346" y="2766126"/>
            <a:ext cx="2913666" cy="52318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4000"/>
              <a:buFont typeface="Arial"/>
              <a:buNone/>
            </a:pPr>
            <a:r>
              <a:rPr b="0" i="0" lang="ru-RU" sz="2800" u="none" cap="none" strike="noStrike">
                <a:solidFill>
                  <a:srgbClr val="A52A2A"/>
                </a:solidFill>
                <a:latin typeface="Consolas"/>
                <a:ea typeface="Consolas"/>
                <a:cs typeface="Consolas"/>
                <a:sym typeface="Consolas"/>
              </a:rPr>
              <a:t>Результат</a:t>
            </a:r>
            <a:endParaRPr b="1" i="0" sz="2800" u="none" cap="none" strike="noStrike">
              <a:solidFill>
                <a:srgbClr val="FFFFFF"/>
              </a:solidFill>
              <a:latin typeface="Verdana"/>
              <a:ea typeface="Verdana"/>
              <a:cs typeface="Verdana"/>
              <a:sym typeface="Verdana"/>
            </a:endParaRPr>
          </a:p>
        </p:txBody>
      </p:sp>
      <p:sp>
        <p:nvSpPr>
          <p:cNvPr id="244" name="Google Shape;244;p33"/>
          <p:cNvSpPr/>
          <p:nvPr/>
        </p:nvSpPr>
        <p:spPr>
          <a:xfrm>
            <a:off x="6357728" y="5067300"/>
            <a:ext cx="5572543" cy="1015622"/>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rgbClr val="FFFFFF"/>
              </a:buClr>
              <a:buSzPts val="4000"/>
              <a:buFont typeface="Arial"/>
              <a:buNone/>
            </a:pPr>
            <a:r>
              <a:rPr b="0" i="0" lang="ru-RU" sz="2000" u="none" cap="none" strike="noStrike">
                <a:solidFill>
                  <a:srgbClr val="A52A2A"/>
                </a:solidFill>
                <a:latin typeface="Consolas"/>
                <a:ea typeface="Consolas"/>
                <a:cs typeface="Consolas"/>
                <a:sym typeface="Consolas"/>
              </a:rPr>
              <a:t>Значення wrap визначає, що гнучкі елементи будуть переноситись при необхідності</a:t>
            </a:r>
            <a:endParaRPr b="0" i="0" sz="2000" u="none" cap="none" strike="noStrike">
              <a:solidFill>
                <a:srgbClr val="FFFFFF"/>
              </a:solidFill>
              <a:latin typeface="Verdana"/>
              <a:ea typeface="Verdana"/>
              <a:cs typeface="Verdana"/>
              <a:sym typeface="Verdana"/>
            </a:endParaRPr>
          </a:p>
        </p:txBody>
      </p:sp>
      <p:pic>
        <p:nvPicPr>
          <p:cNvPr id="245" name="Google Shape;245;p33"/>
          <p:cNvPicPr preferRelativeResize="0"/>
          <p:nvPr/>
        </p:nvPicPr>
        <p:blipFill rotWithShape="1">
          <a:blip r:embed="rId3">
            <a:alphaModFix/>
          </a:blip>
          <a:srcRect b="0" l="0" r="0" t="0"/>
          <a:stretch/>
        </p:blipFill>
        <p:spPr>
          <a:xfrm>
            <a:off x="6357728" y="3463625"/>
            <a:ext cx="5833008" cy="972168"/>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1_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Тема Office">
  <a:themeElements>
    <a:clrScheme name="Стандартная">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