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250" y="1482570"/>
            <a:ext cx="8361229" cy="3300754"/>
          </a:xfrm>
        </p:spPr>
        <p:txBody>
          <a:bodyPr/>
          <a:lstStyle/>
          <a:p>
            <a:pPr algn="ctr"/>
            <a:r>
              <a:rPr lang="uk-UA" sz="6600" b="1" dirty="0" smtClean="0"/>
              <a:t>Педагогіка та психологія вищої школи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291" y="2535315"/>
            <a:ext cx="9601200" cy="4322685"/>
          </a:xfrm>
        </p:spPr>
        <p:txBody>
          <a:bodyPr>
            <a:normAutofit lnSpcReduction="10000"/>
          </a:bodyPr>
          <a:lstStyle/>
          <a:p>
            <a:pPr marL="0" indent="355600" algn="just">
              <a:buNone/>
            </a:pPr>
            <a:r>
              <a:rPr lang="uk-UA" sz="2800" dirty="0"/>
              <a:t>Метою курсу є підготовка студентів магістратури до професійної діяльності через формування системних знань щодо закономірностей та педагогічних характеристик системи вищої освіти, її структури та змісту, методологічних, психолого-педагогічних та методичних основ організації освітнього процесу у вищій школі, науково-дослідної роботи у закладах вищої освіти; загальної та педагогічної культури викладача закладу вищої освіти.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 smtClean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206" y="2459116"/>
            <a:ext cx="10524478" cy="39771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формування глибоких і міцних знань теоретико-методологічних та методичних основ педагогіки та психології вищої школи;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розкриття </a:t>
            </a:r>
            <a:r>
              <a:rPr lang="uk-UA" sz="2000" dirty="0"/>
              <a:t>сутності й закономірностей освітнього процесу у вищій школі;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інтеграція </a:t>
            </a:r>
            <a:r>
              <a:rPr lang="uk-UA" sz="2000" dirty="0"/>
              <a:t>та систематизація набутих у процесі професійного навчання знань про психолого-педагогічні передумови підвищення якості вищої освіти;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формування </a:t>
            </a:r>
            <a:r>
              <a:rPr lang="uk-UA" sz="2000" dirty="0"/>
              <a:t>професійного мислення магістрантів, набуття ними досвіду творчого використання психолого-педагогічних знань для вирішення конкретних завдань навчально-професійної та майбутньої науково-педагогічної діяльності;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сприяння </a:t>
            </a:r>
            <a:r>
              <a:rPr lang="uk-UA" sz="2000" dirty="0"/>
              <a:t>професійному самовизначенню та набуттю магістрантами </a:t>
            </a:r>
            <a:r>
              <a:rPr lang="uk-UA" sz="2000" dirty="0" err="1"/>
              <a:t>професійно</a:t>
            </a:r>
            <a:r>
              <a:rPr lang="uk-UA" sz="2000" dirty="0"/>
              <a:t>-педагогічної ідентичності через усвідомлення закономірностей організації фахової діяльності педагога вищої школи. 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6997" y="1160099"/>
            <a:ext cx="8761413" cy="706964"/>
          </a:xfrm>
        </p:spPr>
        <p:txBody>
          <a:bodyPr/>
          <a:lstStyle/>
          <a:p>
            <a:r>
              <a:rPr lang="uk-UA" b="1" dirty="0"/>
              <a:t>У 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948220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000" dirty="0"/>
              <a:t>розкривати зміст основних понять і концептуальних положень дисципліни;</a:t>
            </a:r>
            <a:endParaRPr lang="ru-RU" sz="2000" dirty="0"/>
          </a:p>
          <a:p>
            <a:pPr lvl="0"/>
            <a:r>
              <a:rPr lang="uk-UA" sz="2000" dirty="0"/>
              <a:t>працювати із сучасними науковими психолого-педагогічними джерелами інформації;</a:t>
            </a:r>
            <a:endParaRPr lang="ru-RU" sz="2000" dirty="0"/>
          </a:p>
          <a:p>
            <a:pPr lvl="0"/>
            <a:r>
              <a:rPr lang="uk-UA" sz="2000" dirty="0"/>
              <a:t>застосовувати новітні й традиційні технології навчання та виховання в процесі здійснення педагогічної діяльності в закладах вищої освіти;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sz="2000" dirty="0"/>
              <a:t>організовувати позитивне професійне спілкування зі студентами на основі безконфліктної взаємодії;</a:t>
            </a:r>
            <a:endParaRPr lang="ru-RU" sz="2000" dirty="0"/>
          </a:p>
          <a:p>
            <a:pPr lvl="0"/>
            <a:r>
              <a:rPr lang="uk-UA" sz="2000" dirty="0"/>
              <a:t>проводити психолого-педагогічні дослідження та запроваджувати їх результати в практичну викладацьку діяльність.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2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9</TotalTime>
  <Words>370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Ион (конференц-зал)</vt:lpstr>
      <vt:lpstr>Педагогіка та психологія вищої школи</vt:lpstr>
      <vt:lpstr>МЕТА КУРСУ </vt:lpstr>
      <vt:lpstr>Завдання курсу</vt:lpstr>
      <vt:lpstr>У разі успішного завершення курсу студент зможе: 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Home-PC</cp:lastModifiedBy>
  <cp:revision>3</cp:revision>
  <dcterms:created xsi:type="dcterms:W3CDTF">2020-08-26T11:19:41Z</dcterms:created>
  <dcterms:modified xsi:type="dcterms:W3CDTF">2020-08-26T11:29:14Z</dcterms:modified>
</cp:coreProperties>
</file>