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63" r:id="rId2"/>
    <p:sldId id="264" r:id="rId3"/>
    <p:sldId id="266" r:id="rId4"/>
    <p:sldId id="267" r:id="rId5"/>
    <p:sldId id="268" r:id="rId6"/>
    <p:sldId id="265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85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961B532-A31D-4049-8424-82BEA014A79D}">
      <dgm:prSet/>
      <dgm:spPr/>
      <dgm:t>
        <a:bodyPr/>
        <a:lstStyle/>
        <a:p>
          <a:r>
            <a:rPr lang="ru-RU" dirty="0" err="1" smtClean="0"/>
            <a:t>Чи</a:t>
          </a:r>
          <a:r>
            <a:rPr lang="ru-RU" dirty="0" smtClean="0"/>
            <a:t> може перекладач повністю змінювати заголовок </a:t>
          </a:r>
          <a:r>
            <a:rPr lang="ru-RU" dirty="0" err="1" smtClean="0"/>
            <a:t>твору</a:t>
          </a:r>
          <a:endParaRPr lang="ru-RU" dirty="0" smtClean="0"/>
        </a:p>
      </dgm:t>
    </dgm:pt>
    <dgm:pt modelId="{E1D7ED54-D844-42E8-A846-ADFB1F1548D0}" type="parTrans" cxnId="{CF6C49B9-66CD-49C8-A2A6-0EB865CB1CFA}">
      <dgm:prSet/>
      <dgm:spPr/>
      <dgm:t>
        <a:bodyPr/>
        <a:lstStyle/>
        <a:p>
          <a:endParaRPr lang="ru-RU"/>
        </a:p>
      </dgm:t>
    </dgm:pt>
    <dgm:pt modelId="{5BC736BF-D933-4804-A457-1E8094A2134B}" type="sibTrans" cxnId="{CF6C49B9-66CD-49C8-A2A6-0EB865CB1CFA}">
      <dgm:prSet/>
      <dgm:spPr/>
      <dgm:t>
        <a:bodyPr/>
        <a:lstStyle/>
        <a:p>
          <a:endParaRPr lang="ru-RU"/>
        </a:p>
      </dgm:t>
    </dgm:pt>
    <dgm:pt modelId="{C0F4BBE5-61B0-4EF5-A119-E2A836EABB2C}">
      <dgm:prSet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за твір світової літератури, який постійно потребує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перекладів</a:t>
          </a:r>
          <a:r>
            <a:rPr lang="ru-RU" dirty="0" smtClean="0"/>
            <a:t> </a:t>
          </a:r>
        </a:p>
      </dgm:t>
    </dgm:pt>
    <dgm:pt modelId="{5F7A93A0-D374-438F-AF03-C030A9A15F21}" type="parTrans" cxnId="{D147CF8A-32C1-4E29-9700-AE22183A6527}">
      <dgm:prSet/>
      <dgm:spPr/>
      <dgm:t>
        <a:bodyPr/>
        <a:lstStyle/>
        <a:p>
          <a:endParaRPr lang="ru-RU"/>
        </a:p>
      </dgm:t>
    </dgm:pt>
    <dgm:pt modelId="{DDC29E40-3930-450C-97A0-024B99F61687}" type="sibTrans" cxnId="{D147CF8A-32C1-4E29-9700-AE22183A6527}">
      <dgm:prSet/>
      <dgm:spPr/>
      <dgm:t>
        <a:bodyPr/>
        <a:lstStyle/>
        <a:p>
          <a:endParaRPr lang="ru-RU"/>
        </a:p>
      </dgm:t>
    </dgm:pt>
    <dgm:pt modelId="{34890868-A2D0-4488-9D79-86B5D44FC2AE}">
      <dgm:prSet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спільного між королем тролів, вільшаним королем та лісовиком</a:t>
          </a:r>
        </a:p>
      </dgm:t>
    </dgm:pt>
    <dgm:pt modelId="{25B29281-72E6-423B-A90D-936A5317D17E}" type="parTrans" cxnId="{5BDD027C-E775-4CF2-8785-1659D79025C8}">
      <dgm:prSet/>
      <dgm:spPr/>
      <dgm:t>
        <a:bodyPr/>
        <a:lstStyle/>
        <a:p>
          <a:endParaRPr lang="ru-RU"/>
        </a:p>
      </dgm:t>
    </dgm:pt>
    <dgm:pt modelId="{6897F9A7-5241-440A-8AF4-D750048944D5}" type="sibTrans" cxnId="{5BDD027C-E775-4CF2-8785-1659D79025C8}">
      <dgm:prSet/>
      <dgm:spPr/>
      <dgm:t>
        <a:bodyPr/>
        <a:lstStyle/>
        <a:p>
          <a:endParaRPr lang="ru-RU"/>
        </a:p>
      </dgm:t>
    </dgm:pt>
    <dgm:pt modelId="{3CD1F34D-B914-4A1A-BC6B-75CA818CA403}">
      <dgm:prSet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/>
            <a:t>означають імена персонажів у циклі романів про Гаррі Поттера та чи варто їх перекладати</a:t>
          </a:r>
        </a:p>
      </dgm:t>
    </dgm:pt>
    <dgm:pt modelId="{DFCE6A46-8E60-4554-88EF-BE83E1DB3A07}" type="parTrans" cxnId="{207EFCE1-6FED-4CC3-9CA5-8853C9F9B3A8}">
      <dgm:prSet/>
      <dgm:spPr/>
      <dgm:t>
        <a:bodyPr/>
        <a:lstStyle/>
        <a:p>
          <a:endParaRPr lang="ru-RU"/>
        </a:p>
      </dgm:t>
    </dgm:pt>
    <dgm:pt modelId="{A22EC955-BE0A-427C-987D-88B961FC3D8A}" type="sibTrans" cxnId="{207EFCE1-6FED-4CC3-9CA5-8853C9F9B3A8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21354-89D5-4C91-9900-A0A8E3DBE66C}" type="pres">
      <dgm:prSet presAssocID="{34890868-A2D0-4488-9D79-86B5D44FC2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D11E8-2EEF-439B-BB55-B85B25ABFAB3}" type="pres">
      <dgm:prSet presAssocID="{6897F9A7-5241-440A-8AF4-D750048944D5}" presName="sibTrans" presStyleCnt="0"/>
      <dgm:spPr/>
    </dgm:pt>
    <dgm:pt modelId="{6AF89AFC-0A9F-42A7-9DD6-55305000F785}" type="pres">
      <dgm:prSet presAssocID="{C0F4BBE5-61B0-4EF5-A119-E2A836EABB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73070-A7F6-47D9-A958-00159492A756}" type="pres">
      <dgm:prSet presAssocID="{DDC29E40-3930-450C-97A0-024B99F61687}" presName="sibTrans" presStyleCnt="0"/>
      <dgm:spPr/>
    </dgm:pt>
    <dgm:pt modelId="{003BCC3E-FC2F-43FD-B02C-0701B658B741}" type="pres">
      <dgm:prSet presAssocID="{7961B532-A31D-4049-8424-82BEA014A7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1C48F-9B69-4C4B-AAFA-79CB5C3A2B39}" type="pres">
      <dgm:prSet presAssocID="{5BC736BF-D933-4804-A457-1E8094A2134B}" presName="sibTrans" presStyleCnt="0"/>
      <dgm:spPr/>
    </dgm:pt>
    <dgm:pt modelId="{DA8E010B-67BB-4A65-9819-E9F661C7A18E}" type="pres">
      <dgm:prSet presAssocID="{3CD1F34D-B914-4A1A-BC6B-75CA818CA4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EFCE1-6FED-4CC3-9CA5-8853C9F9B3A8}" srcId="{D7BA5E47-706B-4628-80A2-8506B6345377}" destId="{3CD1F34D-B914-4A1A-BC6B-75CA818CA403}" srcOrd="3" destOrd="0" parTransId="{DFCE6A46-8E60-4554-88EF-BE83E1DB3A07}" sibTransId="{A22EC955-BE0A-427C-987D-88B961FC3D8A}"/>
    <dgm:cxn modelId="{5BDD027C-E775-4CF2-8785-1659D79025C8}" srcId="{D7BA5E47-706B-4628-80A2-8506B6345377}" destId="{34890868-A2D0-4488-9D79-86B5D44FC2AE}" srcOrd="0" destOrd="0" parTransId="{25B29281-72E6-423B-A90D-936A5317D17E}" sibTransId="{6897F9A7-5241-440A-8AF4-D750048944D5}"/>
    <dgm:cxn modelId="{E7202CAF-CA0C-43EB-9DA5-650A42B2221A}" type="presOf" srcId="{34890868-A2D0-4488-9D79-86B5D44FC2AE}" destId="{FEC21354-89D5-4C91-9900-A0A8E3DBE66C}" srcOrd="0" destOrd="0" presId="urn:microsoft.com/office/officeart/2005/8/layout/default"/>
    <dgm:cxn modelId="{D147CF8A-32C1-4E29-9700-AE22183A6527}" srcId="{D7BA5E47-706B-4628-80A2-8506B6345377}" destId="{C0F4BBE5-61B0-4EF5-A119-E2A836EABB2C}" srcOrd="1" destOrd="0" parTransId="{5F7A93A0-D374-438F-AF03-C030A9A15F21}" sibTransId="{DDC29E40-3930-450C-97A0-024B99F61687}"/>
    <dgm:cxn modelId="{7C55D1A9-9D82-4659-9FB8-1C7D6612EE8B}" type="presOf" srcId="{3CD1F34D-B914-4A1A-BC6B-75CA818CA403}" destId="{DA8E010B-67BB-4A65-9819-E9F661C7A18E}" srcOrd="0" destOrd="0" presId="urn:microsoft.com/office/officeart/2005/8/layout/default"/>
    <dgm:cxn modelId="{CF6C49B9-66CD-49C8-A2A6-0EB865CB1CFA}" srcId="{D7BA5E47-706B-4628-80A2-8506B6345377}" destId="{7961B532-A31D-4049-8424-82BEA014A79D}" srcOrd="2" destOrd="0" parTransId="{E1D7ED54-D844-42E8-A846-ADFB1F1548D0}" sibTransId="{5BC736BF-D933-4804-A457-1E8094A2134B}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871E4C37-92C6-4B8C-A8DC-685A392BFEE3}" type="presOf" srcId="{C0F4BBE5-61B0-4EF5-A119-E2A836EABB2C}" destId="{6AF89AFC-0A9F-42A7-9DD6-55305000F785}" srcOrd="0" destOrd="0" presId="urn:microsoft.com/office/officeart/2005/8/layout/default"/>
    <dgm:cxn modelId="{FC362D96-FA44-4B99-B127-CAC1A8238BE0}" type="presOf" srcId="{7961B532-A31D-4049-8424-82BEA014A79D}" destId="{003BCC3E-FC2F-43FD-B02C-0701B658B741}" srcOrd="0" destOrd="0" presId="urn:microsoft.com/office/officeart/2005/8/layout/default"/>
    <dgm:cxn modelId="{CA2EF450-F4B7-4493-AC34-AA2AF6B46739}" type="presParOf" srcId="{E2ABA5B4-EDDC-46D4-B129-85588C2812C9}" destId="{FEC21354-89D5-4C91-9900-A0A8E3DBE66C}" srcOrd="0" destOrd="0" presId="urn:microsoft.com/office/officeart/2005/8/layout/default"/>
    <dgm:cxn modelId="{DFD00F59-561A-4C18-9D7C-5A379B49BD14}" type="presParOf" srcId="{E2ABA5B4-EDDC-46D4-B129-85588C2812C9}" destId="{AF4D11E8-2EEF-439B-BB55-B85B25ABFAB3}" srcOrd="1" destOrd="0" presId="urn:microsoft.com/office/officeart/2005/8/layout/default"/>
    <dgm:cxn modelId="{13D28385-EC78-44F4-B721-B649F9884919}" type="presParOf" srcId="{E2ABA5B4-EDDC-46D4-B129-85588C2812C9}" destId="{6AF89AFC-0A9F-42A7-9DD6-55305000F785}" srcOrd="2" destOrd="0" presId="urn:microsoft.com/office/officeart/2005/8/layout/default"/>
    <dgm:cxn modelId="{25FC40FD-E89C-4481-BACC-97EB7A07306C}" type="presParOf" srcId="{E2ABA5B4-EDDC-46D4-B129-85588C2812C9}" destId="{96A73070-A7F6-47D9-A958-00159492A756}" srcOrd="3" destOrd="0" presId="urn:microsoft.com/office/officeart/2005/8/layout/default"/>
    <dgm:cxn modelId="{D57530C8-9116-4D0F-8CD1-EAD3C4851259}" type="presParOf" srcId="{E2ABA5B4-EDDC-46D4-B129-85588C2812C9}" destId="{003BCC3E-FC2F-43FD-B02C-0701B658B741}" srcOrd="4" destOrd="0" presId="urn:microsoft.com/office/officeart/2005/8/layout/default"/>
    <dgm:cxn modelId="{D2546C6B-7DAF-4EC2-A148-04284EE0166D}" type="presParOf" srcId="{E2ABA5B4-EDDC-46D4-B129-85588C2812C9}" destId="{AA71C48F-9B69-4C4B-AAFA-79CB5C3A2B39}" srcOrd="5" destOrd="0" presId="urn:microsoft.com/office/officeart/2005/8/layout/default"/>
    <dgm:cxn modelId="{50794DF1-D03F-452C-9134-D6BE878ED584}" type="presParOf" srcId="{E2ABA5B4-EDDC-46D4-B129-85588C2812C9}" destId="{DA8E010B-67BB-4A65-9819-E9F661C7A1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76D5D-F805-41BE-8F8E-6D06592CE6D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FD2D71-3351-4164-A5E2-1FF6EF029A6D}">
      <dgm:prSet/>
      <dgm:spPr/>
      <dgm:t>
        <a:bodyPr/>
        <a:lstStyle/>
        <a:p>
          <a:r>
            <a:rPr lang="de-DE" dirty="0" err="1" smtClean="0"/>
            <a:t>nuts</a:t>
          </a:r>
          <a:r>
            <a:rPr lang="de-DE" dirty="0" smtClean="0"/>
            <a:t> («</a:t>
          </a:r>
          <a:r>
            <a:rPr lang="ru-RU" dirty="0" err="1" smtClean="0"/>
            <a:t>ненормальний</a:t>
          </a:r>
          <a:r>
            <a:rPr lang="ru-RU" dirty="0" smtClean="0"/>
            <a:t>, псих»)</a:t>
          </a:r>
          <a:endParaRPr lang="ru-RU" dirty="0"/>
        </a:p>
      </dgm:t>
    </dgm:pt>
    <dgm:pt modelId="{AAB00262-79A2-4A17-A33D-2EEA875BFF81}" type="parTrans" cxnId="{C37911B6-68A6-4EF1-81B4-C57275C9D415}">
      <dgm:prSet/>
      <dgm:spPr/>
      <dgm:t>
        <a:bodyPr/>
        <a:lstStyle/>
        <a:p>
          <a:endParaRPr lang="ru-RU"/>
        </a:p>
      </dgm:t>
    </dgm:pt>
    <dgm:pt modelId="{8DCAC3C3-80FC-43AF-9919-299A7F2A849D}" type="sibTrans" cxnId="{C37911B6-68A6-4EF1-81B4-C57275C9D415}">
      <dgm:prSet/>
      <dgm:spPr/>
      <dgm:t>
        <a:bodyPr/>
        <a:lstStyle/>
        <a:p>
          <a:endParaRPr lang="ru-RU"/>
        </a:p>
      </dgm:t>
    </dgm:pt>
    <dgm:pt modelId="{45B07750-9A4F-46A3-9DE4-99C92C142C94}">
      <dgm:prSet/>
      <dgm:spPr/>
      <dgm:t>
        <a:bodyPr/>
        <a:lstStyle/>
        <a:p>
          <a:r>
            <a:rPr lang="de-DE" dirty="0" err="1" smtClean="0"/>
            <a:t>dump</a:t>
          </a:r>
          <a:r>
            <a:rPr lang="de-DE" dirty="0" smtClean="0"/>
            <a:t> («</a:t>
          </a:r>
          <a:r>
            <a:rPr lang="ru-RU" dirty="0" err="1" smtClean="0"/>
            <a:t>діра</a:t>
          </a:r>
          <a:r>
            <a:rPr lang="ru-RU" dirty="0" smtClean="0"/>
            <a:t>») </a:t>
          </a:r>
          <a:endParaRPr lang="ru-RU" dirty="0"/>
        </a:p>
      </dgm:t>
    </dgm:pt>
    <dgm:pt modelId="{CC97B5D2-3D49-49EA-BA10-045D2D126C38}" type="parTrans" cxnId="{B7027252-94B8-4398-88BA-CDC0A4954382}">
      <dgm:prSet/>
      <dgm:spPr/>
      <dgm:t>
        <a:bodyPr/>
        <a:lstStyle/>
        <a:p>
          <a:endParaRPr lang="ru-RU"/>
        </a:p>
      </dgm:t>
    </dgm:pt>
    <dgm:pt modelId="{5677DC5B-5B71-419B-9722-AD79C747782D}" type="sibTrans" cxnId="{B7027252-94B8-4398-88BA-CDC0A4954382}">
      <dgm:prSet/>
      <dgm:spPr/>
      <dgm:t>
        <a:bodyPr/>
        <a:lstStyle/>
        <a:p>
          <a:endParaRPr lang="ru-RU"/>
        </a:p>
      </dgm:t>
    </dgm:pt>
    <dgm:pt modelId="{DFD280E9-8C7B-43EE-B4FA-9264394C1CA1}">
      <dgm:prSet/>
      <dgm:spPr/>
      <dgm:t>
        <a:bodyPr/>
        <a:lstStyle/>
        <a:p>
          <a:r>
            <a:rPr lang="ru-RU" dirty="0" err="1" smtClean="0"/>
            <a:t>goner</a:t>
          </a:r>
          <a:r>
            <a:rPr lang="ru-RU" dirty="0" smtClean="0"/>
            <a:t> («</a:t>
          </a:r>
          <a:r>
            <a:rPr lang="ru-RU" dirty="0" err="1" smtClean="0"/>
            <a:t>пропаща</a:t>
          </a:r>
          <a:r>
            <a:rPr lang="ru-RU" dirty="0" smtClean="0"/>
            <a:t> </a:t>
          </a:r>
          <a:r>
            <a:rPr lang="ru-RU" dirty="0" err="1" smtClean="0"/>
            <a:t>людина</a:t>
          </a:r>
          <a:r>
            <a:rPr lang="ru-RU" dirty="0" smtClean="0"/>
            <a:t>»)</a:t>
          </a:r>
          <a:endParaRPr lang="ru-RU" dirty="0"/>
        </a:p>
      </dgm:t>
    </dgm:pt>
    <dgm:pt modelId="{474C4DF4-9EFB-499F-A531-A909BFABE4F2}" type="parTrans" cxnId="{D0E9B15A-2E22-4AFA-A017-2829EFF13D39}">
      <dgm:prSet/>
      <dgm:spPr/>
      <dgm:t>
        <a:bodyPr/>
        <a:lstStyle/>
        <a:p>
          <a:endParaRPr lang="ru-RU"/>
        </a:p>
      </dgm:t>
    </dgm:pt>
    <dgm:pt modelId="{99629067-36E8-4F6D-8549-55DB41E350DD}" type="sibTrans" cxnId="{D0E9B15A-2E22-4AFA-A017-2829EFF13D39}">
      <dgm:prSet/>
      <dgm:spPr/>
      <dgm:t>
        <a:bodyPr/>
        <a:lstStyle/>
        <a:p>
          <a:endParaRPr lang="ru-RU"/>
        </a:p>
      </dgm:t>
    </dgm:pt>
    <dgm:pt modelId="{762D09B4-87F6-4E57-AECB-072810E19201}">
      <dgm:prSet/>
      <dgm:spPr/>
      <dgm:t>
        <a:bodyPr/>
        <a:lstStyle/>
        <a:p>
          <a:r>
            <a:rPr lang="ru-RU" dirty="0" smtClean="0"/>
            <a:t>to </a:t>
          </a:r>
          <a:r>
            <a:rPr lang="ru-RU" dirty="0" err="1" smtClean="0"/>
            <a:t>booze</a:t>
          </a:r>
          <a:r>
            <a:rPr lang="ru-RU" dirty="0" smtClean="0"/>
            <a:t> («</a:t>
          </a:r>
          <a:r>
            <a:rPr lang="ru-RU" dirty="0" err="1" smtClean="0"/>
            <a:t>зловживати</a:t>
          </a:r>
          <a:r>
            <a:rPr lang="ru-RU" dirty="0" smtClean="0"/>
            <a:t> алкоголем»)</a:t>
          </a:r>
          <a:endParaRPr lang="ru-RU" dirty="0"/>
        </a:p>
      </dgm:t>
    </dgm:pt>
    <dgm:pt modelId="{BFA46BEA-5827-4061-917F-6C4F281B8113}" type="parTrans" cxnId="{D140AEB1-CA79-41CB-BD92-1709B6114AF2}">
      <dgm:prSet/>
      <dgm:spPr/>
      <dgm:t>
        <a:bodyPr/>
        <a:lstStyle/>
        <a:p>
          <a:endParaRPr lang="ru-RU"/>
        </a:p>
      </dgm:t>
    </dgm:pt>
    <dgm:pt modelId="{2B13F42B-56E3-43AA-9467-06EE88E6D20C}" type="sibTrans" cxnId="{D140AEB1-CA79-41CB-BD92-1709B6114AF2}">
      <dgm:prSet/>
      <dgm:spPr/>
      <dgm:t>
        <a:bodyPr/>
        <a:lstStyle/>
        <a:p>
          <a:endParaRPr lang="ru-RU"/>
        </a:p>
      </dgm:t>
    </dgm:pt>
    <dgm:pt modelId="{851D6853-9A22-4D37-9BFE-0EDB454468D8}">
      <dgm:prSet/>
      <dgm:spPr/>
      <dgm:t>
        <a:bodyPr/>
        <a:lstStyle/>
        <a:p>
          <a:r>
            <a:rPr lang="de-DE" dirty="0" err="1" smtClean="0"/>
            <a:t>yellow-belly</a:t>
          </a:r>
          <a:r>
            <a:rPr lang="de-DE" dirty="0" smtClean="0"/>
            <a:t> (</a:t>
          </a:r>
          <a:r>
            <a:rPr lang="uk-UA" dirty="0" smtClean="0"/>
            <a:t>«</a:t>
          </a:r>
          <a:r>
            <a:rPr lang="ru-RU" dirty="0" err="1" smtClean="0"/>
            <a:t>боягуз</a:t>
          </a:r>
          <a:r>
            <a:rPr lang="ru-RU" dirty="0" smtClean="0"/>
            <a:t>»)</a:t>
          </a:r>
          <a:endParaRPr lang="ru-RU" dirty="0"/>
        </a:p>
      </dgm:t>
    </dgm:pt>
    <dgm:pt modelId="{3520E7C3-A88D-453C-B3EF-5EA259FE0F98}" type="parTrans" cxnId="{5437CE97-0BA0-4BFE-817F-00824EB87B5F}">
      <dgm:prSet/>
      <dgm:spPr/>
      <dgm:t>
        <a:bodyPr/>
        <a:lstStyle/>
        <a:p>
          <a:endParaRPr lang="ru-RU"/>
        </a:p>
      </dgm:t>
    </dgm:pt>
    <dgm:pt modelId="{5D466E05-8AB1-487C-A5F6-AC5B36E64EDB}" type="sibTrans" cxnId="{5437CE97-0BA0-4BFE-817F-00824EB87B5F}">
      <dgm:prSet/>
      <dgm:spPr/>
      <dgm:t>
        <a:bodyPr/>
        <a:lstStyle/>
        <a:p>
          <a:endParaRPr lang="ru-RU"/>
        </a:p>
      </dgm:t>
    </dgm:pt>
    <dgm:pt modelId="{10C32CA9-8160-4AAC-A90E-EFDA3B421FE5}">
      <dgm:prSet/>
      <dgm:spPr/>
      <dgm:t>
        <a:bodyPr/>
        <a:lstStyle/>
        <a:p>
          <a:r>
            <a:rPr lang="de-DE" dirty="0" smtClean="0"/>
            <a:t>hot-</a:t>
          </a:r>
          <a:r>
            <a:rPr lang="de-DE" dirty="0" err="1" smtClean="0"/>
            <a:t>shot</a:t>
          </a:r>
          <a:r>
            <a:rPr lang="uk-UA" smtClean="0"/>
            <a:t> - ?</a:t>
          </a:r>
          <a:r>
            <a:rPr lang="de-DE" smtClean="0"/>
            <a:t> </a:t>
          </a:r>
          <a:endParaRPr lang="ru-RU" dirty="0"/>
        </a:p>
      </dgm:t>
    </dgm:pt>
    <dgm:pt modelId="{56569F2D-265C-48B7-BA70-A430A015E834}" type="parTrans" cxnId="{699A0041-6F39-4105-80AD-73318094296A}">
      <dgm:prSet/>
      <dgm:spPr/>
      <dgm:t>
        <a:bodyPr/>
        <a:lstStyle/>
        <a:p>
          <a:endParaRPr lang="ru-RU"/>
        </a:p>
      </dgm:t>
    </dgm:pt>
    <dgm:pt modelId="{AF927A21-0453-4821-B734-9E15C06DC759}" type="sibTrans" cxnId="{699A0041-6F39-4105-80AD-73318094296A}">
      <dgm:prSet/>
      <dgm:spPr/>
      <dgm:t>
        <a:bodyPr/>
        <a:lstStyle/>
        <a:p>
          <a:endParaRPr lang="ru-RU"/>
        </a:p>
      </dgm:t>
    </dgm:pt>
    <dgm:pt modelId="{9FA9F750-0AA0-4FEF-882D-FBEC65BB0879}">
      <dgm:prSet/>
      <dgm:spPr/>
      <dgm:t>
        <a:bodyPr/>
        <a:lstStyle/>
        <a:p>
          <a:r>
            <a:rPr lang="de-DE" dirty="0" err="1" smtClean="0"/>
            <a:t>Stuff</a:t>
          </a:r>
          <a:r>
            <a:rPr lang="uk-UA" dirty="0" smtClean="0"/>
            <a:t> - ?</a:t>
          </a:r>
          <a:endParaRPr lang="ru-RU" dirty="0"/>
        </a:p>
      </dgm:t>
    </dgm:pt>
    <dgm:pt modelId="{1D3A0635-0566-4C78-BEFB-73235EA5D7DA}" type="parTrans" cxnId="{FE8D355B-59A2-4CF7-9741-9EF8AD0E25A0}">
      <dgm:prSet/>
      <dgm:spPr/>
      <dgm:t>
        <a:bodyPr/>
        <a:lstStyle/>
        <a:p>
          <a:endParaRPr lang="ru-RU"/>
        </a:p>
      </dgm:t>
    </dgm:pt>
    <dgm:pt modelId="{3EF80B82-34F8-4F04-B7FB-79A76CDF8CEF}" type="sibTrans" cxnId="{FE8D355B-59A2-4CF7-9741-9EF8AD0E25A0}">
      <dgm:prSet/>
      <dgm:spPr/>
      <dgm:t>
        <a:bodyPr/>
        <a:lstStyle/>
        <a:p>
          <a:endParaRPr lang="ru-RU"/>
        </a:p>
      </dgm:t>
    </dgm:pt>
    <dgm:pt modelId="{55E2E95E-105F-4DEB-8EBD-EB317689D497}">
      <dgm:prSet/>
      <dgm:spPr/>
      <dgm:t>
        <a:bodyPr/>
        <a:lstStyle/>
        <a:p>
          <a:r>
            <a:rPr lang="de-DE" dirty="0" smtClean="0"/>
            <a:t>Bastard</a:t>
          </a:r>
          <a:r>
            <a:rPr lang="uk-UA" dirty="0" smtClean="0"/>
            <a:t> - ?</a:t>
          </a:r>
          <a:endParaRPr lang="ru-RU" dirty="0"/>
        </a:p>
      </dgm:t>
    </dgm:pt>
    <dgm:pt modelId="{5A06F740-D35A-4012-952E-57D9155C6220}" type="parTrans" cxnId="{3055BBF4-57F4-4AF7-A1EF-67150E7B4004}">
      <dgm:prSet/>
      <dgm:spPr/>
      <dgm:t>
        <a:bodyPr/>
        <a:lstStyle/>
        <a:p>
          <a:endParaRPr lang="ru-RU"/>
        </a:p>
      </dgm:t>
    </dgm:pt>
    <dgm:pt modelId="{1D65E2CC-C32A-4CD6-AB08-1A82087396F2}" type="sibTrans" cxnId="{3055BBF4-57F4-4AF7-A1EF-67150E7B4004}">
      <dgm:prSet/>
      <dgm:spPr/>
      <dgm:t>
        <a:bodyPr/>
        <a:lstStyle/>
        <a:p>
          <a:endParaRPr lang="ru-RU"/>
        </a:p>
      </dgm:t>
    </dgm:pt>
    <dgm:pt modelId="{061AEA07-8116-4098-B63A-E9C404FEB23D}">
      <dgm:prSet/>
      <dgm:spPr/>
      <dgm:t>
        <a:bodyPr/>
        <a:lstStyle/>
        <a:p>
          <a:r>
            <a:rPr lang="de-DE" dirty="0" smtClean="0"/>
            <a:t>Boy</a:t>
          </a:r>
          <a:r>
            <a:rPr lang="uk-UA" dirty="0" smtClean="0"/>
            <a:t> - ?</a:t>
          </a:r>
          <a:endParaRPr lang="ru-RU" dirty="0"/>
        </a:p>
      </dgm:t>
    </dgm:pt>
    <dgm:pt modelId="{13F8F1DB-D0CB-457D-BFFA-AB956C667975}" type="parTrans" cxnId="{D195CB11-8958-41C5-89E6-35C338D99DEF}">
      <dgm:prSet/>
      <dgm:spPr/>
      <dgm:t>
        <a:bodyPr/>
        <a:lstStyle/>
        <a:p>
          <a:endParaRPr lang="ru-RU"/>
        </a:p>
      </dgm:t>
    </dgm:pt>
    <dgm:pt modelId="{115C96FC-472C-4AB8-8F22-761C2414339D}" type="sibTrans" cxnId="{D195CB11-8958-41C5-89E6-35C338D99DEF}">
      <dgm:prSet/>
      <dgm:spPr/>
      <dgm:t>
        <a:bodyPr/>
        <a:lstStyle/>
        <a:p>
          <a:endParaRPr lang="ru-RU"/>
        </a:p>
      </dgm:t>
    </dgm:pt>
    <dgm:pt modelId="{4001BECB-60CF-4505-9F64-1966601C021E}" type="pres">
      <dgm:prSet presAssocID="{3A076D5D-F805-41BE-8F8E-6D06592CE6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C3007-484C-4747-8F87-589E54E8B543}" type="pres">
      <dgm:prSet presAssocID="{061AEA07-8116-4098-B63A-E9C404FEB23D}" presName="node" presStyleLbl="node1" presStyleIdx="0" presStyleCnt="9" custLinFactNeighborX="1485" custLinFactNeighborY="-3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E79A5-303D-4EF5-A1DB-1ED25A979002}" type="pres">
      <dgm:prSet presAssocID="{115C96FC-472C-4AB8-8F22-761C2414339D}" presName="sibTrans" presStyleCnt="0"/>
      <dgm:spPr/>
    </dgm:pt>
    <dgm:pt modelId="{188ED5E7-F444-44AF-ABD8-6A019E379F6C}" type="pres">
      <dgm:prSet presAssocID="{45B07750-9A4F-46A3-9DE4-99C92C142C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EF9A1-5354-4118-A9AF-86D0445B0DEF}" type="pres">
      <dgm:prSet presAssocID="{5677DC5B-5B71-419B-9722-AD79C747782D}" presName="sibTrans" presStyleCnt="0"/>
      <dgm:spPr/>
    </dgm:pt>
    <dgm:pt modelId="{CCAF2B3D-CC97-4572-B2EF-BE5B93E51BD1}" type="pres">
      <dgm:prSet presAssocID="{8EFD2D71-3351-4164-A5E2-1FF6EF029A6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E4E5B-80E6-4DAE-8D33-DBF4F516B13A}" type="pres">
      <dgm:prSet presAssocID="{8DCAC3C3-80FC-43AF-9919-299A7F2A849D}" presName="sibTrans" presStyleCnt="0"/>
      <dgm:spPr/>
    </dgm:pt>
    <dgm:pt modelId="{18FA7EAC-667C-4231-857F-86DA34E5B108}" type="pres">
      <dgm:prSet presAssocID="{55E2E95E-105F-4DEB-8EBD-EB317689D49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AC662-5134-44EB-A07F-35F20F5EFC9D}" type="pres">
      <dgm:prSet presAssocID="{1D65E2CC-C32A-4CD6-AB08-1A82087396F2}" presName="sibTrans" presStyleCnt="0"/>
      <dgm:spPr/>
    </dgm:pt>
    <dgm:pt modelId="{35386D49-1C1C-42F7-969B-DEB2E2A4CA9A}" type="pres">
      <dgm:prSet presAssocID="{9FA9F750-0AA0-4FEF-882D-FBEC65BB087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6D398-E5A2-419B-B95F-1F918FA2A43A}" type="pres">
      <dgm:prSet presAssocID="{3EF80B82-34F8-4F04-B7FB-79A76CDF8CEF}" presName="sibTrans" presStyleCnt="0"/>
      <dgm:spPr/>
    </dgm:pt>
    <dgm:pt modelId="{D4021300-91B7-4916-AEBE-C1E6A61FF5E6}" type="pres">
      <dgm:prSet presAssocID="{10C32CA9-8160-4AAC-A90E-EFDA3B421FE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868D7-7F66-4195-BAF5-B37BD7A26E2D}" type="pres">
      <dgm:prSet presAssocID="{AF927A21-0453-4821-B734-9E15C06DC759}" presName="sibTrans" presStyleCnt="0"/>
      <dgm:spPr/>
    </dgm:pt>
    <dgm:pt modelId="{B235AF5C-3659-4AA3-95DA-AD4AB2429B4B}" type="pres">
      <dgm:prSet presAssocID="{851D6853-9A22-4D37-9BFE-0EDB454468D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7B29A-A9B2-49B4-94A6-07D1C95E923F}" type="pres">
      <dgm:prSet presAssocID="{5D466E05-8AB1-487C-A5F6-AC5B36E64EDB}" presName="sibTrans" presStyleCnt="0"/>
      <dgm:spPr/>
    </dgm:pt>
    <dgm:pt modelId="{2E044DC2-732C-404C-ABDE-49FCF933BF56}" type="pres">
      <dgm:prSet presAssocID="{762D09B4-87F6-4E57-AECB-072810E1920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9E1E3-DB15-4437-8796-F546F58C95A6}" type="pres">
      <dgm:prSet presAssocID="{2B13F42B-56E3-43AA-9467-06EE88E6D20C}" presName="sibTrans" presStyleCnt="0"/>
      <dgm:spPr/>
    </dgm:pt>
    <dgm:pt modelId="{A78C13C2-4D7E-4935-9C06-B36C5739A707}" type="pres">
      <dgm:prSet presAssocID="{DFD280E9-8C7B-43EE-B4FA-9264394C1CA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61C07-D6A9-4E79-9E60-53B2A376F011}" type="presOf" srcId="{8EFD2D71-3351-4164-A5E2-1FF6EF029A6D}" destId="{CCAF2B3D-CC97-4572-B2EF-BE5B93E51BD1}" srcOrd="0" destOrd="0" presId="urn:microsoft.com/office/officeart/2005/8/layout/default"/>
    <dgm:cxn modelId="{5DF1D3CC-9DD4-49B6-9AE5-63A68AD87072}" type="presOf" srcId="{851D6853-9A22-4D37-9BFE-0EDB454468D8}" destId="{B235AF5C-3659-4AA3-95DA-AD4AB2429B4B}" srcOrd="0" destOrd="0" presId="urn:microsoft.com/office/officeart/2005/8/layout/default"/>
    <dgm:cxn modelId="{D140AEB1-CA79-41CB-BD92-1709B6114AF2}" srcId="{3A076D5D-F805-41BE-8F8E-6D06592CE6DD}" destId="{762D09B4-87F6-4E57-AECB-072810E19201}" srcOrd="7" destOrd="0" parTransId="{BFA46BEA-5827-4061-917F-6C4F281B8113}" sibTransId="{2B13F42B-56E3-43AA-9467-06EE88E6D20C}"/>
    <dgm:cxn modelId="{608BF569-6546-4FE8-AD12-D2023C822A58}" type="presOf" srcId="{061AEA07-8116-4098-B63A-E9C404FEB23D}" destId="{048C3007-484C-4747-8F87-589E54E8B543}" srcOrd="0" destOrd="0" presId="urn:microsoft.com/office/officeart/2005/8/layout/default"/>
    <dgm:cxn modelId="{51FA2574-EC51-4915-874A-BCBD01D8252A}" type="presOf" srcId="{45B07750-9A4F-46A3-9DE4-99C92C142C94}" destId="{188ED5E7-F444-44AF-ABD8-6A019E379F6C}" srcOrd="0" destOrd="0" presId="urn:microsoft.com/office/officeart/2005/8/layout/default"/>
    <dgm:cxn modelId="{699A0041-6F39-4105-80AD-73318094296A}" srcId="{3A076D5D-F805-41BE-8F8E-6D06592CE6DD}" destId="{10C32CA9-8160-4AAC-A90E-EFDA3B421FE5}" srcOrd="5" destOrd="0" parTransId="{56569F2D-265C-48B7-BA70-A430A015E834}" sibTransId="{AF927A21-0453-4821-B734-9E15C06DC759}"/>
    <dgm:cxn modelId="{5437CE97-0BA0-4BFE-817F-00824EB87B5F}" srcId="{3A076D5D-F805-41BE-8F8E-6D06592CE6DD}" destId="{851D6853-9A22-4D37-9BFE-0EDB454468D8}" srcOrd="6" destOrd="0" parTransId="{3520E7C3-A88D-453C-B3EF-5EA259FE0F98}" sibTransId="{5D466E05-8AB1-487C-A5F6-AC5B36E64EDB}"/>
    <dgm:cxn modelId="{C37911B6-68A6-4EF1-81B4-C57275C9D415}" srcId="{3A076D5D-F805-41BE-8F8E-6D06592CE6DD}" destId="{8EFD2D71-3351-4164-A5E2-1FF6EF029A6D}" srcOrd="2" destOrd="0" parTransId="{AAB00262-79A2-4A17-A33D-2EEA875BFF81}" sibTransId="{8DCAC3C3-80FC-43AF-9919-299A7F2A849D}"/>
    <dgm:cxn modelId="{12B44710-25C3-4219-A6EF-88533BC446EA}" type="presOf" srcId="{10C32CA9-8160-4AAC-A90E-EFDA3B421FE5}" destId="{D4021300-91B7-4916-AEBE-C1E6A61FF5E6}" srcOrd="0" destOrd="0" presId="urn:microsoft.com/office/officeart/2005/8/layout/default"/>
    <dgm:cxn modelId="{E03E98C0-C48C-49C6-9709-74577E19080C}" type="presOf" srcId="{9FA9F750-0AA0-4FEF-882D-FBEC65BB0879}" destId="{35386D49-1C1C-42F7-969B-DEB2E2A4CA9A}" srcOrd="0" destOrd="0" presId="urn:microsoft.com/office/officeart/2005/8/layout/default"/>
    <dgm:cxn modelId="{374D3AB7-CD3F-4750-B264-A387BE9C57B7}" type="presOf" srcId="{762D09B4-87F6-4E57-AECB-072810E19201}" destId="{2E044DC2-732C-404C-ABDE-49FCF933BF56}" srcOrd="0" destOrd="0" presId="urn:microsoft.com/office/officeart/2005/8/layout/default"/>
    <dgm:cxn modelId="{FE8D355B-59A2-4CF7-9741-9EF8AD0E25A0}" srcId="{3A076D5D-F805-41BE-8F8E-6D06592CE6DD}" destId="{9FA9F750-0AA0-4FEF-882D-FBEC65BB0879}" srcOrd="4" destOrd="0" parTransId="{1D3A0635-0566-4C78-BEFB-73235EA5D7DA}" sibTransId="{3EF80B82-34F8-4F04-B7FB-79A76CDF8CEF}"/>
    <dgm:cxn modelId="{4AB7D30B-30DA-4D6A-A617-F72D78B04376}" type="presOf" srcId="{3A076D5D-F805-41BE-8F8E-6D06592CE6DD}" destId="{4001BECB-60CF-4505-9F64-1966601C021E}" srcOrd="0" destOrd="0" presId="urn:microsoft.com/office/officeart/2005/8/layout/default"/>
    <dgm:cxn modelId="{B7027252-94B8-4398-88BA-CDC0A4954382}" srcId="{3A076D5D-F805-41BE-8F8E-6D06592CE6DD}" destId="{45B07750-9A4F-46A3-9DE4-99C92C142C94}" srcOrd="1" destOrd="0" parTransId="{CC97B5D2-3D49-49EA-BA10-045D2D126C38}" sibTransId="{5677DC5B-5B71-419B-9722-AD79C747782D}"/>
    <dgm:cxn modelId="{3967FF72-2A14-4470-92DB-3CD1168B6F1D}" type="presOf" srcId="{55E2E95E-105F-4DEB-8EBD-EB317689D497}" destId="{18FA7EAC-667C-4231-857F-86DA34E5B108}" srcOrd="0" destOrd="0" presId="urn:microsoft.com/office/officeart/2005/8/layout/default"/>
    <dgm:cxn modelId="{B35472F0-FA48-4DE7-83E1-0CAAC7438A34}" type="presOf" srcId="{DFD280E9-8C7B-43EE-B4FA-9264394C1CA1}" destId="{A78C13C2-4D7E-4935-9C06-B36C5739A707}" srcOrd="0" destOrd="0" presId="urn:microsoft.com/office/officeart/2005/8/layout/default"/>
    <dgm:cxn modelId="{D0E9B15A-2E22-4AFA-A017-2829EFF13D39}" srcId="{3A076D5D-F805-41BE-8F8E-6D06592CE6DD}" destId="{DFD280E9-8C7B-43EE-B4FA-9264394C1CA1}" srcOrd="8" destOrd="0" parTransId="{474C4DF4-9EFB-499F-A531-A909BFABE4F2}" sibTransId="{99629067-36E8-4F6D-8549-55DB41E350DD}"/>
    <dgm:cxn modelId="{D195CB11-8958-41C5-89E6-35C338D99DEF}" srcId="{3A076D5D-F805-41BE-8F8E-6D06592CE6DD}" destId="{061AEA07-8116-4098-B63A-E9C404FEB23D}" srcOrd="0" destOrd="0" parTransId="{13F8F1DB-D0CB-457D-BFFA-AB956C667975}" sibTransId="{115C96FC-472C-4AB8-8F22-761C2414339D}"/>
    <dgm:cxn modelId="{3055BBF4-57F4-4AF7-A1EF-67150E7B4004}" srcId="{3A076D5D-F805-41BE-8F8E-6D06592CE6DD}" destId="{55E2E95E-105F-4DEB-8EBD-EB317689D497}" srcOrd="3" destOrd="0" parTransId="{5A06F740-D35A-4012-952E-57D9155C6220}" sibTransId="{1D65E2CC-C32A-4CD6-AB08-1A82087396F2}"/>
    <dgm:cxn modelId="{C30C26DC-6D2A-4DC8-8C2F-79FCA6615BA0}" type="presParOf" srcId="{4001BECB-60CF-4505-9F64-1966601C021E}" destId="{048C3007-484C-4747-8F87-589E54E8B543}" srcOrd="0" destOrd="0" presId="urn:microsoft.com/office/officeart/2005/8/layout/default"/>
    <dgm:cxn modelId="{254FB3BB-241E-4C62-AA2A-28F37871B9EE}" type="presParOf" srcId="{4001BECB-60CF-4505-9F64-1966601C021E}" destId="{FEBE79A5-303D-4EF5-A1DB-1ED25A979002}" srcOrd="1" destOrd="0" presId="urn:microsoft.com/office/officeart/2005/8/layout/default"/>
    <dgm:cxn modelId="{79B34731-0682-4DB2-9166-7228D6178848}" type="presParOf" srcId="{4001BECB-60CF-4505-9F64-1966601C021E}" destId="{188ED5E7-F444-44AF-ABD8-6A019E379F6C}" srcOrd="2" destOrd="0" presId="urn:microsoft.com/office/officeart/2005/8/layout/default"/>
    <dgm:cxn modelId="{570F33DA-5D98-4116-ACB3-FD7B325573EA}" type="presParOf" srcId="{4001BECB-60CF-4505-9F64-1966601C021E}" destId="{FC2EF9A1-5354-4118-A9AF-86D0445B0DEF}" srcOrd="3" destOrd="0" presId="urn:microsoft.com/office/officeart/2005/8/layout/default"/>
    <dgm:cxn modelId="{E4661A43-EAC5-4880-B39C-BDCD4445673A}" type="presParOf" srcId="{4001BECB-60CF-4505-9F64-1966601C021E}" destId="{CCAF2B3D-CC97-4572-B2EF-BE5B93E51BD1}" srcOrd="4" destOrd="0" presId="urn:microsoft.com/office/officeart/2005/8/layout/default"/>
    <dgm:cxn modelId="{08C2BE3B-2D64-4CA8-A30E-3322BB7AAF44}" type="presParOf" srcId="{4001BECB-60CF-4505-9F64-1966601C021E}" destId="{527E4E5B-80E6-4DAE-8D33-DBF4F516B13A}" srcOrd="5" destOrd="0" presId="urn:microsoft.com/office/officeart/2005/8/layout/default"/>
    <dgm:cxn modelId="{410798CE-21E2-439A-8974-CD3032DC98E3}" type="presParOf" srcId="{4001BECB-60CF-4505-9F64-1966601C021E}" destId="{18FA7EAC-667C-4231-857F-86DA34E5B108}" srcOrd="6" destOrd="0" presId="urn:microsoft.com/office/officeart/2005/8/layout/default"/>
    <dgm:cxn modelId="{6B61E742-474C-49FA-9DF1-40F760260712}" type="presParOf" srcId="{4001BECB-60CF-4505-9F64-1966601C021E}" destId="{354AC662-5134-44EB-A07F-35F20F5EFC9D}" srcOrd="7" destOrd="0" presId="urn:microsoft.com/office/officeart/2005/8/layout/default"/>
    <dgm:cxn modelId="{61C57D1F-BD0B-40DA-948A-F0562BA7C6B9}" type="presParOf" srcId="{4001BECB-60CF-4505-9F64-1966601C021E}" destId="{35386D49-1C1C-42F7-969B-DEB2E2A4CA9A}" srcOrd="8" destOrd="0" presId="urn:microsoft.com/office/officeart/2005/8/layout/default"/>
    <dgm:cxn modelId="{C70A8046-0DCF-42F9-AAF4-F11E334A189D}" type="presParOf" srcId="{4001BECB-60CF-4505-9F64-1966601C021E}" destId="{1D36D398-E5A2-419B-B95F-1F918FA2A43A}" srcOrd="9" destOrd="0" presId="urn:microsoft.com/office/officeart/2005/8/layout/default"/>
    <dgm:cxn modelId="{00BC1083-0E2C-4037-8F7B-456A32C47292}" type="presParOf" srcId="{4001BECB-60CF-4505-9F64-1966601C021E}" destId="{D4021300-91B7-4916-AEBE-C1E6A61FF5E6}" srcOrd="10" destOrd="0" presId="urn:microsoft.com/office/officeart/2005/8/layout/default"/>
    <dgm:cxn modelId="{79B245C6-D84A-40CA-92BF-7E8D1F5140D8}" type="presParOf" srcId="{4001BECB-60CF-4505-9F64-1966601C021E}" destId="{B8A868D7-7F66-4195-BAF5-B37BD7A26E2D}" srcOrd="11" destOrd="0" presId="urn:microsoft.com/office/officeart/2005/8/layout/default"/>
    <dgm:cxn modelId="{9FC7E0CC-268D-4753-BD66-DAA277C2EEA0}" type="presParOf" srcId="{4001BECB-60CF-4505-9F64-1966601C021E}" destId="{B235AF5C-3659-4AA3-95DA-AD4AB2429B4B}" srcOrd="12" destOrd="0" presId="urn:microsoft.com/office/officeart/2005/8/layout/default"/>
    <dgm:cxn modelId="{1D410F22-8FED-40C1-8A31-C67F1F72BFAB}" type="presParOf" srcId="{4001BECB-60CF-4505-9F64-1966601C021E}" destId="{DAC7B29A-A9B2-49B4-94A6-07D1C95E923F}" srcOrd="13" destOrd="0" presId="urn:microsoft.com/office/officeart/2005/8/layout/default"/>
    <dgm:cxn modelId="{C3321145-4E8D-4EB3-B3E7-B3392B2A3B1F}" type="presParOf" srcId="{4001BECB-60CF-4505-9F64-1966601C021E}" destId="{2E044DC2-732C-404C-ABDE-49FCF933BF56}" srcOrd="14" destOrd="0" presId="urn:microsoft.com/office/officeart/2005/8/layout/default"/>
    <dgm:cxn modelId="{08850300-2C01-4411-BDD9-EFC3479ACAFF}" type="presParOf" srcId="{4001BECB-60CF-4505-9F64-1966601C021E}" destId="{2809E1E3-DB15-4437-8796-F546F58C95A6}" srcOrd="15" destOrd="0" presId="urn:microsoft.com/office/officeart/2005/8/layout/default"/>
    <dgm:cxn modelId="{7BEF0751-85FF-4862-9431-1717F9ABFF90}" type="presParOf" srcId="{4001BECB-60CF-4505-9F64-1966601C021E}" destId="{A78C13C2-4D7E-4935-9C06-B36C5739A70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637D2-A179-4F94-A706-2ADCE9DAAB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2DBE8-941D-48D7-A081-A190BBBF551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/>
            <a:t>Анафора</a:t>
          </a:r>
        </a:p>
        <a:p>
          <a:r>
            <a:rPr lang="ru-RU" dirty="0"/>
            <a:t>(на початку повтор)</a:t>
          </a:r>
        </a:p>
        <a:p>
          <a:r>
            <a:rPr lang="ru-RU" dirty="0"/>
            <a:t>А. ..........</a:t>
          </a:r>
        </a:p>
        <a:p>
          <a:r>
            <a:rPr lang="ru-RU" dirty="0"/>
            <a:t>А............</a:t>
          </a:r>
        </a:p>
        <a:p>
          <a:r>
            <a:rPr lang="ru-RU" dirty="0"/>
            <a:t>А............</a:t>
          </a:r>
        </a:p>
      </dgm:t>
    </dgm:pt>
    <dgm:pt modelId="{094B2887-9C99-41CB-8C53-650615760525}" type="parTrans" cxnId="{A1F5CB1A-7D53-4A99-A75E-759AA6F21E79}">
      <dgm:prSet/>
      <dgm:spPr/>
      <dgm:t>
        <a:bodyPr/>
        <a:lstStyle/>
        <a:p>
          <a:endParaRPr lang="ru-RU"/>
        </a:p>
      </dgm:t>
    </dgm:pt>
    <dgm:pt modelId="{73DEE89C-6604-460F-BAF6-A8DB74B3EAB5}" type="sibTrans" cxnId="{A1F5CB1A-7D53-4A99-A75E-759AA6F21E79}">
      <dgm:prSet/>
      <dgm:spPr/>
      <dgm:t>
        <a:bodyPr/>
        <a:lstStyle/>
        <a:p>
          <a:endParaRPr lang="ru-RU"/>
        </a:p>
      </dgm:t>
    </dgm:pt>
    <dgm:pt modelId="{8030CA44-BC8A-46C9-A4A1-7B95EDD3F43F}">
      <dgm:prSet phldrT="[Текст]"/>
      <dgm:spPr>
        <a:solidFill>
          <a:srgbClr val="7030A0"/>
        </a:solidFill>
      </dgm:spPr>
      <dgm:t>
        <a:bodyPr/>
        <a:lstStyle/>
        <a:p>
          <a:r>
            <a:rPr lang="ru-RU"/>
            <a:t>Епіфора</a:t>
          </a:r>
        </a:p>
        <a:p>
          <a:r>
            <a:rPr lang="ru-RU"/>
            <a:t>(в кінці повтор)</a:t>
          </a:r>
        </a:p>
        <a:p>
          <a:r>
            <a:rPr lang="ru-RU"/>
            <a:t>............Е</a:t>
          </a:r>
        </a:p>
        <a:p>
          <a:r>
            <a:rPr lang="ru-RU"/>
            <a:t>.............Е</a:t>
          </a:r>
        </a:p>
        <a:p>
          <a:r>
            <a:rPr lang="ru-RU"/>
            <a:t>.............Е</a:t>
          </a:r>
        </a:p>
      </dgm:t>
    </dgm:pt>
    <dgm:pt modelId="{D13FDA59-F553-41D3-BD9D-AD2EA87C254E}" type="parTrans" cxnId="{56918429-32E9-4258-8A82-75F4B10B9E06}">
      <dgm:prSet/>
      <dgm:spPr/>
      <dgm:t>
        <a:bodyPr/>
        <a:lstStyle/>
        <a:p>
          <a:endParaRPr lang="ru-RU"/>
        </a:p>
      </dgm:t>
    </dgm:pt>
    <dgm:pt modelId="{E8893AFA-167F-4AAA-9BA9-095C9FECFD98}" type="sibTrans" cxnId="{56918429-32E9-4258-8A82-75F4B10B9E06}">
      <dgm:prSet/>
      <dgm:spPr/>
      <dgm:t>
        <a:bodyPr/>
        <a:lstStyle/>
        <a:p>
          <a:endParaRPr lang="ru-RU"/>
        </a:p>
      </dgm:t>
    </dgm:pt>
    <dgm:pt modelId="{FB8EEE5B-73F3-4D20-A3BB-EBA6BC52B5B3}">
      <dgm:prSet phldrT="[Текст]"/>
      <dgm:spPr>
        <a:solidFill>
          <a:srgbClr val="0070C0"/>
        </a:solidFill>
      </dgm:spPr>
      <dgm:t>
        <a:bodyPr/>
        <a:lstStyle/>
        <a:p>
          <a:r>
            <a:rPr lang="ru-RU"/>
            <a:t>Симплока</a:t>
          </a:r>
        </a:p>
        <a:p>
          <a:r>
            <a:rPr lang="ru-RU"/>
            <a:t>(повтор на почтку рядка та в кінці наступного )</a:t>
          </a:r>
        </a:p>
        <a:p>
          <a:r>
            <a:rPr lang="ru-RU"/>
            <a:t>С.............</a:t>
          </a:r>
        </a:p>
        <a:p>
          <a:r>
            <a:rPr lang="ru-RU"/>
            <a:t>...............С</a:t>
          </a:r>
        </a:p>
      </dgm:t>
    </dgm:pt>
    <dgm:pt modelId="{272AB6D9-C807-4588-8E49-42C069682CEB}" type="parTrans" cxnId="{A9DE43EA-BF4A-436B-BA8D-CA54DE7C8850}">
      <dgm:prSet/>
      <dgm:spPr/>
      <dgm:t>
        <a:bodyPr/>
        <a:lstStyle/>
        <a:p>
          <a:endParaRPr lang="ru-RU"/>
        </a:p>
      </dgm:t>
    </dgm:pt>
    <dgm:pt modelId="{E39530CA-30A2-4A37-9D9E-55410292DA93}" type="sibTrans" cxnId="{A9DE43EA-BF4A-436B-BA8D-CA54DE7C8850}">
      <dgm:prSet/>
      <dgm:spPr/>
      <dgm:t>
        <a:bodyPr/>
        <a:lstStyle/>
        <a:p>
          <a:endParaRPr lang="ru-RU"/>
        </a:p>
      </dgm:t>
    </dgm:pt>
    <dgm:pt modelId="{D86EB0A3-E444-42A5-8101-A27F1796DA3F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/>
            <a:t>Анадіплосис</a:t>
          </a:r>
        </a:p>
        <a:p>
          <a:r>
            <a:rPr lang="ru-RU"/>
            <a:t>(повтор в кінці рядка та на початку наступного)</a:t>
          </a:r>
        </a:p>
        <a:p>
          <a:r>
            <a:rPr lang="ru-RU"/>
            <a:t>..........А</a:t>
          </a:r>
        </a:p>
        <a:p>
          <a:r>
            <a:rPr lang="ru-RU"/>
            <a:t>А............</a:t>
          </a:r>
        </a:p>
      </dgm:t>
    </dgm:pt>
    <dgm:pt modelId="{1D6AFAF5-7A54-479F-969A-870300B19D58}" type="parTrans" cxnId="{F26D0A24-0AFC-4074-9021-98BAB3092A94}">
      <dgm:prSet/>
      <dgm:spPr/>
      <dgm:t>
        <a:bodyPr/>
        <a:lstStyle/>
        <a:p>
          <a:endParaRPr lang="ru-RU"/>
        </a:p>
      </dgm:t>
    </dgm:pt>
    <dgm:pt modelId="{F5F81292-AA2C-4E2E-8C0A-55CA6F4332E4}" type="sibTrans" cxnId="{F26D0A24-0AFC-4074-9021-98BAB3092A94}">
      <dgm:prSet/>
      <dgm:spPr/>
      <dgm:t>
        <a:bodyPr/>
        <a:lstStyle/>
        <a:p>
          <a:endParaRPr lang="ru-RU"/>
        </a:p>
      </dgm:t>
    </dgm:pt>
    <dgm:pt modelId="{359E69E4-5465-4881-A75A-A1D2DA7E1123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/>
            <a:t>Рефрен (приспів)</a:t>
          </a:r>
        </a:p>
      </dgm:t>
    </dgm:pt>
    <dgm:pt modelId="{C461F01C-14D4-45A3-8037-75901F0C38DF}" type="parTrans" cxnId="{FB37CE44-BA46-4E13-A111-5F9CC76B2AA7}">
      <dgm:prSet/>
      <dgm:spPr/>
      <dgm:t>
        <a:bodyPr/>
        <a:lstStyle/>
        <a:p>
          <a:endParaRPr lang="ru-RU"/>
        </a:p>
      </dgm:t>
    </dgm:pt>
    <dgm:pt modelId="{4DC7A3EE-EB1B-4803-9F07-99EA4217C6F4}" type="sibTrans" cxnId="{FB37CE44-BA46-4E13-A111-5F9CC76B2AA7}">
      <dgm:prSet/>
      <dgm:spPr/>
      <dgm:t>
        <a:bodyPr/>
        <a:lstStyle/>
        <a:p>
          <a:endParaRPr lang="ru-RU"/>
        </a:p>
      </dgm:t>
    </dgm:pt>
    <dgm:pt modelId="{5082F732-70EF-473E-B5F7-A929604EE80B}" type="pres">
      <dgm:prSet presAssocID="{48B637D2-A179-4F94-A706-2ADCE9DAAB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5A4C7B-3882-4390-8130-C743EAEF3B58}" type="pres">
      <dgm:prSet presAssocID="{2C72DBE8-941D-48D7-A081-A190BBBF55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09B3A-B9E8-4FC6-8E30-A6A2A16B0B96}" type="pres">
      <dgm:prSet presAssocID="{73DEE89C-6604-460F-BAF6-A8DB74B3EAB5}" presName="sibTrans" presStyleCnt="0"/>
      <dgm:spPr/>
    </dgm:pt>
    <dgm:pt modelId="{5758FA09-4D8D-443A-A6B0-48BCF1D1B8FF}" type="pres">
      <dgm:prSet presAssocID="{8030CA44-BC8A-46C9-A4A1-7B95EDD3F4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AF6EB-234B-4722-83E1-407EC1707C0C}" type="pres">
      <dgm:prSet presAssocID="{E8893AFA-167F-4AAA-9BA9-095C9FECFD98}" presName="sibTrans" presStyleCnt="0"/>
      <dgm:spPr/>
    </dgm:pt>
    <dgm:pt modelId="{0A986980-2D34-40D5-AB3F-CD5AFD4DAB7C}" type="pres">
      <dgm:prSet presAssocID="{FB8EEE5B-73F3-4D20-A3BB-EBA6BC52B5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A119D-C468-4899-95DE-CF2109B5DA22}" type="pres">
      <dgm:prSet presAssocID="{E39530CA-30A2-4A37-9D9E-55410292DA93}" presName="sibTrans" presStyleCnt="0"/>
      <dgm:spPr/>
    </dgm:pt>
    <dgm:pt modelId="{CC56E169-444B-4B70-B0D5-9E594F6BE733}" type="pres">
      <dgm:prSet presAssocID="{D86EB0A3-E444-42A5-8101-A27F1796DA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C72EE-AC7D-4ABA-9D43-5EED7D7DF70F}" type="pres">
      <dgm:prSet presAssocID="{F5F81292-AA2C-4E2E-8C0A-55CA6F4332E4}" presName="sibTrans" presStyleCnt="0"/>
      <dgm:spPr/>
    </dgm:pt>
    <dgm:pt modelId="{BD29F25A-5FCC-4C1F-A096-DAD1DED3D352}" type="pres">
      <dgm:prSet presAssocID="{359E69E4-5465-4881-A75A-A1D2DA7E1123}" presName="node" presStyleLbl="node1" presStyleIdx="4" presStyleCnt="5" custLinFactNeighborX="-729" custLinFactNeighborY="-2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5CB1A-7D53-4A99-A75E-759AA6F21E79}" srcId="{48B637D2-A179-4F94-A706-2ADCE9DAABA6}" destId="{2C72DBE8-941D-48D7-A081-A190BBBF5512}" srcOrd="0" destOrd="0" parTransId="{094B2887-9C99-41CB-8C53-650615760525}" sibTransId="{73DEE89C-6604-460F-BAF6-A8DB74B3EAB5}"/>
    <dgm:cxn modelId="{B82FCA8D-2BD8-4E5B-B286-8F3D23AE67E2}" type="presOf" srcId="{FB8EEE5B-73F3-4D20-A3BB-EBA6BC52B5B3}" destId="{0A986980-2D34-40D5-AB3F-CD5AFD4DAB7C}" srcOrd="0" destOrd="0" presId="urn:microsoft.com/office/officeart/2005/8/layout/default"/>
    <dgm:cxn modelId="{B583009B-D33D-4FBD-B124-120DC9A2563D}" type="presOf" srcId="{D86EB0A3-E444-42A5-8101-A27F1796DA3F}" destId="{CC56E169-444B-4B70-B0D5-9E594F6BE733}" srcOrd="0" destOrd="0" presId="urn:microsoft.com/office/officeart/2005/8/layout/default"/>
    <dgm:cxn modelId="{4C11CDBC-2D7D-4B7D-BD6E-22E2A652203C}" type="presOf" srcId="{359E69E4-5465-4881-A75A-A1D2DA7E1123}" destId="{BD29F25A-5FCC-4C1F-A096-DAD1DED3D352}" srcOrd="0" destOrd="0" presId="urn:microsoft.com/office/officeart/2005/8/layout/default"/>
    <dgm:cxn modelId="{56918429-32E9-4258-8A82-75F4B10B9E06}" srcId="{48B637D2-A179-4F94-A706-2ADCE9DAABA6}" destId="{8030CA44-BC8A-46C9-A4A1-7B95EDD3F43F}" srcOrd="1" destOrd="0" parTransId="{D13FDA59-F553-41D3-BD9D-AD2EA87C254E}" sibTransId="{E8893AFA-167F-4AAA-9BA9-095C9FECFD98}"/>
    <dgm:cxn modelId="{FB37CE44-BA46-4E13-A111-5F9CC76B2AA7}" srcId="{48B637D2-A179-4F94-A706-2ADCE9DAABA6}" destId="{359E69E4-5465-4881-A75A-A1D2DA7E1123}" srcOrd="4" destOrd="0" parTransId="{C461F01C-14D4-45A3-8037-75901F0C38DF}" sibTransId="{4DC7A3EE-EB1B-4803-9F07-99EA4217C6F4}"/>
    <dgm:cxn modelId="{F26D0A24-0AFC-4074-9021-98BAB3092A94}" srcId="{48B637D2-A179-4F94-A706-2ADCE9DAABA6}" destId="{D86EB0A3-E444-42A5-8101-A27F1796DA3F}" srcOrd="3" destOrd="0" parTransId="{1D6AFAF5-7A54-479F-969A-870300B19D58}" sibTransId="{F5F81292-AA2C-4E2E-8C0A-55CA6F4332E4}"/>
    <dgm:cxn modelId="{A9DE43EA-BF4A-436B-BA8D-CA54DE7C8850}" srcId="{48B637D2-A179-4F94-A706-2ADCE9DAABA6}" destId="{FB8EEE5B-73F3-4D20-A3BB-EBA6BC52B5B3}" srcOrd="2" destOrd="0" parTransId="{272AB6D9-C807-4588-8E49-42C069682CEB}" sibTransId="{E39530CA-30A2-4A37-9D9E-55410292DA93}"/>
    <dgm:cxn modelId="{4D4B06E0-E207-48CA-BB4A-73747ECAA278}" type="presOf" srcId="{48B637D2-A179-4F94-A706-2ADCE9DAABA6}" destId="{5082F732-70EF-473E-B5F7-A929604EE80B}" srcOrd="0" destOrd="0" presId="urn:microsoft.com/office/officeart/2005/8/layout/default"/>
    <dgm:cxn modelId="{6A315625-CDC7-432D-8FD9-2FD30B3D6880}" type="presOf" srcId="{2C72DBE8-941D-48D7-A081-A190BBBF5512}" destId="{F15A4C7B-3882-4390-8130-C743EAEF3B58}" srcOrd="0" destOrd="0" presId="urn:microsoft.com/office/officeart/2005/8/layout/default"/>
    <dgm:cxn modelId="{8B85DD9D-8711-4136-B6A6-5512C653CBA6}" type="presOf" srcId="{8030CA44-BC8A-46C9-A4A1-7B95EDD3F43F}" destId="{5758FA09-4D8D-443A-A6B0-48BCF1D1B8FF}" srcOrd="0" destOrd="0" presId="urn:microsoft.com/office/officeart/2005/8/layout/default"/>
    <dgm:cxn modelId="{C485C4C8-B912-426A-B6D7-49E73F939D98}" type="presParOf" srcId="{5082F732-70EF-473E-B5F7-A929604EE80B}" destId="{F15A4C7B-3882-4390-8130-C743EAEF3B58}" srcOrd="0" destOrd="0" presId="urn:microsoft.com/office/officeart/2005/8/layout/default"/>
    <dgm:cxn modelId="{EA26BA7B-DF81-4224-AEAD-9698B251A45D}" type="presParOf" srcId="{5082F732-70EF-473E-B5F7-A929604EE80B}" destId="{D9309B3A-B9E8-4FC6-8E30-A6A2A16B0B96}" srcOrd="1" destOrd="0" presId="urn:microsoft.com/office/officeart/2005/8/layout/default"/>
    <dgm:cxn modelId="{028A0326-8516-49F2-A7B1-013475C7C17A}" type="presParOf" srcId="{5082F732-70EF-473E-B5F7-A929604EE80B}" destId="{5758FA09-4D8D-443A-A6B0-48BCF1D1B8FF}" srcOrd="2" destOrd="0" presId="urn:microsoft.com/office/officeart/2005/8/layout/default"/>
    <dgm:cxn modelId="{FA45652B-CF62-4C68-A4A5-028240A7936A}" type="presParOf" srcId="{5082F732-70EF-473E-B5F7-A929604EE80B}" destId="{C7DAF6EB-234B-4722-83E1-407EC1707C0C}" srcOrd="3" destOrd="0" presId="urn:microsoft.com/office/officeart/2005/8/layout/default"/>
    <dgm:cxn modelId="{A3B4C29C-D336-4421-9DA7-35944ECC213C}" type="presParOf" srcId="{5082F732-70EF-473E-B5F7-A929604EE80B}" destId="{0A986980-2D34-40D5-AB3F-CD5AFD4DAB7C}" srcOrd="4" destOrd="0" presId="urn:microsoft.com/office/officeart/2005/8/layout/default"/>
    <dgm:cxn modelId="{6ABF02A9-6F41-49F8-89AF-7D4FF835AB83}" type="presParOf" srcId="{5082F732-70EF-473E-B5F7-A929604EE80B}" destId="{987A119D-C468-4899-95DE-CF2109B5DA22}" srcOrd="5" destOrd="0" presId="urn:microsoft.com/office/officeart/2005/8/layout/default"/>
    <dgm:cxn modelId="{F10DB17D-49FD-4EA6-8514-55AA118D8F0C}" type="presParOf" srcId="{5082F732-70EF-473E-B5F7-A929604EE80B}" destId="{CC56E169-444B-4B70-B0D5-9E594F6BE733}" srcOrd="6" destOrd="0" presId="urn:microsoft.com/office/officeart/2005/8/layout/default"/>
    <dgm:cxn modelId="{F0AB3F85-564E-4D8E-A66E-4A00430D78CE}" type="presParOf" srcId="{5082F732-70EF-473E-B5F7-A929604EE80B}" destId="{B27C72EE-AC7D-4ABA-9D43-5EED7D7DF70F}" srcOrd="7" destOrd="0" presId="urn:microsoft.com/office/officeart/2005/8/layout/default"/>
    <dgm:cxn modelId="{1644C2C0-6078-49EB-BB06-95657B5090AC}" type="presParOf" srcId="{5082F732-70EF-473E-B5F7-A929604EE80B}" destId="{BD29F25A-5FCC-4C1F-A096-DAD1DED3D35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21354-89D5-4C91-9900-A0A8E3DBE66C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Що</a:t>
          </a:r>
          <a:r>
            <a:rPr lang="ru-RU" sz="2300" kern="1200" dirty="0" smtClean="0"/>
            <a:t> спільного між королем тролів, вільшаним королем та лісовиком</a:t>
          </a:r>
        </a:p>
      </dsp:txBody>
      <dsp:txXfrm>
        <a:off x="769" y="720037"/>
        <a:ext cx="3002376" cy="1801426"/>
      </dsp:txXfrm>
    </dsp:sp>
    <dsp:sp modelId="{6AF89AFC-0A9F-42A7-9DD6-55305000F785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Що</a:t>
          </a:r>
          <a:r>
            <a:rPr lang="ru-RU" sz="2300" kern="1200" dirty="0" smtClean="0"/>
            <a:t> за твір світової літератури, який постійно потребує </a:t>
          </a:r>
          <a:r>
            <a:rPr lang="ru-RU" sz="2300" kern="1200" dirty="0" err="1" smtClean="0"/>
            <a:t>нових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перекладів</a:t>
          </a:r>
          <a:r>
            <a:rPr lang="ru-RU" sz="2300" kern="1200" dirty="0" smtClean="0"/>
            <a:t> </a:t>
          </a:r>
        </a:p>
      </dsp:txBody>
      <dsp:txXfrm>
        <a:off x="3303384" y="720037"/>
        <a:ext cx="3002376" cy="1801426"/>
      </dsp:txXfrm>
    </dsp:sp>
    <dsp:sp modelId="{003BCC3E-FC2F-43FD-B02C-0701B658B741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Чи</a:t>
          </a:r>
          <a:r>
            <a:rPr lang="ru-RU" sz="2300" kern="1200" dirty="0" smtClean="0"/>
            <a:t> може перекладач повністю змінювати заголовок </a:t>
          </a:r>
          <a:r>
            <a:rPr lang="ru-RU" sz="2300" kern="1200" dirty="0" err="1" smtClean="0"/>
            <a:t>твору</a:t>
          </a:r>
          <a:endParaRPr lang="ru-RU" sz="2300" kern="1200" dirty="0" smtClean="0"/>
        </a:p>
      </dsp:txBody>
      <dsp:txXfrm>
        <a:off x="769" y="2821701"/>
        <a:ext cx="3002376" cy="1801426"/>
      </dsp:txXfrm>
    </dsp:sp>
    <dsp:sp modelId="{DA8E010B-67BB-4A65-9819-E9F661C7A18E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Що</a:t>
          </a:r>
          <a:r>
            <a:rPr lang="ru-RU" sz="2300" kern="1200" dirty="0" smtClean="0"/>
            <a:t> </a:t>
          </a:r>
          <a:r>
            <a:rPr lang="ru-RU" sz="2300" kern="1200" dirty="0"/>
            <a:t>означають імена персонажів у циклі романів про Гаррі Поттера та чи варто їх перекладати</a:t>
          </a:r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C3007-484C-4747-8F87-589E54E8B543}">
      <dsp:nvSpPr>
        <dsp:cNvPr id="0" name=""/>
        <dsp:cNvSpPr/>
      </dsp:nvSpPr>
      <dsp:spPr>
        <a:xfrm>
          <a:off x="28289" y="89292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Boy</a:t>
          </a:r>
          <a:r>
            <a:rPr lang="uk-UA" sz="1800" kern="1200" dirty="0" smtClean="0"/>
            <a:t> - ?</a:t>
          </a:r>
          <a:endParaRPr lang="ru-RU" sz="1800" kern="1200" dirty="0"/>
        </a:p>
      </dsp:txBody>
      <dsp:txXfrm>
        <a:off x="28289" y="89292"/>
        <a:ext cx="1904999" cy="1143000"/>
      </dsp:txXfrm>
    </dsp:sp>
    <dsp:sp modelId="{188ED5E7-F444-44AF-ABD8-6A019E379F6C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dump</a:t>
          </a:r>
          <a:r>
            <a:rPr lang="de-DE" sz="1800" kern="1200" dirty="0" smtClean="0"/>
            <a:t> («</a:t>
          </a:r>
          <a:r>
            <a:rPr lang="ru-RU" sz="1800" kern="1200" dirty="0" err="1" smtClean="0"/>
            <a:t>діра</a:t>
          </a:r>
          <a:r>
            <a:rPr lang="ru-RU" sz="1800" kern="1200" dirty="0" smtClean="0"/>
            <a:t>») </a:t>
          </a:r>
          <a:endParaRPr lang="ru-RU" sz="1800" kern="1200" dirty="0"/>
        </a:p>
      </dsp:txBody>
      <dsp:txXfrm>
        <a:off x="2095500" y="126999"/>
        <a:ext cx="1904999" cy="1143000"/>
      </dsp:txXfrm>
    </dsp:sp>
    <dsp:sp modelId="{CCAF2B3D-CC97-4572-B2EF-BE5B93E51BD1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nuts</a:t>
          </a:r>
          <a:r>
            <a:rPr lang="de-DE" sz="1800" kern="1200" dirty="0" smtClean="0"/>
            <a:t> («</a:t>
          </a:r>
          <a:r>
            <a:rPr lang="ru-RU" sz="1800" kern="1200" dirty="0" err="1" smtClean="0"/>
            <a:t>ненормальний</a:t>
          </a:r>
          <a:r>
            <a:rPr lang="ru-RU" sz="1800" kern="1200" dirty="0" smtClean="0"/>
            <a:t>, псих»)</a:t>
          </a:r>
          <a:endParaRPr lang="ru-RU" sz="1800" kern="1200" dirty="0"/>
        </a:p>
      </dsp:txBody>
      <dsp:txXfrm>
        <a:off x="4191000" y="126999"/>
        <a:ext cx="1904999" cy="1143000"/>
      </dsp:txXfrm>
    </dsp:sp>
    <dsp:sp modelId="{18FA7EAC-667C-4231-857F-86DA34E5B108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Bastard</a:t>
          </a:r>
          <a:r>
            <a:rPr lang="uk-UA" sz="1800" kern="1200" dirty="0" smtClean="0"/>
            <a:t> - ?</a:t>
          </a:r>
          <a:endParaRPr lang="ru-RU" sz="1800" kern="1200" dirty="0"/>
        </a:p>
      </dsp:txBody>
      <dsp:txXfrm>
        <a:off x="0" y="1460500"/>
        <a:ext cx="1904999" cy="1143000"/>
      </dsp:txXfrm>
    </dsp:sp>
    <dsp:sp modelId="{35386D49-1C1C-42F7-969B-DEB2E2A4CA9A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Stuff</a:t>
          </a:r>
          <a:r>
            <a:rPr lang="uk-UA" sz="1800" kern="1200" dirty="0" smtClean="0"/>
            <a:t> - ?</a:t>
          </a:r>
          <a:endParaRPr lang="ru-RU" sz="1800" kern="1200" dirty="0"/>
        </a:p>
      </dsp:txBody>
      <dsp:txXfrm>
        <a:off x="2095500" y="1460499"/>
        <a:ext cx="1904999" cy="1143000"/>
      </dsp:txXfrm>
    </dsp:sp>
    <dsp:sp modelId="{D4021300-91B7-4916-AEBE-C1E6A61FF5E6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hot-</a:t>
          </a:r>
          <a:r>
            <a:rPr lang="de-DE" sz="1800" kern="1200" dirty="0" err="1" smtClean="0"/>
            <a:t>shot</a:t>
          </a:r>
          <a:r>
            <a:rPr lang="uk-UA" sz="1800" kern="1200" smtClean="0"/>
            <a:t> - ?</a:t>
          </a:r>
          <a:r>
            <a:rPr lang="de-DE" sz="1800" kern="1200" smtClean="0"/>
            <a:t> </a:t>
          </a:r>
          <a:endParaRPr lang="ru-RU" sz="1800" kern="1200" dirty="0"/>
        </a:p>
      </dsp:txBody>
      <dsp:txXfrm>
        <a:off x="4191000" y="1460499"/>
        <a:ext cx="1904999" cy="1143000"/>
      </dsp:txXfrm>
    </dsp:sp>
    <dsp:sp modelId="{B235AF5C-3659-4AA3-95DA-AD4AB2429B4B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yellow-belly</a:t>
          </a:r>
          <a:r>
            <a:rPr lang="de-DE" sz="1800" kern="1200" dirty="0" smtClean="0"/>
            <a:t> (</a:t>
          </a:r>
          <a:r>
            <a:rPr lang="uk-UA" sz="1800" kern="1200" dirty="0" smtClean="0"/>
            <a:t>«</a:t>
          </a:r>
          <a:r>
            <a:rPr lang="ru-RU" sz="1800" kern="1200" dirty="0" err="1" smtClean="0"/>
            <a:t>боягуз</a:t>
          </a:r>
          <a:r>
            <a:rPr lang="ru-RU" sz="1800" kern="1200" dirty="0" smtClean="0"/>
            <a:t>»)</a:t>
          </a:r>
          <a:endParaRPr lang="ru-RU" sz="1800" kern="1200" dirty="0"/>
        </a:p>
      </dsp:txBody>
      <dsp:txXfrm>
        <a:off x="0" y="2793999"/>
        <a:ext cx="1904999" cy="1143000"/>
      </dsp:txXfrm>
    </dsp:sp>
    <dsp:sp modelId="{2E044DC2-732C-404C-ABDE-49FCF933BF56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to </a:t>
          </a:r>
          <a:r>
            <a:rPr lang="ru-RU" sz="1800" kern="1200" dirty="0" err="1" smtClean="0"/>
            <a:t>booze</a:t>
          </a:r>
          <a:r>
            <a:rPr lang="ru-RU" sz="1800" kern="1200" dirty="0" smtClean="0"/>
            <a:t> («</a:t>
          </a:r>
          <a:r>
            <a:rPr lang="ru-RU" sz="1800" kern="1200" dirty="0" err="1" smtClean="0"/>
            <a:t>зловживати</a:t>
          </a:r>
          <a:r>
            <a:rPr lang="ru-RU" sz="1800" kern="1200" dirty="0" smtClean="0"/>
            <a:t> алкоголем»)</a:t>
          </a:r>
          <a:endParaRPr lang="ru-RU" sz="1800" kern="1200" dirty="0"/>
        </a:p>
      </dsp:txBody>
      <dsp:txXfrm>
        <a:off x="2095500" y="2793999"/>
        <a:ext cx="1904999" cy="1143000"/>
      </dsp:txXfrm>
    </dsp:sp>
    <dsp:sp modelId="{A78C13C2-4D7E-4935-9C06-B36C5739A707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goner</a:t>
          </a:r>
          <a:r>
            <a:rPr lang="ru-RU" sz="1800" kern="1200" dirty="0" smtClean="0"/>
            <a:t> («</a:t>
          </a:r>
          <a:r>
            <a:rPr lang="ru-RU" sz="1800" kern="1200" dirty="0" err="1" smtClean="0"/>
            <a:t>пропаща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людина</a:t>
          </a:r>
          <a:r>
            <a:rPr lang="ru-RU" sz="1800" kern="1200" dirty="0" smtClean="0"/>
            <a:t>»)</a:t>
          </a:r>
          <a:endParaRPr lang="ru-RU" sz="1800" kern="1200" dirty="0"/>
        </a:p>
      </dsp:txBody>
      <dsp:txXfrm>
        <a:off x="4191000" y="2794000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A4C7B-3882-4390-8130-C743EAEF3B58}">
      <dsp:nvSpPr>
        <dsp:cNvPr id="0" name=""/>
        <dsp:cNvSpPr/>
      </dsp:nvSpPr>
      <dsp:spPr>
        <a:xfrm>
          <a:off x="1303650" y="3330"/>
          <a:ext cx="2563214" cy="153792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Анафора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(на початку повтор)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А. ..........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А............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А............</a:t>
          </a:r>
        </a:p>
      </dsp:txBody>
      <dsp:txXfrm>
        <a:off x="1303650" y="3330"/>
        <a:ext cx="2563214" cy="1537928"/>
      </dsp:txXfrm>
    </dsp:sp>
    <dsp:sp modelId="{5758FA09-4D8D-443A-A6B0-48BCF1D1B8FF}">
      <dsp:nvSpPr>
        <dsp:cNvPr id="0" name=""/>
        <dsp:cNvSpPr/>
      </dsp:nvSpPr>
      <dsp:spPr>
        <a:xfrm>
          <a:off x="4123186" y="3330"/>
          <a:ext cx="2563214" cy="1537928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Епіфора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(в кінці повтор)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............Е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.............Е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.............Е</a:t>
          </a:r>
        </a:p>
      </dsp:txBody>
      <dsp:txXfrm>
        <a:off x="4123186" y="3330"/>
        <a:ext cx="2563214" cy="1537928"/>
      </dsp:txXfrm>
    </dsp:sp>
    <dsp:sp modelId="{0A986980-2D34-40D5-AB3F-CD5AFD4DAB7C}">
      <dsp:nvSpPr>
        <dsp:cNvPr id="0" name=""/>
        <dsp:cNvSpPr/>
      </dsp:nvSpPr>
      <dsp:spPr>
        <a:xfrm>
          <a:off x="1303650" y="1797581"/>
          <a:ext cx="2563214" cy="1537928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Симплока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(повтор на почтку рядка та в кінці наступного 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С.............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...............С</a:t>
          </a:r>
        </a:p>
      </dsp:txBody>
      <dsp:txXfrm>
        <a:off x="1303650" y="1797581"/>
        <a:ext cx="2563214" cy="1537928"/>
      </dsp:txXfrm>
    </dsp:sp>
    <dsp:sp modelId="{CC56E169-444B-4B70-B0D5-9E594F6BE733}">
      <dsp:nvSpPr>
        <dsp:cNvPr id="0" name=""/>
        <dsp:cNvSpPr/>
      </dsp:nvSpPr>
      <dsp:spPr>
        <a:xfrm>
          <a:off x="4123186" y="1797581"/>
          <a:ext cx="2563214" cy="153792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Анадіплосис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(повтор в кінці рядка та на початку наступного)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..........А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А............</a:t>
          </a:r>
        </a:p>
      </dsp:txBody>
      <dsp:txXfrm>
        <a:off x="4123186" y="1797581"/>
        <a:ext cx="2563214" cy="1537928"/>
      </dsp:txXfrm>
    </dsp:sp>
    <dsp:sp modelId="{BD29F25A-5FCC-4C1F-A096-DAD1DED3D352}">
      <dsp:nvSpPr>
        <dsp:cNvPr id="0" name=""/>
        <dsp:cNvSpPr/>
      </dsp:nvSpPr>
      <dsp:spPr>
        <a:xfrm>
          <a:off x="2694732" y="3554444"/>
          <a:ext cx="2563214" cy="1537928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Рефрен (приспів)</a:t>
          </a:r>
        </a:p>
      </dsp:txBody>
      <dsp:txXfrm>
        <a:off x="2694732" y="3554444"/>
        <a:ext cx="2563214" cy="1537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7/7/2025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818" y="179110"/>
            <a:ext cx="8832914" cy="761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та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інтерпретація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художнього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твору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: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прикладний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аспект</a:t>
            </a:r>
            <a:endParaRPr lang="ru-RU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1.	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Заголовок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художнього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твору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: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особливості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інтерпретації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перекладу.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2.	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Жанрова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специфіка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твору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: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особливості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інтерпретації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перекладу.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3.	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засоби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: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особливості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інтерпретації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перекладу.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4.	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Авторська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емоційність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: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особливості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інтерпретації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перекладу.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5.	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Персонажі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засоби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їхньої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характеристики: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особливості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інтеграції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перекладу.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Метонімія – одне називається замість іншого, пов'язаного із ним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475" y="1838227"/>
            <a:ext cx="85312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/>
              <a:t>переклад – </a:t>
            </a:r>
            <a:r>
              <a:rPr lang="ru-RU" dirty="0" err="1"/>
              <a:t>спосіб</a:t>
            </a:r>
            <a:r>
              <a:rPr lang="ru-RU" dirty="0"/>
              <a:t> перекладу </a:t>
            </a:r>
            <a:r>
              <a:rPr lang="ru-RU" dirty="0" err="1" smtClean="0"/>
              <a:t>метонімії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/>
              <a:t>структуру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повноту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смислу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r>
              <a:rPr lang="ru-RU" dirty="0"/>
              <a:t>. </a:t>
            </a:r>
            <a:r>
              <a:rPr lang="ru-RU" dirty="0" smtClean="0"/>
              <a:t>«</a:t>
            </a:r>
            <a:r>
              <a:rPr lang="ru-RU" dirty="0" err="1" smtClean="0"/>
              <a:t>Мс</a:t>
            </a:r>
            <a:r>
              <a:rPr lang="de-DE" dirty="0" err="1"/>
              <a:t>Gonagall</a:t>
            </a:r>
            <a:r>
              <a:rPr lang="de-DE" dirty="0"/>
              <a:t> </a:t>
            </a:r>
            <a:r>
              <a:rPr lang="de-DE" dirty="0" err="1"/>
              <a:t>stands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class</a:t>
            </a:r>
            <a:r>
              <a:rPr lang="uk-UA" dirty="0" smtClean="0"/>
              <a:t>»</a:t>
            </a:r>
            <a:r>
              <a:rPr lang="de-DE" dirty="0" smtClean="0"/>
              <a:t>. </a:t>
            </a:r>
            <a:r>
              <a:rPr lang="uk-UA" dirty="0" smtClean="0"/>
              <a:t>«</a:t>
            </a:r>
            <a:r>
              <a:rPr lang="ru-RU" dirty="0" err="1" smtClean="0"/>
              <a:t>Макгонегел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/>
              <a:t>перед </a:t>
            </a:r>
            <a:r>
              <a:rPr lang="ru-RU" dirty="0" err="1" smtClean="0"/>
              <a:t>класом</a:t>
            </a:r>
            <a:r>
              <a:rPr lang="ru-RU" dirty="0" smtClean="0"/>
              <a:t>». </a:t>
            </a:r>
            <a:r>
              <a:rPr lang="ru-RU" dirty="0" err="1"/>
              <a:t>Метонімічна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uk-UA" dirty="0" smtClean="0"/>
              <a:t> - </a:t>
            </a:r>
            <a:r>
              <a:rPr lang="de-DE" dirty="0" smtClean="0"/>
              <a:t>‘</a:t>
            </a:r>
            <a:r>
              <a:rPr lang="ru-RU" dirty="0" err="1"/>
              <a:t>клас</a:t>
            </a:r>
            <a:r>
              <a:rPr lang="ru-RU" dirty="0"/>
              <a:t>’ </a:t>
            </a:r>
            <a:r>
              <a:rPr lang="ru-RU" dirty="0" err="1"/>
              <a:t>існує</a:t>
            </a:r>
            <a:r>
              <a:rPr lang="ru-RU" dirty="0"/>
              <a:t> в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, вона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суміжність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,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шкільний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, та людьми,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Метонімічна</a:t>
            </a:r>
            <a:r>
              <a:rPr lang="ru-RU" dirty="0" smtClean="0"/>
              <a:t> </a:t>
            </a:r>
            <a:r>
              <a:rPr lang="ru-RU" dirty="0" err="1"/>
              <a:t>заміна</a:t>
            </a:r>
            <a:r>
              <a:rPr lang="ru-RU" dirty="0"/>
              <a:t> – </a:t>
            </a:r>
            <a:r>
              <a:rPr lang="ru-RU" dirty="0" err="1"/>
              <a:t>перекладацька</a:t>
            </a:r>
            <a:r>
              <a:rPr lang="ru-RU" dirty="0"/>
              <a:t> </a:t>
            </a:r>
            <a:r>
              <a:rPr lang="ru-RU" dirty="0" err="1"/>
              <a:t>трансформація</a:t>
            </a:r>
            <a:r>
              <a:rPr lang="ru-RU" dirty="0"/>
              <a:t>, яка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прямого </a:t>
            </a:r>
            <a:r>
              <a:rPr lang="ru-RU" dirty="0" err="1"/>
              <a:t>найменування</a:t>
            </a:r>
            <a:r>
              <a:rPr lang="ru-RU" dirty="0"/>
              <a:t> </a:t>
            </a:r>
            <a:r>
              <a:rPr lang="ru-RU" dirty="0" err="1"/>
              <a:t>метонімічної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за умов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розбіжностей</a:t>
            </a:r>
            <a:r>
              <a:rPr lang="ru-RU" dirty="0"/>
              <a:t>, коли у </a:t>
            </a:r>
            <a:r>
              <a:rPr lang="ru-RU" dirty="0" err="1"/>
              <a:t>тексті</a:t>
            </a:r>
            <a:r>
              <a:rPr lang="ru-RU" dirty="0"/>
              <a:t> перекладу не </a:t>
            </a:r>
            <a:r>
              <a:rPr lang="ru-RU" dirty="0" err="1"/>
              <a:t>вживається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словесне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як у </a:t>
            </a:r>
            <a:r>
              <a:rPr lang="ru-RU" dirty="0" err="1"/>
              <a:t>вихідному</a:t>
            </a:r>
            <a:r>
              <a:rPr lang="ru-RU" dirty="0"/>
              <a:t> </a:t>
            </a:r>
            <a:r>
              <a:rPr lang="ru-RU" dirty="0" err="1"/>
              <a:t>тексті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de-DE" dirty="0" smtClean="0"/>
              <a:t>The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 smtClean="0"/>
              <a:t>!</a:t>
            </a:r>
            <a:r>
              <a:rPr lang="uk-UA" dirty="0" smtClean="0"/>
              <a:t>» «</a:t>
            </a:r>
            <a:r>
              <a:rPr lang="ru-RU" dirty="0" smtClean="0"/>
              <a:t>Вечеря </a:t>
            </a:r>
            <a:r>
              <a:rPr lang="ru-RU" dirty="0"/>
              <a:t>готова</a:t>
            </a:r>
            <a:r>
              <a:rPr lang="ru-RU" dirty="0" smtClean="0"/>
              <a:t>!» </a:t>
            </a:r>
            <a:r>
              <a:rPr lang="ru-RU" dirty="0"/>
              <a:t>З прикладу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вихідній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метонімічна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de-DE" dirty="0" err="1"/>
              <a:t>food</a:t>
            </a:r>
            <a:r>
              <a:rPr lang="de-DE" dirty="0"/>
              <a:t>, </a:t>
            </a:r>
            <a:r>
              <a:rPr lang="ru-RU" dirty="0"/>
              <a:t>яка </a:t>
            </a:r>
            <a:r>
              <a:rPr lang="ru-RU" dirty="0" err="1"/>
              <a:t>несе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«</a:t>
            </a:r>
            <a:r>
              <a:rPr lang="ru-RU" dirty="0" err="1"/>
              <a:t>їжа</a:t>
            </a:r>
            <a:r>
              <a:rPr lang="ru-RU" dirty="0"/>
              <a:t>»,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замінена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конкретне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‘вечеря’ та </a:t>
            </a:r>
            <a:r>
              <a:rPr lang="ru-RU" dirty="0" err="1"/>
              <a:t>згідно</a:t>
            </a:r>
            <a:r>
              <a:rPr lang="ru-RU" dirty="0"/>
              <a:t> контексту </a:t>
            </a:r>
            <a:r>
              <a:rPr lang="ru-RU" dirty="0" err="1"/>
              <a:t>уточнює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, в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їжу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217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Розмовна метонімія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2184728"/>
            <a:ext cx="8408709" cy="398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27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Епітет – образне означення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206" y="1513090"/>
            <a:ext cx="4934932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Die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schönst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Jungfrau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sitzet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Dort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oben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wunderbar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Ihr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goldnes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Geschmeide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blitzet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Sie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kämmt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ihr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goldenes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Haar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Незнана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красуня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на кручі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Сидить у самоті,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Упали на шати 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блискучі</a:t>
            </a:r>
            <a:endParaRPr lang="ru-RU" sz="2400" dirty="0">
              <a:ea typeface="Calibri"/>
              <a:cs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Коси її </a:t>
            </a:r>
            <a:r>
              <a:rPr lang="uk-UA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золоті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27" y="3139126"/>
            <a:ext cx="2346979" cy="310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531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Порівняння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0194" y="1443841"/>
            <a:ext cx="84181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de-DE" sz="2400" dirty="0" smtClean="0"/>
              <a:t>«</a:t>
            </a:r>
            <a:r>
              <a:rPr lang="de-DE" sz="2400" dirty="0"/>
              <a:t>Sie hielt ein schwarzes Brot und …gab's jedem mit solcher Freundlichkeit, und jedes rief … "danke!" </a:t>
            </a:r>
            <a:r>
              <a:rPr lang="ru-RU" sz="2400" dirty="0"/>
              <a:t>Вона </a:t>
            </a:r>
            <a:r>
              <a:rPr lang="ru-RU" sz="2400" dirty="0" err="1"/>
              <a:t>тримала</a:t>
            </a:r>
            <a:r>
              <a:rPr lang="ru-RU" sz="2400" dirty="0"/>
              <a:t> в руках </a:t>
            </a:r>
            <a:r>
              <a:rPr lang="ru-RU" sz="2400" dirty="0" err="1"/>
              <a:t>житню</a:t>
            </a:r>
            <a:r>
              <a:rPr lang="ru-RU" sz="2400" dirty="0"/>
              <a:t> </a:t>
            </a:r>
            <a:r>
              <a:rPr lang="ru-RU" sz="2400" dirty="0" err="1"/>
              <a:t>хлібину</a:t>
            </a:r>
            <a:r>
              <a:rPr lang="ru-RU" sz="2400" dirty="0"/>
              <a:t>, … і </a:t>
            </a:r>
            <a:r>
              <a:rPr lang="ru-RU" sz="2400" b="1" dirty="0" err="1"/>
              <a:t>наче</a:t>
            </a:r>
            <a:r>
              <a:rPr lang="ru-RU" sz="2400" b="1" dirty="0"/>
              <a:t> </a:t>
            </a:r>
            <a:r>
              <a:rPr lang="ru-RU" sz="2400" b="1" dirty="0" err="1"/>
              <a:t>ласкава</a:t>
            </a:r>
            <a:r>
              <a:rPr lang="ru-RU" sz="2400" b="1" dirty="0"/>
              <a:t> </a:t>
            </a:r>
            <a:r>
              <a:rPr lang="ru-RU" sz="2400" b="1" dirty="0" err="1"/>
              <a:t>мати</a:t>
            </a:r>
            <a:r>
              <a:rPr lang="ru-RU" sz="2400" dirty="0"/>
              <a:t>, давала </a:t>
            </a:r>
            <a:r>
              <a:rPr lang="ru-RU" sz="2400" dirty="0" err="1"/>
              <a:t>скибки</a:t>
            </a:r>
            <a:r>
              <a:rPr lang="ru-RU" sz="2400" dirty="0"/>
              <a:t> </a:t>
            </a:r>
            <a:r>
              <a:rPr lang="ru-RU" sz="2400" dirty="0" err="1"/>
              <a:t>малечі</a:t>
            </a:r>
            <a:r>
              <a:rPr lang="ru-RU" sz="2400" dirty="0"/>
              <a:t>… і </a:t>
            </a:r>
            <a:r>
              <a:rPr lang="ru-RU" sz="2400" dirty="0" err="1"/>
              <a:t>кожне</a:t>
            </a:r>
            <a:r>
              <a:rPr lang="ru-RU" sz="2400" dirty="0"/>
              <a:t> </a:t>
            </a:r>
            <a:r>
              <a:rPr lang="ru-RU" sz="2400" dirty="0" err="1"/>
              <a:t>вигукувало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"</a:t>
            </a:r>
            <a:r>
              <a:rPr lang="ru-RU" sz="2400" dirty="0" err="1"/>
              <a:t>Дякую</a:t>
            </a:r>
            <a:r>
              <a:rPr lang="ru-RU" sz="2400" dirty="0"/>
              <a:t>!"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«</a:t>
            </a:r>
            <a:r>
              <a:rPr lang="de-DE" sz="2400" b="1" dirty="0" smtClean="0"/>
              <a:t>Wie </a:t>
            </a:r>
            <a:r>
              <a:rPr lang="de-DE" sz="2400" b="1" dirty="0"/>
              <a:t>durch einen Panzer </a:t>
            </a:r>
            <a:r>
              <a:rPr lang="de-DE" sz="2400" dirty="0"/>
              <a:t>hörte er (</a:t>
            </a:r>
            <a:r>
              <a:rPr lang="ru-RU" sz="2400" dirty="0"/>
              <a:t>як </a:t>
            </a:r>
            <a:r>
              <a:rPr lang="ru-RU" sz="2400" dirty="0" err="1"/>
              <a:t>крізь</a:t>
            </a:r>
            <a:r>
              <a:rPr lang="ru-RU" sz="2400" dirty="0"/>
              <a:t> </a:t>
            </a:r>
            <a:r>
              <a:rPr lang="ru-RU" sz="2400" dirty="0" err="1"/>
              <a:t>панцир</a:t>
            </a:r>
            <a:r>
              <a:rPr lang="ru-RU" sz="2400" dirty="0"/>
              <a:t>, броню, </a:t>
            </a:r>
            <a:r>
              <a:rPr lang="ru-RU" sz="2400" dirty="0" err="1"/>
              <a:t>слухав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). «</a:t>
            </a:r>
            <a:r>
              <a:rPr lang="ru-RU" sz="2400" dirty="0" err="1"/>
              <a:t>Ніби</a:t>
            </a:r>
            <a:r>
              <a:rPr lang="ru-RU" sz="2400" dirty="0"/>
              <a:t> через </a:t>
            </a:r>
            <a:r>
              <a:rPr lang="ru-RU" sz="2400" dirty="0" err="1"/>
              <a:t>якусь</a:t>
            </a:r>
            <a:r>
              <a:rPr lang="ru-RU" sz="2400" dirty="0"/>
              <a:t> </a:t>
            </a:r>
            <a:r>
              <a:rPr lang="ru-RU" sz="2400" dirty="0" err="1"/>
              <a:t>металічну</a:t>
            </a:r>
            <a:r>
              <a:rPr lang="ru-RU" sz="2400" dirty="0"/>
              <a:t> </a:t>
            </a:r>
            <a:r>
              <a:rPr lang="ru-RU" sz="2400" dirty="0" err="1"/>
              <a:t>завісу</a:t>
            </a:r>
            <a:r>
              <a:rPr lang="ru-RU" sz="2400" dirty="0"/>
              <a:t> </a:t>
            </a:r>
            <a:r>
              <a:rPr lang="ru-RU" sz="2400" dirty="0" err="1"/>
              <a:t>слухав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».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de-DE" sz="2400" dirty="0" smtClean="0"/>
              <a:t>Auf </a:t>
            </a:r>
            <a:r>
              <a:rPr lang="de-DE" sz="2400" dirty="0"/>
              <a:t>dem Weg sah er, </a:t>
            </a:r>
            <a:r>
              <a:rPr lang="de-DE" sz="2400" b="1" dirty="0"/>
              <a:t>wie in Zeitlupe </a:t>
            </a:r>
            <a:r>
              <a:rPr lang="de-DE" sz="2400" dirty="0"/>
              <a:t>(</a:t>
            </a:r>
            <a:r>
              <a:rPr lang="ru-RU" sz="2400" dirty="0" err="1"/>
              <a:t>повільний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), </a:t>
            </a:r>
            <a:r>
              <a:rPr lang="de-DE" sz="2400" dirty="0"/>
              <a:t>die Blicke der </a:t>
            </a:r>
            <a:r>
              <a:rPr lang="de-DE" sz="2400" dirty="0" smtClean="0"/>
              <a:t>anderen</a:t>
            </a:r>
            <a:r>
              <a:rPr lang="uk-UA" sz="2400" dirty="0" smtClean="0"/>
              <a:t>»</a:t>
            </a:r>
            <a:r>
              <a:rPr lang="de-DE" sz="2400" dirty="0" smtClean="0"/>
              <a:t>. </a:t>
            </a:r>
            <a:r>
              <a:rPr lang="uk-UA" sz="2400" dirty="0" smtClean="0"/>
              <a:t>«</a:t>
            </a:r>
            <a:r>
              <a:rPr lang="ru-RU" sz="2400" dirty="0" smtClean="0"/>
              <a:t>Дорогою</a:t>
            </a:r>
            <a:r>
              <a:rPr lang="ru-RU" sz="2400" dirty="0"/>
              <a:t>, </a:t>
            </a:r>
            <a:r>
              <a:rPr lang="ru-RU" sz="2400" dirty="0" err="1"/>
              <a:t>ніби</a:t>
            </a:r>
            <a:r>
              <a:rPr lang="ru-RU" sz="2400" dirty="0"/>
              <a:t> в кадрах </a:t>
            </a:r>
            <a:r>
              <a:rPr lang="ru-RU" sz="2400" dirty="0" err="1"/>
              <a:t>уповільненої</a:t>
            </a:r>
            <a:r>
              <a:rPr lang="ru-RU" sz="2400" dirty="0"/>
              <a:t> </a:t>
            </a:r>
            <a:r>
              <a:rPr lang="ru-RU" sz="2400" dirty="0" err="1"/>
              <a:t>зйомки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бачив</a:t>
            </a:r>
            <a:r>
              <a:rPr lang="ru-RU" sz="2400" dirty="0"/>
              <a:t> </a:t>
            </a:r>
            <a:r>
              <a:rPr lang="ru-RU" sz="2400" dirty="0" err="1"/>
              <a:t>зосереджені</a:t>
            </a:r>
            <a:r>
              <a:rPr lang="ru-RU" sz="2400" dirty="0"/>
              <a:t> погляди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4424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Гіпербола – художнє перебільшення</a:t>
            </a:r>
            <a:br>
              <a:rPr lang="uk-UA" b="1" dirty="0" smtClean="0"/>
            </a:br>
            <a:r>
              <a:rPr lang="uk-UA" b="1" dirty="0" smtClean="0"/>
              <a:t>Літота – художнє зменшення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9753" y="1376313"/>
            <a:ext cx="69004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 have a million things to do. </a:t>
            </a:r>
          </a:p>
          <a:p>
            <a:pPr algn="ctr"/>
            <a:endParaRPr lang="uk-UA" sz="2800" dirty="0" smtClean="0"/>
          </a:p>
          <a:p>
            <a:pPr algn="ctr"/>
            <a:r>
              <a:rPr lang="en-US" sz="2800" dirty="0" smtClean="0"/>
              <a:t>If </a:t>
            </a:r>
            <a:r>
              <a:rPr lang="en-US" sz="2800" dirty="0"/>
              <a:t>I can't buy that new game, I will die.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„So excellent a king; so loving to my mother</a:t>
            </a:r>
          </a:p>
          <a:p>
            <a:pPr algn="ctr"/>
            <a:r>
              <a:rPr lang="en-US" sz="2800" dirty="0"/>
              <a:t>That he would not permit the wings of heaven</a:t>
            </a:r>
          </a:p>
          <a:p>
            <a:pPr algn="ctr"/>
            <a:r>
              <a:rPr lang="en-US" sz="2800" dirty="0"/>
              <a:t>To visit her face too roughly</a:t>
            </a:r>
            <a:r>
              <a:rPr lang="en-US" sz="2800" dirty="0" smtClean="0"/>
              <a:t>”.</a:t>
            </a:r>
            <a:endParaRPr lang="uk-UA" sz="2800" dirty="0" smtClean="0"/>
          </a:p>
          <a:p>
            <a:pPr algn="ctr"/>
            <a:endParaRPr lang="uk-UA" sz="2800" dirty="0" smtClean="0"/>
          </a:p>
          <a:p>
            <a:pPr algn="ctr"/>
            <a:r>
              <a:rPr lang="en-US" sz="2800" dirty="0" smtClean="0"/>
              <a:t>I </a:t>
            </a:r>
            <a:r>
              <a:rPr lang="en-US" sz="2800" dirty="0"/>
              <a:t>will return through the moment !</a:t>
            </a:r>
          </a:p>
        </p:txBody>
      </p:sp>
    </p:spTree>
    <p:extLst>
      <p:ext uri="{BB962C8B-B14F-4D97-AF65-F5344CB8AC3E}">
        <p14:creationId xmlns:p14="http://schemas.microsoft.com/office/powerpoint/2010/main" val="2196374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err="1"/>
              <a:t>Евфемізм</a:t>
            </a:r>
            <a:r>
              <a:rPr lang="ru-RU" sz="2700" b="1" dirty="0"/>
              <a:t> (</a:t>
            </a:r>
            <a:r>
              <a:rPr lang="ru-RU" sz="2700" b="1" dirty="0" err="1"/>
              <a:t>давньогрец</a:t>
            </a:r>
            <a:r>
              <a:rPr lang="ru-RU" sz="2700" b="1" dirty="0"/>
              <a:t>. </a:t>
            </a:r>
            <a:r>
              <a:rPr lang="ru-RU" sz="2700" b="1" dirty="0" err="1"/>
              <a:t>гарно</a:t>
            </a:r>
            <a:r>
              <a:rPr lang="ru-RU" sz="2700" b="1" dirty="0"/>
              <a:t> говорю, </a:t>
            </a:r>
            <a:r>
              <a:rPr lang="ru-RU" sz="2700" b="1" dirty="0" err="1"/>
              <a:t>пом’якшений</a:t>
            </a:r>
            <a:r>
              <a:rPr lang="ru-RU" sz="2700" b="1" dirty="0"/>
              <a:t> </a:t>
            </a:r>
            <a:r>
              <a:rPr lang="ru-RU" sz="2700" b="1" dirty="0" err="1"/>
              <a:t>вираз</a:t>
            </a:r>
            <a:r>
              <a:rPr lang="ru-RU" sz="2700" b="1" dirty="0"/>
              <a:t>) – </a:t>
            </a:r>
            <a:r>
              <a:rPr lang="ru-RU" sz="2700" b="1" dirty="0" err="1"/>
              <a:t>різновид</a:t>
            </a:r>
            <a:r>
              <a:rPr lang="ru-RU" sz="2700" b="1" dirty="0"/>
              <a:t> перифраза, </a:t>
            </a:r>
            <a:r>
              <a:rPr lang="ru-RU" sz="2700" b="1" dirty="0" err="1"/>
              <a:t>зворот</a:t>
            </a:r>
            <a:r>
              <a:rPr lang="ru-RU" sz="2700" b="1" dirty="0"/>
              <a:t>, </a:t>
            </a:r>
            <a:r>
              <a:rPr lang="ru-RU" sz="2700" b="1" dirty="0" err="1"/>
              <a:t>який</a:t>
            </a:r>
            <a:r>
              <a:rPr lang="ru-RU" sz="2700" b="1" dirty="0"/>
              <a:t> </a:t>
            </a:r>
            <a:r>
              <a:rPr lang="ru-RU" sz="2700" b="1" dirty="0" err="1"/>
              <a:t>пом'якшує</a:t>
            </a:r>
            <a:r>
              <a:rPr lang="ru-RU" sz="2700" b="1" dirty="0"/>
              <a:t> </a:t>
            </a:r>
            <a:r>
              <a:rPr lang="ru-RU" sz="2700" b="1" dirty="0" err="1"/>
              <a:t>інший</a:t>
            </a:r>
            <a:r>
              <a:rPr lang="ru-RU" sz="2700" b="1" dirty="0"/>
              <a:t> </a:t>
            </a:r>
            <a:r>
              <a:rPr lang="ru-RU" sz="2700" b="1" dirty="0" err="1"/>
              <a:t>вислів</a:t>
            </a:r>
            <a:r>
              <a:rPr lang="ru-RU" sz="2700" b="1" dirty="0"/>
              <a:t>, </a:t>
            </a:r>
            <a:r>
              <a:rPr lang="ru-RU" sz="2700" b="1" dirty="0" err="1"/>
              <a:t>занадто</a:t>
            </a:r>
            <a:r>
              <a:rPr lang="ru-RU" sz="2700" b="1" dirty="0"/>
              <a:t> </a:t>
            </a:r>
            <a:r>
              <a:rPr lang="ru-RU" sz="2700" b="1" dirty="0" err="1"/>
              <a:t>різкий</a:t>
            </a:r>
            <a:r>
              <a:rPr lang="ru-RU" sz="2700" b="1" dirty="0"/>
              <a:t> </a:t>
            </a:r>
            <a:r>
              <a:rPr lang="ru-RU" sz="2700" b="1" dirty="0" err="1"/>
              <a:t>чи</a:t>
            </a:r>
            <a:r>
              <a:rPr lang="ru-RU" sz="2700" b="1" dirty="0"/>
              <a:t> </a:t>
            </a:r>
            <a:r>
              <a:rPr lang="ru-RU" sz="2700" b="1" dirty="0" err="1"/>
              <a:t>грубий</a:t>
            </a:r>
            <a:r>
              <a:rPr lang="ru-RU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8095" y="1461155"/>
            <a:ext cx="73434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err="1"/>
              <a:t>six</a:t>
            </a:r>
            <a:r>
              <a:rPr lang="de-DE" sz="3600" dirty="0"/>
              <a:t> </a:t>
            </a:r>
            <a:r>
              <a:rPr lang="de-DE" sz="3600" dirty="0" err="1"/>
              <a:t>feet</a:t>
            </a:r>
            <a:r>
              <a:rPr lang="de-DE" sz="3600" dirty="0"/>
              <a:t> </a:t>
            </a:r>
            <a:r>
              <a:rPr lang="de-DE" sz="3600" dirty="0" err="1"/>
              <a:t>under</a:t>
            </a:r>
            <a:r>
              <a:rPr lang="de-DE" sz="3600" dirty="0"/>
              <a:t> – </a:t>
            </a:r>
            <a:r>
              <a:rPr lang="ru-RU" sz="3600" dirty="0"/>
              <a:t>бути в </a:t>
            </a:r>
            <a:r>
              <a:rPr lang="ru-RU" sz="3600" dirty="0" err="1"/>
              <a:t>труні</a:t>
            </a:r>
            <a:r>
              <a:rPr lang="ru-RU" sz="3600" dirty="0"/>
              <a:t>, </a:t>
            </a:r>
            <a:r>
              <a:rPr lang="ru-RU" sz="3600" dirty="0" err="1"/>
              <a:t>поховати</a:t>
            </a:r>
            <a:r>
              <a:rPr lang="ru-RU" sz="3600" dirty="0"/>
              <a:t> (</a:t>
            </a:r>
            <a:r>
              <a:rPr lang="ru-RU" sz="3600" dirty="0" err="1"/>
              <a:t>дослівно</a:t>
            </a:r>
            <a:r>
              <a:rPr lang="ru-RU" sz="3600" dirty="0"/>
              <a:t> - </a:t>
            </a:r>
            <a:r>
              <a:rPr lang="ru-RU" sz="3600" dirty="0" err="1"/>
              <a:t>шість</a:t>
            </a:r>
            <a:r>
              <a:rPr lang="ru-RU" sz="3600" dirty="0"/>
              <a:t> </a:t>
            </a:r>
            <a:r>
              <a:rPr lang="ru-RU" sz="3600" dirty="0" err="1"/>
              <a:t>футів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землею)</a:t>
            </a:r>
          </a:p>
          <a:p>
            <a:pPr algn="ctr"/>
            <a:r>
              <a:rPr lang="de-DE" sz="3600" dirty="0" err="1"/>
              <a:t>to</a:t>
            </a:r>
            <a:r>
              <a:rPr lang="de-DE" sz="3600" dirty="0"/>
              <a:t> push </a:t>
            </a:r>
            <a:r>
              <a:rPr lang="de-DE" sz="3600" dirty="0" err="1"/>
              <a:t>up</a:t>
            </a:r>
            <a:r>
              <a:rPr lang="de-DE" sz="3600" dirty="0"/>
              <a:t> </a:t>
            </a:r>
            <a:r>
              <a:rPr lang="de-DE" sz="3600" dirty="0" err="1"/>
              <a:t>daisies</a:t>
            </a:r>
            <a:r>
              <a:rPr lang="de-DE" sz="3600" dirty="0"/>
              <a:t> – </a:t>
            </a:r>
            <a:r>
              <a:rPr lang="ru-RU" sz="3600" dirty="0" err="1"/>
              <a:t>вирушити</a:t>
            </a:r>
            <a:r>
              <a:rPr lang="ru-RU" sz="3600" dirty="0"/>
              <a:t> на той </a:t>
            </a:r>
            <a:r>
              <a:rPr lang="ru-RU" sz="3600" dirty="0" err="1"/>
              <a:t>світ</a:t>
            </a:r>
            <a:r>
              <a:rPr lang="ru-RU" sz="3600" dirty="0"/>
              <a:t> (</a:t>
            </a:r>
            <a:r>
              <a:rPr lang="ru-RU" sz="3600" dirty="0" err="1"/>
              <a:t>померти</a:t>
            </a:r>
            <a:r>
              <a:rPr lang="ru-RU" sz="3600" dirty="0"/>
              <a:t>)</a:t>
            </a:r>
          </a:p>
          <a:p>
            <a:pPr algn="ctr"/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be</a:t>
            </a:r>
            <a:r>
              <a:rPr lang="de-DE" sz="3600" dirty="0"/>
              <a:t> in </a:t>
            </a:r>
            <a:r>
              <a:rPr lang="de-DE" sz="3600" dirty="0" err="1"/>
              <a:t>somebody’s</a:t>
            </a:r>
            <a:r>
              <a:rPr lang="de-DE" sz="3600" dirty="0"/>
              <a:t> box – </a:t>
            </a:r>
            <a:r>
              <a:rPr lang="ru-RU" sz="3600" dirty="0" err="1"/>
              <a:t>зіграти</a:t>
            </a:r>
            <a:r>
              <a:rPr lang="ru-RU" sz="3600" dirty="0"/>
              <a:t> в ящик (</a:t>
            </a:r>
            <a:r>
              <a:rPr lang="ru-RU" sz="3600" dirty="0" err="1"/>
              <a:t>померти</a:t>
            </a:r>
            <a:r>
              <a:rPr lang="ru-RU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6740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Символ та алегорія – образи із підтекстом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500" y="1545996"/>
            <a:ext cx="6777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Символ золота в </a:t>
            </a:r>
            <a:r>
              <a:rPr lang="ru-RU" sz="2800" dirty="0" err="1"/>
              <a:t>поезії</a:t>
            </a:r>
            <a:r>
              <a:rPr lang="ru-RU" sz="2800" dirty="0"/>
              <a:t> Роберта </a:t>
            </a:r>
            <a:r>
              <a:rPr lang="ru-RU" sz="2800" dirty="0" err="1"/>
              <a:t>Фроста</a:t>
            </a:r>
            <a:r>
              <a:rPr lang="ru-RU" sz="2800" dirty="0"/>
              <a:t> «</a:t>
            </a:r>
            <a:r>
              <a:rPr lang="de-DE" sz="2800" dirty="0" err="1"/>
              <a:t>peck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gold</a:t>
            </a:r>
            <a:r>
              <a:rPr lang="de-DE" sz="2800" dirty="0"/>
              <a:t>». </a:t>
            </a:r>
          </a:p>
          <a:p>
            <a:pPr algn="ctr"/>
            <a:r>
              <a:rPr lang="de-DE" sz="2800" dirty="0"/>
              <a:t>Gold </a:t>
            </a:r>
            <a:r>
              <a:rPr lang="de-DE" sz="2800" dirty="0" err="1"/>
              <a:t>dusted</a:t>
            </a:r>
            <a:r>
              <a:rPr lang="de-DE" sz="2800" dirty="0"/>
              <a:t> all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drank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ate</a:t>
            </a:r>
            <a:r>
              <a:rPr lang="de-DE" sz="2800" dirty="0"/>
              <a:t>,</a:t>
            </a:r>
          </a:p>
          <a:p>
            <a:pPr algn="ctr"/>
            <a:r>
              <a:rPr lang="de-DE" sz="2800" dirty="0" err="1"/>
              <a:t>And</a:t>
            </a:r>
            <a:r>
              <a:rPr lang="de-DE" sz="2800" dirty="0"/>
              <a:t> I was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children</a:t>
            </a:r>
            <a:r>
              <a:rPr lang="de-DE" sz="2800" dirty="0"/>
              <a:t> </a:t>
            </a:r>
            <a:r>
              <a:rPr lang="de-DE" sz="2800" dirty="0" err="1"/>
              <a:t>told</a:t>
            </a:r>
            <a:r>
              <a:rPr lang="de-DE" sz="2800" dirty="0"/>
              <a:t>,</a:t>
            </a:r>
          </a:p>
          <a:p>
            <a:pPr algn="ctr"/>
            <a:r>
              <a:rPr lang="de-DE" sz="2800" dirty="0"/>
              <a:t>“</a:t>
            </a:r>
            <a:r>
              <a:rPr lang="de-DE" sz="2800" dirty="0" err="1"/>
              <a:t>We</a:t>
            </a:r>
            <a:r>
              <a:rPr lang="de-DE" sz="2800" dirty="0"/>
              <a:t> all  must </a:t>
            </a:r>
            <a:r>
              <a:rPr lang="de-DE" sz="2800" dirty="0" err="1"/>
              <a:t>eat</a:t>
            </a:r>
            <a:r>
              <a:rPr lang="de-DE" sz="2800" dirty="0"/>
              <a:t> </a:t>
            </a:r>
            <a:r>
              <a:rPr lang="de-DE" sz="2800" dirty="0" err="1"/>
              <a:t>our</a:t>
            </a:r>
            <a:r>
              <a:rPr lang="de-DE" sz="2800" dirty="0"/>
              <a:t> </a:t>
            </a:r>
            <a:r>
              <a:rPr lang="de-DE" sz="2800" dirty="0" err="1"/>
              <a:t>peck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gold</a:t>
            </a:r>
            <a:r>
              <a:rPr lang="de-DE" sz="2800" dirty="0"/>
              <a:t>”.</a:t>
            </a:r>
          </a:p>
          <a:p>
            <a:pPr algn="ctr"/>
            <a:endParaRPr lang="de-DE" sz="2800" dirty="0"/>
          </a:p>
          <a:p>
            <a:pPr algn="ctr"/>
            <a:r>
              <a:rPr lang="ru-RU" sz="2800" dirty="0" err="1"/>
              <a:t>Був</a:t>
            </a:r>
            <a:r>
              <a:rPr lang="ru-RU" sz="2800" dirty="0"/>
              <a:t> з </a:t>
            </a:r>
            <a:r>
              <a:rPr lang="ru-RU" sz="2800" dirty="0" err="1"/>
              <a:t>пилом</a:t>
            </a:r>
            <a:r>
              <a:rPr lang="ru-RU" sz="2800" dirty="0"/>
              <a:t> </a:t>
            </a:r>
            <a:r>
              <a:rPr lang="ru-RU" sz="2800" dirty="0" err="1"/>
              <a:t>навпіл</a:t>
            </a:r>
            <a:r>
              <a:rPr lang="ru-RU" sz="2800" dirty="0"/>
              <a:t> </a:t>
            </a:r>
            <a:r>
              <a:rPr lang="ru-RU" sz="2800" dirty="0" err="1"/>
              <a:t>мій</a:t>
            </a:r>
            <a:r>
              <a:rPr lang="ru-RU" sz="2800" dirty="0"/>
              <a:t> </a:t>
            </a:r>
            <a:r>
              <a:rPr lang="ru-RU" sz="2800" dirty="0" err="1"/>
              <a:t>щоденний</a:t>
            </a:r>
            <a:r>
              <a:rPr lang="ru-RU" sz="2800" dirty="0"/>
              <a:t> </a:t>
            </a:r>
            <a:r>
              <a:rPr lang="ru-RU" sz="2800" dirty="0" err="1"/>
              <a:t>обід</a:t>
            </a:r>
            <a:r>
              <a:rPr lang="ru-RU" sz="2800" dirty="0"/>
              <a:t>.</a:t>
            </a:r>
          </a:p>
          <a:p>
            <a:pPr algn="ctr"/>
            <a:r>
              <a:rPr lang="ru-RU" sz="2800" dirty="0"/>
              <a:t>Я думав – </a:t>
            </a:r>
            <a:r>
              <a:rPr lang="ru-RU" sz="2800" dirty="0" err="1"/>
              <a:t>які</a:t>
            </a:r>
            <a:r>
              <a:rPr lang="ru-RU" sz="2800" dirty="0"/>
              <a:t> ж вони,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значні</a:t>
            </a:r>
            <a:r>
              <a:rPr lang="ru-RU" sz="2800" dirty="0"/>
              <a:t> –</a:t>
            </a:r>
          </a:p>
          <a:p>
            <a:pPr algn="ctr"/>
            <a:r>
              <a:rPr lang="ru-RU" sz="2800" dirty="0" err="1"/>
              <a:t>Сліди</a:t>
            </a:r>
            <a:r>
              <a:rPr lang="ru-RU" sz="2800" dirty="0"/>
              <a:t> золотого </a:t>
            </a:r>
            <a:r>
              <a:rPr lang="ru-RU" sz="2800" dirty="0" err="1"/>
              <a:t>піску</a:t>
            </a:r>
            <a:r>
              <a:rPr lang="ru-RU" sz="2800" dirty="0"/>
              <a:t> в </a:t>
            </a:r>
            <a:r>
              <a:rPr lang="ru-RU" sz="2800" dirty="0" err="1"/>
              <a:t>мені</a:t>
            </a:r>
            <a:r>
              <a:rPr lang="ru-RU" sz="2800" dirty="0"/>
              <a:t>?.. </a:t>
            </a:r>
            <a:endParaRPr lang="ru-RU" sz="2800" dirty="0" smtClean="0"/>
          </a:p>
          <a:p>
            <a:pPr algn="ctr"/>
            <a:r>
              <a:rPr lang="ru-RU" sz="2800" dirty="0" smtClean="0"/>
              <a:t>(пер. </a:t>
            </a:r>
            <a:r>
              <a:rPr lang="ru-RU" sz="2800" dirty="0" err="1" smtClean="0"/>
              <a:t>Віталія</a:t>
            </a:r>
            <a:r>
              <a:rPr lang="ru-RU" sz="2800" dirty="0" smtClean="0"/>
              <a:t> Коротича)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99" y="4791352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70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Інверсія – порушення порядку слів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523" y="-1880145"/>
            <a:ext cx="878578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smtClean="0"/>
              <a:t>Д</a:t>
            </a:r>
            <a:r>
              <a:rPr lang="ru-RU" dirty="0"/>
              <a:t>. </a:t>
            </a:r>
            <a:r>
              <a:rPr lang="ru-RU" dirty="0" err="1"/>
              <a:t>Лессінґ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 синтаксис,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і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експресивних</a:t>
            </a:r>
            <a:r>
              <a:rPr lang="ru-RU" dirty="0"/>
              <a:t> </a:t>
            </a:r>
            <a:r>
              <a:rPr lang="ru-RU" dirty="0" err="1"/>
              <a:t>стилістичних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серд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й </a:t>
            </a:r>
            <a:r>
              <a:rPr lang="ru-RU" dirty="0" err="1"/>
              <a:t>інверсія</a:t>
            </a:r>
            <a:r>
              <a:rPr lang="ru-RU" dirty="0"/>
              <a:t>. У </a:t>
            </a:r>
            <a:r>
              <a:rPr lang="ru-RU" dirty="0" err="1"/>
              <a:t>романі</a:t>
            </a:r>
            <a:r>
              <a:rPr lang="ru-RU" dirty="0"/>
              <a:t> “У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Бене…” </a:t>
            </a:r>
            <a:r>
              <a:rPr lang="ru-RU" dirty="0" err="1"/>
              <a:t>знаходимо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одного з </a:t>
            </a:r>
            <a:r>
              <a:rPr lang="ru-RU" dirty="0" err="1"/>
              <a:t>персонажів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інверсії</a:t>
            </a:r>
            <a:r>
              <a:rPr lang="ru-RU" dirty="0"/>
              <a:t>. «</a:t>
            </a:r>
            <a:r>
              <a:rPr lang="de-DE" b="1" dirty="0"/>
              <a:t>A </a:t>
            </a:r>
            <a:r>
              <a:rPr lang="de-DE" b="1" dirty="0" err="1"/>
              <a:t>kind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yeti</a:t>
            </a:r>
            <a:r>
              <a:rPr lang="de-DE" b="1" dirty="0"/>
              <a:t> he </a:t>
            </a:r>
            <a:r>
              <a:rPr lang="de-DE" b="1" dirty="0" err="1"/>
              <a:t>looked</a:t>
            </a:r>
            <a:r>
              <a:rPr lang="de-DE" b="1" dirty="0"/>
              <a:t> like, but he </a:t>
            </a:r>
            <a:r>
              <a:rPr lang="de-DE" b="1" dirty="0" err="1"/>
              <a:t>did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work</a:t>
            </a:r>
            <a:r>
              <a:rPr lang="de-DE" b="1" dirty="0"/>
              <a:t> </a:t>
            </a:r>
            <a:r>
              <a:rPr lang="de-DE" b="1" dirty="0" err="1"/>
              <a:t>well</a:t>
            </a:r>
            <a:r>
              <a:rPr lang="de-DE" b="1" dirty="0"/>
              <a:t> </a:t>
            </a:r>
            <a:r>
              <a:rPr lang="de-DE" b="1" dirty="0" err="1"/>
              <a:t>enough</a:t>
            </a:r>
            <a:r>
              <a:rPr lang="de-DE" b="1" dirty="0" smtClean="0"/>
              <a:t>»</a:t>
            </a:r>
            <a:r>
              <a:rPr lang="ru-RU" b="1" dirty="0" smtClean="0"/>
              <a:t>. </a:t>
            </a:r>
            <a:r>
              <a:rPr lang="ru-RU" b="1" dirty="0"/>
              <a:t>В </a:t>
            </a:r>
            <a:r>
              <a:rPr lang="ru-RU" b="1" dirty="0" err="1"/>
              <a:t>перекладі</a:t>
            </a:r>
            <a:r>
              <a:rPr lang="ru-RU" b="1" dirty="0"/>
              <a:t>: «На </a:t>
            </a:r>
            <a:r>
              <a:rPr lang="ru-RU" b="1" dirty="0" err="1"/>
              <a:t>снігову</a:t>
            </a:r>
            <a:r>
              <a:rPr lang="ru-RU" b="1" dirty="0"/>
              <a:t> </a:t>
            </a:r>
            <a:r>
              <a:rPr lang="ru-RU" b="1" dirty="0" err="1"/>
              <a:t>людину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походив, та роботу </a:t>
            </a:r>
            <a:r>
              <a:rPr lang="ru-RU" b="1" dirty="0" err="1"/>
              <a:t>виконував</a:t>
            </a:r>
            <a:r>
              <a:rPr lang="ru-RU" b="1" dirty="0"/>
              <a:t> </a:t>
            </a:r>
            <a:r>
              <a:rPr lang="ru-RU" b="1" dirty="0" err="1"/>
              <a:t>досить</a:t>
            </a:r>
            <a:r>
              <a:rPr lang="ru-RU" b="1" dirty="0"/>
              <a:t> добре». </a:t>
            </a:r>
            <a:r>
              <a:rPr lang="ru-RU" b="1" dirty="0" err="1"/>
              <a:t>Правильний</a:t>
            </a:r>
            <a:r>
              <a:rPr lang="ru-RU" b="1" dirty="0"/>
              <a:t> порядок </a:t>
            </a:r>
            <a:r>
              <a:rPr lang="ru-RU" b="1" dirty="0" err="1"/>
              <a:t>слів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би: «</a:t>
            </a:r>
            <a:r>
              <a:rPr lang="ru-RU" b="1" dirty="0" err="1"/>
              <a:t>він</a:t>
            </a:r>
            <a:r>
              <a:rPr lang="ru-RU" b="1" dirty="0"/>
              <a:t> добре </a:t>
            </a:r>
            <a:r>
              <a:rPr lang="ru-RU" b="1" dirty="0" err="1"/>
              <a:t>виконував</a:t>
            </a:r>
            <a:r>
              <a:rPr lang="ru-RU" b="1" dirty="0"/>
              <a:t> свою роботу. </a:t>
            </a:r>
            <a:r>
              <a:rPr lang="ru-RU" b="1" dirty="0" err="1"/>
              <a:t>Хоча</a:t>
            </a:r>
            <a:r>
              <a:rPr lang="ru-RU" b="1" dirty="0"/>
              <a:t> й походив на </a:t>
            </a:r>
            <a:r>
              <a:rPr lang="ru-RU" b="1" dirty="0" err="1"/>
              <a:t>снігову</a:t>
            </a:r>
            <a:r>
              <a:rPr lang="ru-RU" b="1" dirty="0"/>
              <a:t> </a:t>
            </a:r>
            <a:r>
              <a:rPr lang="ru-RU" b="1" dirty="0" err="1"/>
              <a:t>людину</a:t>
            </a:r>
            <a:r>
              <a:rPr lang="ru-RU" b="1" dirty="0"/>
              <a:t>». </a:t>
            </a:r>
            <a:r>
              <a:rPr lang="ru-RU" dirty="0"/>
              <a:t>Але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інверсії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протиставлення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і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героя.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Інший</a:t>
            </a:r>
            <a:r>
              <a:rPr lang="ru-RU" dirty="0" smtClean="0"/>
              <a:t> приклад - з </a:t>
            </a:r>
            <a:r>
              <a:rPr lang="ru-RU" dirty="0"/>
              <a:t>роману «Джен </a:t>
            </a:r>
            <a:r>
              <a:rPr lang="ru-RU" dirty="0" err="1"/>
              <a:t>Ейр</a:t>
            </a:r>
            <a:r>
              <a:rPr lang="ru-RU" dirty="0"/>
              <a:t>» </a:t>
            </a:r>
            <a:r>
              <a:rPr lang="ru-RU" dirty="0" err="1"/>
              <a:t>Бронте</a:t>
            </a:r>
            <a:r>
              <a:rPr lang="ru-RU" dirty="0"/>
              <a:t>. </a:t>
            </a:r>
            <a:r>
              <a:rPr lang="ru-RU" b="1" dirty="0"/>
              <a:t>«</a:t>
            </a:r>
            <a:r>
              <a:rPr lang="de-DE" b="1" dirty="0"/>
              <a:t>So happy </a:t>
            </a:r>
            <a:r>
              <a:rPr lang="de-DE" b="1" dirty="0" err="1"/>
              <a:t>did</a:t>
            </a:r>
            <a:r>
              <a:rPr lang="de-DE" b="1" dirty="0"/>
              <a:t> I </a:t>
            </a:r>
            <a:r>
              <a:rPr lang="de-DE" b="1" dirty="0" err="1"/>
              <a:t>become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interest</a:t>
            </a:r>
            <a:r>
              <a:rPr lang="de-DE" b="1" dirty="0"/>
              <a:t> </a:t>
            </a:r>
            <a:r>
              <a:rPr lang="de-DE" b="1" dirty="0" err="1"/>
              <a:t>added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life</a:t>
            </a:r>
            <a:r>
              <a:rPr lang="de-DE" b="1" dirty="0" smtClean="0"/>
              <a:t>».</a:t>
            </a:r>
            <a:r>
              <a:rPr lang="ru-RU" b="1" dirty="0" smtClean="0"/>
              <a:t> </a:t>
            </a:r>
            <a:r>
              <a:rPr lang="ru-RU" b="1" dirty="0"/>
              <a:t>«І я </a:t>
            </a:r>
            <a:r>
              <a:rPr lang="ru-RU" b="1" dirty="0" err="1"/>
              <a:t>зробилась</a:t>
            </a:r>
            <a:r>
              <a:rPr lang="ru-RU" b="1" dirty="0"/>
              <a:t> </a:t>
            </a:r>
            <a:r>
              <a:rPr lang="ru-RU" b="1" dirty="0" err="1"/>
              <a:t>така</a:t>
            </a:r>
            <a:r>
              <a:rPr lang="ru-RU" b="1" dirty="0"/>
              <a:t> </a:t>
            </a:r>
            <a:r>
              <a:rPr lang="ru-RU" b="1" dirty="0" err="1"/>
              <a:t>щаслива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пробудженого</a:t>
            </a:r>
            <a:r>
              <a:rPr lang="ru-RU" b="1" dirty="0"/>
              <a:t> </a:t>
            </a:r>
            <a:r>
              <a:rPr lang="ru-RU" b="1" dirty="0" err="1"/>
              <a:t>інтересу</a:t>
            </a:r>
            <a:r>
              <a:rPr lang="ru-RU" b="1" dirty="0"/>
              <a:t> до </a:t>
            </a:r>
            <a:r>
              <a:rPr lang="ru-RU" b="1" dirty="0" err="1"/>
              <a:t>життя</a:t>
            </a:r>
            <a:r>
              <a:rPr lang="ru-RU" b="1" dirty="0"/>
              <a:t>» </a:t>
            </a:r>
            <a:r>
              <a:rPr lang="ru-RU" dirty="0"/>
              <a:t>(пер. Петра </a:t>
            </a:r>
            <a:r>
              <a:rPr lang="ru-RU" dirty="0" err="1"/>
              <a:t>Соколовського</a:t>
            </a:r>
            <a:r>
              <a:rPr lang="ru-RU" dirty="0" smtClean="0"/>
              <a:t>).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/>
              <a:t>приклад перекладу </a:t>
            </a:r>
            <a:r>
              <a:rPr lang="ru-RU" dirty="0" err="1"/>
              <a:t>Ульяни</a:t>
            </a:r>
            <a:r>
              <a:rPr lang="ru-RU" dirty="0"/>
              <a:t> </a:t>
            </a:r>
            <a:r>
              <a:rPr lang="ru-RU" dirty="0" err="1"/>
              <a:t>Григораш</a:t>
            </a:r>
            <a:r>
              <a:rPr lang="ru-RU" dirty="0"/>
              <a:t>: : «</a:t>
            </a:r>
            <a:r>
              <a:rPr lang="ru-RU" b="1" dirty="0"/>
              <a:t>Я стала </a:t>
            </a:r>
            <a:r>
              <a:rPr lang="ru-RU" b="1" dirty="0" err="1"/>
              <a:t>така</a:t>
            </a:r>
            <a:r>
              <a:rPr lang="ru-RU" b="1" dirty="0"/>
              <a:t> </a:t>
            </a:r>
            <a:r>
              <a:rPr lang="ru-RU" b="1" dirty="0" err="1"/>
              <a:t>щаслива</a:t>
            </a:r>
            <a:r>
              <a:rPr lang="ru-RU" b="1" dirty="0"/>
              <a:t> за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свіжий</a:t>
            </a:r>
            <a:r>
              <a:rPr lang="ru-RU" b="1" dirty="0"/>
              <a:t> </a:t>
            </a:r>
            <a:r>
              <a:rPr lang="ru-RU" b="1" dirty="0" err="1"/>
              <a:t>інтерес</a:t>
            </a:r>
            <a:r>
              <a:rPr lang="ru-RU" b="1" dirty="0"/>
              <a:t> до </a:t>
            </a:r>
            <a:r>
              <a:rPr lang="ru-RU" b="1" dirty="0" err="1"/>
              <a:t>життя</a:t>
            </a:r>
            <a:r>
              <a:rPr lang="ru-RU" b="1" dirty="0"/>
              <a:t>»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1982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Антитеза – протиставлення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109" y="-79653"/>
            <a:ext cx="86160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dirty="0" smtClean="0"/>
              <a:t>У вірші Е. По «Ельдорадо:</a:t>
            </a:r>
          </a:p>
          <a:p>
            <a:pPr algn="ctr"/>
            <a:r>
              <a:rPr lang="de-DE" dirty="0" err="1" smtClean="0"/>
              <a:t>Gaily</a:t>
            </a:r>
            <a:r>
              <a:rPr lang="de-DE" dirty="0" smtClean="0"/>
              <a:t> </a:t>
            </a:r>
            <a:r>
              <a:rPr lang="de-DE" dirty="0" err="1"/>
              <a:t>bedight</a:t>
            </a:r>
            <a:r>
              <a:rPr lang="de-DE" dirty="0"/>
              <a:t>,</a:t>
            </a:r>
          </a:p>
          <a:p>
            <a:pPr algn="ctr"/>
            <a:r>
              <a:rPr lang="de-DE" dirty="0"/>
              <a:t>A </a:t>
            </a:r>
            <a:r>
              <a:rPr lang="de-DE" dirty="0" err="1"/>
              <a:t>gallant</a:t>
            </a:r>
            <a:r>
              <a:rPr lang="de-DE" dirty="0"/>
              <a:t> </a:t>
            </a:r>
            <a:r>
              <a:rPr lang="de-DE" dirty="0" err="1"/>
              <a:t>knight</a:t>
            </a:r>
            <a:r>
              <a:rPr lang="de-DE" dirty="0"/>
              <a:t>,</a:t>
            </a:r>
          </a:p>
          <a:p>
            <a:pPr algn="ctr"/>
            <a:r>
              <a:rPr lang="de-DE" b="1" dirty="0"/>
              <a:t>In </a:t>
            </a:r>
            <a:r>
              <a:rPr lang="de-DE" b="1" dirty="0" err="1"/>
              <a:t>sunshine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in </a:t>
            </a:r>
            <a:r>
              <a:rPr lang="de-DE" b="1" dirty="0" err="1"/>
              <a:t>shadow</a:t>
            </a:r>
            <a:r>
              <a:rPr lang="de-DE" dirty="0"/>
              <a:t>,</a:t>
            </a:r>
          </a:p>
          <a:p>
            <a:pPr algn="ctr"/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journeyed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,</a:t>
            </a:r>
          </a:p>
          <a:p>
            <a:pPr algn="ctr"/>
            <a:r>
              <a:rPr lang="de-DE" dirty="0" err="1"/>
              <a:t>Singing</a:t>
            </a:r>
            <a:r>
              <a:rPr lang="de-DE" dirty="0"/>
              <a:t> a </a:t>
            </a:r>
            <a:r>
              <a:rPr lang="de-DE" dirty="0" err="1"/>
              <a:t>song</a:t>
            </a:r>
            <a:r>
              <a:rPr lang="de-DE" dirty="0"/>
              <a:t>,</a:t>
            </a:r>
          </a:p>
          <a:p>
            <a:pPr algn="ctr"/>
            <a:r>
              <a:rPr lang="de-DE" dirty="0"/>
              <a:t>In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Eldorado</a:t>
            </a:r>
            <a:endParaRPr lang="uk-UA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Переклад </a:t>
            </a:r>
            <a:r>
              <a:rPr lang="ru-RU" dirty="0" err="1"/>
              <a:t>Грабовського</a:t>
            </a:r>
            <a:r>
              <a:rPr lang="ru-RU" dirty="0"/>
              <a:t> – </a:t>
            </a:r>
            <a:r>
              <a:rPr lang="ru-RU" dirty="0" err="1"/>
              <a:t>антитези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smtClean="0"/>
              <a:t>«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лицар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вроди</a:t>
            </a:r>
            <a:r>
              <a:rPr lang="ru-RU" dirty="0"/>
              <a:t>,/ </a:t>
            </a:r>
            <a:r>
              <a:rPr lang="ru-RU" dirty="0" err="1"/>
              <a:t>Блукав</a:t>
            </a:r>
            <a:r>
              <a:rPr lang="ru-RU" dirty="0"/>
              <a:t> по </a:t>
            </a:r>
            <a:r>
              <a:rPr lang="ru-RU" dirty="0" err="1"/>
              <a:t>світах</a:t>
            </a:r>
            <a:r>
              <a:rPr lang="ru-RU" dirty="0"/>
              <a:t> та </a:t>
            </a:r>
            <a:r>
              <a:rPr lang="ru-RU" dirty="0" err="1"/>
              <a:t>виспівував</a:t>
            </a:r>
            <a:r>
              <a:rPr lang="ru-RU" dirty="0"/>
              <a:t> радо,/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зважав</a:t>
            </a:r>
            <a:r>
              <a:rPr lang="ru-RU" dirty="0"/>
              <a:t> на </a:t>
            </a:r>
            <a:r>
              <a:rPr lang="ru-RU" dirty="0" err="1"/>
              <a:t>пригоди</a:t>
            </a:r>
            <a:r>
              <a:rPr lang="ru-RU" dirty="0"/>
              <a:t>, —/</a:t>
            </a:r>
            <a:r>
              <a:rPr lang="ru-RU" dirty="0" err="1"/>
              <a:t>Шукав</a:t>
            </a:r>
            <a:r>
              <a:rPr lang="ru-RU" dirty="0"/>
              <a:t> </a:t>
            </a:r>
            <a:r>
              <a:rPr lang="ru-RU" dirty="0" err="1" smtClean="0"/>
              <a:t>Ельдорадо</a:t>
            </a:r>
            <a:r>
              <a:rPr lang="ru-RU" dirty="0" smtClean="0"/>
              <a:t>».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 smtClean="0"/>
              <a:t>Мосендза</a:t>
            </a:r>
            <a:r>
              <a:rPr lang="ru-RU" dirty="0" smtClean="0"/>
              <a:t> – антитеза є. «</a:t>
            </a:r>
            <a:r>
              <a:rPr lang="ru-RU" dirty="0" err="1" smtClean="0"/>
              <a:t>Лицар</a:t>
            </a:r>
            <a:r>
              <a:rPr lang="ru-RU" dirty="0" smtClean="0"/>
              <a:t>-юнак</a:t>
            </a:r>
            <a:r>
              <a:rPr lang="ru-RU" dirty="0"/>
              <a:t>/ Весело так/ У </a:t>
            </a:r>
            <a:r>
              <a:rPr lang="ru-RU" dirty="0" err="1"/>
              <a:t>спеці</a:t>
            </a:r>
            <a:r>
              <a:rPr lang="ru-RU" dirty="0"/>
              <a:t> й </a:t>
            </a:r>
            <a:r>
              <a:rPr lang="ru-RU" dirty="0" err="1"/>
              <a:t>тіні</a:t>
            </a:r>
            <a:r>
              <a:rPr lang="ru-RU" dirty="0"/>
              <a:t>, радо/ Все </a:t>
            </a:r>
            <a:r>
              <a:rPr lang="ru-RU" dirty="0" err="1"/>
              <a:t>мандрував</a:t>
            </a:r>
            <a:r>
              <a:rPr lang="ru-RU" dirty="0"/>
              <a:t>/З </a:t>
            </a:r>
            <a:r>
              <a:rPr lang="ru-RU" dirty="0" err="1"/>
              <a:t>співом</a:t>
            </a:r>
            <a:r>
              <a:rPr lang="ru-RU" dirty="0"/>
              <a:t> </a:t>
            </a:r>
            <a:r>
              <a:rPr lang="ru-RU" dirty="0" err="1"/>
              <a:t>шукав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Ельдорадо</a:t>
            </a:r>
            <a:r>
              <a:rPr lang="ru-RU" dirty="0"/>
              <a:t>. </a:t>
            </a:r>
            <a:r>
              <a:rPr lang="ru-RU" dirty="0" err="1"/>
              <a:t>Мій</a:t>
            </a:r>
            <a:r>
              <a:rPr lang="ru-RU" dirty="0"/>
              <a:t> переклад: Весело в </a:t>
            </a:r>
            <a:r>
              <a:rPr lang="ru-RU" dirty="0" err="1"/>
              <a:t>мандри</a:t>
            </a:r>
            <a:r>
              <a:rPr lang="ru-RU" dirty="0"/>
              <a:t>/ </a:t>
            </a:r>
            <a:r>
              <a:rPr lang="ru-RU" dirty="0" err="1"/>
              <a:t>Лицар</a:t>
            </a:r>
            <a:r>
              <a:rPr lang="ru-RU" dirty="0"/>
              <a:t> </a:t>
            </a:r>
            <a:r>
              <a:rPr lang="ru-RU" dirty="0" err="1"/>
              <a:t>галантний</a:t>
            </a:r>
            <a:r>
              <a:rPr lang="ru-RU" dirty="0"/>
              <a:t>/Рушив – і </a:t>
            </a:r>
            <a:r>
              <a:rPr lang="ru-RU" dirty="0" err="1"/>
              <a:t>пісню</a:t>
            </a:r>
            <a:r>
              <a:rPr lang="ru-RU" dirty="0"/>
              <a:t> </a:t>
            </a:r>
            <a:r>
              <a:rPr lang="ru-RU" dirty="0" err="1"/>
              <a:t>співав</a:t>
            </a:r>
            <a:r>
              <a:rPr lang="ru-RU" dirty="0"/>
              <a:t>./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 і в </a:t>
            </a:r>
            <a:r>
              <a:rPr lang="ru-RU" dirty="0" err="1"/>
              <a:t>тіні</a:t>
            </a:r>
            <a:r>
              <a:rPr lang="ru-RU" dirty="0"/>
              <a:t>/ Все мчав без </a:t>
            </a:r>
            <a:r>
              <a:rPr lang="ru-RU" dirty="0" err="1"/>
              <a:t>упину</a:t>
            </a:r>
            <a:r>
              <a:rPr lang="ru-RU" dirty="0"/>
              <a:t>/ Край </a:t>
            </a:r>
            <a:r>
              <a:rPr lang="ru-RU" dirty="0" err="1"/>
              <a:t>Ельдорадо</a:t>
            </a:r>
            <a:r>
              <a:rPr lang="ru-RU" dirty="0"/>
              <a:t> </a:t>
            </a:r>
            <a:r>
              <a:rPr lang="ru-RU" dirty="0" err="1" smtClean="0"/>
              <a:t>шукав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63" y="1428080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142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" y="-532030"/>
            <a:ext cx="776360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uk-UA" sz="5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5929417"/>
              </p:ext>
            </p:extLst>
          </p:nvPr>
        </p:nvGraphicFramePr>
        <p:xfrm>
          <a:off x="556180" y="1743958"/>
          <a:ext cx="7990051" cy="513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" y="7149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98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6016425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Порівняйте та визначте фігуру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you can keep your head when all about you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Are losing theirs and blaming it on you,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you can trust yourself when all men doubt you,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 make allowance for their doubting too;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you can wait and not be tired by waiting,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 being lied about, don't deal in lies,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 being hated, don't give way to hating,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yet don't look too good, nor talk too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wise</a:t>
            </a:r>
            <a:endParaRPr lang="ru-RU" b="1" dirty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7414" y="1706252"/>
            <a:ext cx="3867936" cy="44707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стан </a:t>
            </a:r>
            <a:r>
              <a:rPr lang="ru-RU" b="1" dirty="0" err="1"/>
              <a:t>свій</a:t>
            </a:r>
            <a:r>
              <a:rPr lang="ru-RU" b="1" dirty="0"/>
              <a:t> </a:t>
            </a:r>
            <a:r>
              <a:rPr lang="ru-RU" b="1" dirty="0" err="1"/>
              <a:t>високо</a:t>
            </a:r>
            <a:r>
              <a:rPr lang="ru-RU" b="1" dirty="0"/>
              <a:t> </a:t>
            </a:r>
            <a:r>
              <a:rPr lang="ru-RU" b="1" dirty="0" err="1"/>
              <a:t>тримаєш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Коли  тебе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звинувачують</a:t>
            </a:r>
            <a:r>
              <a:rPr lang="ru-RU" b="1" dirty="0"/>
              <a:t> в </a:t>
            </a:r>
            <a:r>
              <a:rPr lang="ru-RU" b="1" dirty="0" err="1"/>
              <a:t>біді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сумнів</a:t>
            </a:r>
            <a:r>
              <a:rPr lang="ru-RU" b="1" dirty="0"/>
              <a:t> </a:t>
            </a:r>
            <a:r>
              <a:rPr lang="ru-RU" b="1" dirty="0" err="1"/>
              <a:t>певний</a:t>
            </a:r>
            <a:r>
              <a:rPr lang="ru-RU" b="1" dirty="0"/>
              <a:t> </a:t>
            </a:r>
            <a:r>
              <a:rPr lang="ru-RU" b="1" dirty="0" err="1"/>
              <a:t>допускаєш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Та в </a:t>
            </a:r>
            <a:r>
              <a:rPr lang="ru-RU" b="1" dirty="0" err="1"/>
              <a:t>твердості</a:t>
            </a:r>
            <a:r>
              <a:rPr lang="ru-RU" b="1" dirty="0"/>
              <a:t> </a:t>
            </a:r>
            <a:r>
              <a:rPr lang="ru-RU" b="1" dirty="0" err="1"/>
              <a:t>твоїй</a:t>
            </a:r>
            <a:r>
              <a:rPr lang="ru-RU" b="1" dirty="0"/>
              <a:t> </a:t>
            </a:r>
            <a:r>
              <a:rPr lang="ru-RU" b="1" dirty="0" err="1"/>
              <a:t>палає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в </a:t>
            </a:r>
            <a:r>
              <a:rPr lang="ru-RU" b="1" dirty="0" err="1"/>
              <a:t>вогні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ждеш</a:t>
            </a:r>
            <a:r>
              <a:rPr lang="ru-RU" b="1" dirty="0"/>
              <a:t> і тебе </a:t>
            </a:r>
            <a:r>
              <a:rPr lang="ru-RU" b="1" dirty="0" err="1"/>
              <a:t>це</a:t>
            </a:r>
            <a:r>
              <a:rPr lang="ru-RU" b="1" dirty="0"/>
              <a:t> не </a:t>
            </a:r>
            <a:r>
              <a:rPr lang="ru-RU" b="1" dirty="0" err="1"/>
              <a:t>ламає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Обвінчаний</a:t>
            </a:r>
            <a:r>
              <a:rPr lang="ru-RU" b="1" dirty="0"/>
              <a:t> </a:t>
            </a:r>
            <a:r>
              <a:rPr lang="ru-RU" b="1" dirty="0" err="1"/>
              <a:t>брехнею</a:t>
            </a:r>
            <a:r>
              <a:rPr lang="ru-RU" b="1" dirty="0"/>
              <a:t>, нею не </a:t>
            </a:r>
            <a:r>
              <a:rPr lang="ru-RU" b="1" dirty="0" err="1"/>
              <a:t>живеш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Відвертаєш</a:t>
            </a:r>
            <a:r>
              <a:rPr lang="ru-RU" b="1" dirty="0"/>
              <a:t> зло, </a:t>
            </a:r>
            <a:r>
              <a:rPr lang="ru-RU" b="1" dirty="0" err="1"/>
              <a:t>що</a:t>
            </a:r>
            <a:r>
              <a:rPr lang="ru-RU" b="1" dirty="0"/>
              <a:t>  </a:t>
            </a:r>
            <a:r>
              <a:rPr lang="ru-RU" b="1" dirty="0" err="1"/>
              <a:t>всіх</a:t>
            </a:r>
            <a:r>
              <a:rPr lang="ru-RU" b="1" dirty="0"/>
              <a:t> нас </a:t>
            </a:r>
            <a:r>
              <a:rPr lang="ru-RU" b="1" dirty="0" err="1"/>
              <a:t>покриває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І все ж, не </a:t>
            </a:r>
            <a:r>
              <a:rPr lang="ru-RU" b="1" dirty="0" err="1"/>
              <a:t>падеш</a:t>
            </a:r>
            <a:r>
              <a:rPr lang="ru-RU" b="1" dirty="0"/>
              <a:t> у низ і </a:t>
            </a:r>
            <a:r>
              <a:rPr lang="ru-RU" b="1" dirty="0" err="1"/>
              <a:t>зависоко</a:t>
            </a:r>
            <a:r>
              <a:rPr lang="ru-RU" b="1" dirty="0"/>
              <a:t> не </a:t>
            </a:r>
            <a:r>
              <a:rPr lang="ru-RU" b="1" dirty="0" err="1" smtClean="0"/>
              <a:t>летиш</a:t>
            </a:r>
            <a:r>
              <a:rPr lang="ru-RU" b="1" dirty="0" smtClean="0"/>
              <a:t> (пер. </a:t>
            </a:r>
            <a:r>
              <a:rPr lang="ru-RU" b="1" dirty="0" err="1" smtClean="0"/>
              <a:t>Н.Агаджанян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207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Порівняйте та визначте фігуру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you can</a:t>
            </a: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keep your head when all about you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Are losing theirs and blaming it on you,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you can </a:t>
            </a: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trust yourself when all men doubt you,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 make allowance for their doubting too;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you</a:t>
            </a: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</a:t>
            </a: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wait and not be tired by waiting,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 being</a:t>
            </a: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lied about, don't deal in lies,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 being</a:t>
            </a: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hated, don't give way to hating,</a:t>
            </a:r>
            <a:endParaRPr lang="ru-RU" b="1" dirty="0">
              <a:latin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yet don't look too good, nor talk too </a:t>
            </a:r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wise</a:t>
            </a:r>
            <a:endParaRPr lang="ru-RU" b="1" dirty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2828" y="1489435"/>
            <a:ext cx="3792521" cy="4687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ти</a:t>
            </a:r>
            <a:r>
              <a:rPr lang="ru-RU" b="1" dirty="0"/>
              <a:t> стан </a:t>
            </a:r>
            <a:r>
              <a:rPr lang="ru-RU" b="1" dirty="0" err="1"/>
              <a:t>свій</a:t>
            </a:r>
            <a:r>
              <a:rPr lang="ru-RU" b="1" dirty="0"/>
              <a:t> </a:t>
            </a:r>
            <a:r>
              <a:rPr lang="ru-RU" b="1" dirty="0" err="1"/>
              <a:t>високо</a:t>
            </a:r>
            <a:r>
              <a:rPr lang="ru-RU" b="1" dirty="0"/>
              <a:t> </a:t>
            </a:r>
            <a:r>
              <a:rPr lang="ru-RU" b="1" dirty="0" err="1"/>
              <a:t>тримаєш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Коли  тебе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звинувачують</a:t>
            </a:r>
            <a:r>
              <a:rPr lang="ru-RU" b="1" dirty="0"/>
              <a:t> в </a:t>
            </a:r>
            <a:r>
              <a:rPr lang="ru-RU" b="1" dirty="0" err="1"/>
              <a:t>біді</a:t>
            </a:r>
            <a:endParaRPr lang="ru-RU" b="1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сумнів</a:t>
            </a:r>
            <a:r>
              <a:rPr lang="ru-RU" b="1" dirty="0"/>
              <a:t> </a:t>
            </a:r>
            <a:r>
              <a:rPr lang="ru-RU" b="1" dirty="0" err="1"/>
              <a:t>певний</a:t>
            </a:r>
            <a:r>
              <a:rPr lang="ru-RU" b="1" dirty="0"/>
              <a:t> </a:t>
            </a:r>
            <a:r>
              <a:rPr lang="ru-RU" b="1" dirty="0" err="1"/>
              <a:t>допускаєш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Та в </a:t>
            </a:r>
            <a:r>
              <a:rPr lang="ru-RU" b="1" dirty="0" err="1"/>
              <a:t>твердості</a:t>
            </a:r>
            <a:r>
              <a:rPr lang="ru-RU" b="1" dirty="0"/>
              <a:t> </a:t>
            </a:r>
            <a:r>
              <a:rPr lang="ru-RU" b="1" dirty="0" err="1"/>
              <a:t>твоїй</a:t>
            </a:r>
            <a:r>
              <a:rPr lang="ru-RU" b="1" dirty="0"/>
              <a:t> </a:t>
            </a:r>
            <a:r>
              <a:rPr lang="ru-RU" b="1" dirty="0" err="1"/>
              <a:t>палає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в </a:t>
            </a:r>
            <a:r>
              <a:rPr lang="ru-RU" b="1" dirty="0" err="1"/>
              <a:t>вогні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Якщо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ждеш</a:t>
            </a:r>
            <a:r>
              <a:rPr lang="ru-RU" b="1" dirty="0"/>
              <a:t> і тебе </a:t>
            </a:r>
            <a:r>
              <a:rPr lang="ru-RU" b="1" dirty="0" err="1"/>
              <a:t>це</a:t>
            </a:r>
            <a:r>
              <a:rPr lang="ru-RU" b="1" dirty="0"/>
              <a:t> не </a:t>
            </a:r>
            <a:r>
              <a:rPr lang="ru-RU" b="1" dirty="0" err="1"/>
              <a:t>ламає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Обвінчаний</a:t>
            </a:r>
            <a:r>
              <a:rPr lang="ru-RU" b="1" dirty="0"/>
              <a:t> </a:t>
            </a:r>
            <a:r>
              <a:rPr lang="ru-RU" b="1" dirty="0" err="1"/>
              <a:t>брехнею</a:t>
            </a:r>
            <a:r>
              <a:rPr lang="ru-RU" b="1" dirty="0"/>
              <a:t>, нею не </a:t>
            </a:r>
            <a:r>
              <a:rPr lang="ru-RU" b="1" dirty="0" err="1"/>
              <a:t>живеш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Відвертаєш</a:t>
            </a:r>
            <a:r>
              <a:rPr lang="ru-RU" b="1" dirty="0"/>
              <a:t> зло, </a:t>
            </a:r>
            <a:r>
              <a:rPr lang="ru-RU" b="1" dirty="0" err="1"/>
              <a:t>що</a:t>
            </a:r>
            <a:r>
              <a:rPr lang="ru-RU" b="1" dirty="0"/>
              <a:t>  </a:t>
            </a:r>
            <a:r>
              <a:rPr lang="ru-RU" b="1" dirty="0" err="1"/>
              <a:t>всіх</a:t>
            </a:r>
            <a:r>
              <a:rPr lang="ru-RU" b="1" dirty="0"/>
              <a:t> нас </a:t>
            </a:r>
            <a:r>
              <a:rPr lang="ru-RU" b="1" dirty="0" err="1"/>
              <a:t>покриває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І все ж, не </a:t>
            </a:r>
            <a:r>
              <a:rPr lang="ru-RU" b="1" dirty="0" err="1"/>
              <a:t>падеш</a:t>
            </a:r>
            <a:r>
              <a:rPr lang="ru-RU" b="1" dirty="0"/>
              <a:t> у низ і </a:t>
            </a:r>
            <a:r>
              <a:rPr lang="ru-RU" b="1" dirty="0" err="1"/>
              <a:t>зависоко</a:t>
            </a:r>
            <a:r>
              <a:rPr lang="ru-RU" b="1" dirty="0"/>
              <a:t> не </a:t>
            </a:r>
            <a:r>
              <a:rPr lang="ru-RU" b="1" dirty="0" err="1" smtClean="0"/>
              <a:t>летиш</a:t>
            </a:r>
            <a:r>
              <a:rPr lang="ru-RU" b="1" dirty="0" smtClean="0"/>
              <a:t> (пер. </a:t>
            </a:r>
            <a:r>
              <a:rPr lang="ru-RU" b="1" dirty="0" err="1" smtClean="0"/>
              <a:t>Н.Агаджанян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620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Порівняйте та визначте фігуру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Strength is given to me by fate.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Luck is given to me by fate.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failures are given by fate.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Everything in this world is given by fate.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Силу дає мені Доля.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Вдачу дає мені Доля.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невдачу дає мені Доля.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в світі дається Долею</a:t>
            </a:r>
            <a:endParaRPr lang="ru-RU" sz="3600" b="1" dirty="0">
              <a:latin typeface="Arial" pitchFamily="34" charset="0"/>
              <a:ea typeface="Times New Roman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3552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Порівняйте та визначте фігуру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Strength is given to me 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by fate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Luck is given to me 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by fate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failures are given 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by fate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Everything in this world is given </a:t>
            </a: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by fate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Силу дає мені </a:t>
            </a:r>
            <a:r>
              <a:rPr lang="uk-UA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Доля.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Вдачу дає мені </a:t>
            </a:r>
            <a:r>
              <a:rPr lang="uk-UA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Доля</a:t>
            </a:r>
            <a:r>
              <a:rPr lang="uk-UA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невдачу дає мені </a:t>
            </a:r>
            <a:r>
              <a:rPr lang="uk-UA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Доля</a:t>
            </a:r>
            <a:r>
              <a:rPr lang="uk-UA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3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в світі дається </a:t>
            </a:r>
            <a:r>
              <a:rPr lang="uk-UA" sz="3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Долею</a:t>
            </a:r>
            <a:endParaRPr lang="ru-RU" sz="36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9911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Визначте фігуру </a:t>
            </a:r>
            <a:endParaRPr lang="ru-RU" sz="1100" b="1" dirty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uk-UA" sz="14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uk-UA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uk-UA" b="1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uk-UA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sz="1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„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Gaily bedight,</a:t>
            </a:r>
            <a:b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A gallant knight,</a:t>
            </a:r>
            <a:b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In sunshine and in shadow,</a:t>
            </a:r>
            <a:b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Had journeyed long,</a:t>
            </a:r>
            <a:b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Singing a song,</a:t>
            </a:r>
            <a:br>
              <a:rPr lang="en-US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In search of Eldorado.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But he grew old-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This knight so bold-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And o'er his heart a shadow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Fell as he found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No spot of ground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That looked like Eldorado.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And, as his strength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Failed him at length,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He met a pilgrim shadow-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"Shadow," said he,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"Where can it be-</a:t>
            </a:r>
            <a:br>
              <a:rPr lang="en-US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This land of Eldorado?"</a:t>
            </a:r>
            <a:br>
              <a:rPr lang="en-US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9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Звукові засоби виразності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2742" y="1305342"/>
            <a:ext cx="82955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b="1" dirty="0" err="1" smtClean="0"/>
              <a:t>Алітерація</a:t>
            </a:r>
            <a:r>
              <a:rPr lang="ru-RU" sz="2400" dirty="0" smtClean="0"/>
              <a:t> </a:t>
            </a:r>
            <a:r>
              <a:rPr lang="ru-RU" sz="2400" dirty="0"/>
              <a:t>(лат. </a:t>
            </a:r>
            <a:r>
              <a:rPr lang="de-DE" sz="2400" dirty="0"/>
              <a:t>ad – </a:t>
            </a:r>
            <a:r>
              <a:rPr lang="ru-RU" sz="2400" dirty="0"/>
              <a:t>до,  </a:t>
            </a:r>
            <a:r>
              <a:rPr lang="de-DE" sz="2400" dirty="0"/>
              <a:t>l</a:t>
            </a:r>
            <a:r>
              <a:rPr lang="ru-RU" sz="2400" dirty="0"/>
              <a:t>і</a:t>
            </a:r>
            <a:r>
              <a:rPr lang="de-DE" sz="2400" dirty="0" err="1"/>
              <a:t>ttera</a:t>
            </a:r>
            <a:r>
              <a:rPr lang="de-DE" sz="2400" dirty="0"/>
              <a:t> – </a:t>
            </a:r>
            <a:r>
              <a:rPr lang="ru-RU" sz="2400" dirty="0" err="1"/>
              <a:t>літер</a:t>
            </a:r>
            <a:r>
              <a:rPr lang="ru-RU" sz="2400" dirty="0"/>
              <a:t>) – </a:t>
            </a:r>
            <a:r>
              <a:rPr lang="ru-RU" sz="2400" dirty="0" err="1"/>
              <a:t>повторення</a:t>
            </a:r>
            <a:r>
              <a:rPr lang="ru-RU" sz="2400" dirty="0"/>
              <a:t> </a:t>
            </a:r>
            <a:r>
              <a:rPr lang="ru-RU" sz="2400" dirty="0" err="1"/>
              <a:t>приголосних</a:t>
            </a:r>
            <a:r>
              <a:rPr lang="ru-RU" sz="2400" dirty="0"/>
              <a:t> </a:t>
            </a:r>
            <a:r>
              <a:rPr lang="ru-RU" sz="2400" dirty="0" err="1"/>
              <a:t>звуків</a:t>
            </a:r>
            <a:r>
              <a:rPr lang="ru-RU" sz="2400" dirty="0"/>
              <a:t>, </a:t>
            </a:r>
            <a:r>
              <a:rPr lang="ru-RU" sz="2400" dirty="0" err="1"/>
              <a:t>переважно</a:t>
            </a:r>
            <a:r>
              <a:rPr lang="ru-RU" sz="2400" dirty="0"/>
              <a:t> на початку </a:t>
            </a:r>
            <a:r>
              <a:rPr lang="ru-RU" sz="2400" dirty="0" err="1"/>
              <a:t>слів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наголошених</a:t>
            </a:r>
            <a:r>
              <a:rPr lang="ru-RU" sz="2400" dirty="0"/>
              <a:t> </a:t>
            </a:r>
            <a:r>
              <a:rPr lang="ru-RU" sz="2400" dirty="0" err="1"/>
              <a:t>складів</a:t>
            </a:r>
            <a:r>
              <a:rPr lang="ru-RU" sz="2400" dirty="0"/>
              <a:t>. </a:t>
            </a:r>
            <a:r>
              <a:rPr lang="ru-RU" sz="2400" dirty="0" err="1"/>
              <a:t>Алітераційний</a:t>
            </a:r>
            <a:r>
              <a:rPr lang="ru-RU" sz="2400" dirty="0"/>
              <a:t> </a:t>
            </a:r>
            <a:r>
              <a:rPr lang="ru-RU" sz="2400" dirty="0" err="1"/>
              <a:t>вірш</a:t>
            </a:r>
            <a:r>
              <a:rPr lang="ru-RU" sz="2400" dirty="0"/>
              <a:t> </a:t>
            </a:r>
            <a:r>
              <a:rPr lang="ru-RU" sz="2400" dirty="0" err="1"/>
              <a:t>характерний</a:t>
            </a:r>
            <a:r>
              <a:rPr lang="ru-RU" sz="2400" dirty="0"/>
              <a:t> для </a:t>
            </a:r>
            <a:r>
              <a:rPr lang="ru-RU" sz="2400" dirty="0" err="1"/>
              <a:t>давньогерманської</a:t>
            </a:r>
            <a:r>
              <a:rPr lang="ru-RU" sz="2400" dirty="0"/>
              <a:t>, </a:t>
            </a:r>
            <a:r>
              <a:rPr lang="ru-RU" sz="2400" dirty="0" err="1"/>
              <a:t>скандинавської</a:t>
            </a:r>
            <a:r>
              <a:rPr lang="ru-RU" sz="2400" dirty="0"/>
              <a:t>, </a:t>
            </a:r>
            <a:r>
              <a:rPr lang="ru-RU" sz="2400" dirty="0" err="1"/>
              <a:t>давньоанглійської</a:t>
            </a:r>
            <a:r>
              <a:rPr lang="ru-RU" sz="2400" dirty="0"/>
              <a:t> («</a:t>
            </a:r>
            <a:r>
              <a:rPr lang="ru-RU" sz="2400" dirty="0" err="1"/>
              <a:t>Беовульф</a:t>
            </a:r>
            <a:r>
              <a:rPr lang="ru-RU" sz="2400" dirty="0"/>
              <a:t>»), </a:t>
            </a:r>
            <a:r>
              <a:rPr lang="ru-RU" sz="2400" dirty="0" err="1"/>
              <a:t>кельтської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. </a:t>
            </a:r>
            <a:r>
              <a:rPr lang="ru-RU" sz="2400" b="1" dirty="0" err="1"/>
              <a:t>Асонанс</a:t>
            </a:r>
            <a:r>
              <a:rPr lang="ru-RU" sz="2400" dirty="0"/>
              <a:t> (лат. а</a:t>
            </a:r>
            <a:r>
              <a:rPr lang="de-DE" sz="2400" dirty="0" err="1"/>
              <a:t>ssono</a:t>
            </a:r>
            <a:r>
              <a:rPr lang="de-DE" sz="2400" dirty="0"/>
              <a:t> – </a:t>
            </a:r>
            <a:r>
              <a:rPr lang="ru-RU" sz="2400" dirty="0" err="1"/>
              <a:t>відгукуюс</a:t>
            </a:r>
            <a:r>
              <a:rPr lang="ru-RU" sz="2400" dirty="0"/>
              <a:t>) – </a:t>
            </a:r>
            <a:r>
              <a:rPr lang="ru-RU" sz="2400" dirty="0" err="1"/>
              <a:t>повторення</a:t>
            </a:r>
            <a:r>
              <a:rPr lang="ru-RU" sz="2400" dirty="0"/>
              <a:t> </a:t>
            </a:r>
            <a:r>
              <a:rPr lang="ru-RU" sz="2400" dirty="0" err="1"/>
              <a:t>голосних</a:t>
            </a:r>
            <a:r>
              <a:rPr lang="ru-RU" sz="2400" dirty="0"/>
              <a:t>,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наголошених</a:t>
            </a:r>
            <a:r>
              <a:rPr lang="ru-RU" sz="2400" dirty="0"/>
              <a:t>, </a:t>
            </a:r>
            <a:r>
              <a:rPr lang="ru-RU" sz="2400" dirty="0" err="1"/>
              <a:t>звуків</a:t>
            </a:r>
            <a:r>
              <a:rPr lang="ru-RU" sz="2400" dirty="0"/>
              <a:t>. </a:t>
            </a:r>
            <a:r>
              <a:rPr lang="ru-RU" sz="2400" b="1" dirty="0" err="1"/>
              <a:t>Звуконаслідування</a:t>
            </a:r>
            <a:r>
              <a:rPr lang="ru-RU" sz="2400" b="1" dirty="0"/>
              <a:t> / ономатопея </a:t>
            </a:r>
            <a:r>
              <a:rPr lang="ru-RU" sz="2400" dirty="0"/>
              <a:t>– </a:t>
            </a:r>
            <a:r>
              <a:rPr lang="ru-RU" sz="2400" dirty="0" err="1"/>
              <a:t>відтворення</a:t>
            </a:r>
            <a:r>
              <a:rPr lang="ru-RU" sz="2400" dirty="0"/>
              <a:t> характеру </a:t>
            </a:r>
            <a:r>
              <a:rPr lang="ru-RU" sz="2400" dirty="0" err="1"/>
              <a:t>звучання</a:t>
            </a:r>
            <a:r>
              <a:rPr lang="ru-RU" sz="2400" dirty="0"/>
              <a:t> предмета, </a:t>
            </a:r>
            <a:r>
              <a:rPr lang="ru-RU" sz="2400" dirty="0" err="1"/>
              <a:t>звукова</a:t>
            </a:r>
            <a:r>
              <a:rPr lang="ru-RU" sz="2400" dirty="0"/>
              <a:t> </a:t>
            </a:r>
            <a:r>
              <a:rPr lang="ru-RU" sz="2400" dirty="0" err="1"/>
              <a:t>імітація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істоти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стають</a:t>
            </a:r>
            <a:r>
              <a:rPr lang="ru-RU" sz="2400" dirty="0"/>
              <a:t> </a:t>
            </a:r>
            <a:r>
              <a:rPr lang="ru-RU" sz="2400" dirty="0" err="1"/>
              <a:t>об’єктом</a:t>
            </a:r>
            <a:r>
              <a:rPr lang="ru-RU" sz="2400" dirty="0"/>
              <a:t> </a:t>
            </a:r>
            <a:r>
              <a:rPr lang="ru-RU" sz="2400" dirty="0" err="1"/>
              <a:t>художнього</a:t>
            </a:r>
            <a:r>
              <a:rPr lang="ru-RU" sz="2400" dirty="0"/>
              <a:t> </a:t>
            </a:r>
            <a:r>
              <a:rPr lang="ru-RU" sz="2400" dirty="0" err="1"/>
              <a:t>відображення</a:t>
            </a:r>
            <a:r>
              <a:rPr lang="ru-RU" sz="2400" dirty="0"/>
              <a:t>. </a:t>
            </a:r>
            <a:r>
              <a:rPr lang="ru-RU" sz="2400" dirty="0" err="1"/>
              <a:t>Художній</a:t>
            </a:r>
            <a:r>
              <a:rPr lang="ru-RU" sz="2400" dirty="0"/>
              <a:t> переклад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збереження</a:t>
            </a:r>
            <a:r>
              <a:rPr lang="ru-RU" sz="2400" dirty="0"/>
              <a:t>, </a:t>
            </a:r>
            <a:r>
              <a:rPr lang="ru-RU" sz="2400" dirty="0" err="1"/>
              <a:t>відтворення</a:t>
            </a:r>
            <a:r>
              <a:rPr lang="ru-RU" sz="2400" dirty="0"/>
              <a:t> тих </a:t>
            </a:r>
            <a:r>
              <a:rPr lang="ru-RU" sz="2400" dirty="0" err="1"/>
              <a:t>звукових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виразності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використав</a:t>
            </a:r>
            <a:r>
              <a:rPr lang="ru-RU" sz="2400" dirty="0"/>
              <a:t> поет.</a:t>
            </a:r>
          </a:p>
        </p:txBody>
      </p:sp>
    </p:spTree>
    <p:extLst>
      <p:ext uri="{BB962C8B-B14F-4D97-AF65-F5344CB8AC3E}">
        <p14:creationId xmlns:p14="http://schemas.microsoft.com/office/powerpoint/2010/main" val="174551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Е. По «Дзвони»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079" y="18158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 smtClean="0"/>
              <a:t>«</a:t>
            </a:r>
            <a:r>
              <a:rPr lang="de-DE" sz="2400" dirty="0" err="1" smtClean="0"/>
              <a:t>Hear</a:t>
            </a:r>
            <a:r>
              <a:rPr lang="de-DE" sz="2400" dirty="0" smtClean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sledges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bells</a:t>
            </a:r>
            <a:r>
              <a:rPr lang="de-DE" sz="2400" b="1" dirty="0"/>
              <a:t> -</a:t>
            </a:r>
          </a:p>
          <a:p>
            <a:pPr algn="ctr"/>
            <a:r>
              <a:rPr lang="de-DE" sz="2400" b="1" dirty="0" err="1"/>
              <a:t>Silver</a:t>
            </a:r>
            <a:r>
              <a:rPr lang="de-DE" sz="2400" b="1" dirty="0"/>
              <a:t> </a:t>
            </a:r>
            <a:r>
              <a:rPr lang="de-DE" sz="2400" b="1" dirty="0" err="1"/>
              <a:t>bells</a:t>
            </a:r>
            <a:r>
              <a:rPr lang="de-DE" sz="2400" b="1" dirty="0"/>
              <a:t>! </a:t>
            </a:r>
            <a:endParaRPr lang="uk-UA" sz="2400" b="1" dirty="0" smtClean="0"/>
          </a:p>
          <a:p>
            <a:pPr algn="ctr"/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/>
              <a:t>a </a:t>
            </a:r>
            <a:r>
              <a:rPr lang="de-DE" sz="2400" dirty="0" err="1"/>
              <a:t>crystalline</a:t>
            </a:r>
            <a:r>
              <a:rPr lang="de-DE" sz="2400" dirty="0"/>
              <a:t> </a:t>
            </a:r>
            <a:r>
              <a:rPr lang="de-DE" sz="2400" dirty="0" err="1"/>
              <a:t>delight</a:t>
            </a:r>
            <a:r>
              <a:rPr lang="de-DE" sz="2400" dirty="0"/>
              <a:t> </a:t>
            </a:r>
            <a:r>
              <a:rPr lang="ru-RU" sz="2400" dirty="0" smtClean="0"/>
              <a:t>;</a:t>
            </a:r>
            <a:endParaRPr lang="ru-RU" sz="2400" dirty="0"/>
          </a:p>
          <a:p>
            <a:pPr algn="ctr"/>
            <a:r>
              <a:rPr lang="de-DE" sz="2400" dirty="0" err="1"/>
              <a:t>Keeping</a:t>
            </a:r>
            <a:r>
              <a:rPr lang="de-DE" sz="2400" dirty="0"/>
              <a:t> </a:t>
            </a:r>
            <a:r>
              <a:rPr lang="de-DE" sz="2400" b="1" dirty="0"/>
              <a:t>time, time, time</a:t>
            </a:r>
            <a:r>
              <a:rPr lang="de-DE" sz="2400" dirty="0"/>
              <a:t>,</a:t>
            </a:r>
          </a:p>
          <a:p>
            <a:pPr algn="ctr"/>
            <a:r>
              <a:rPr lang="de-DE" sz="2400" dirty="0"/>
              <a:t>In a </a:t>
            </a:r>
            <a:r>
              <a:rPr lang="de-DE" sz="2400" dirty="0" err="1"/>
              <a:t>sort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b="1" dirty="0" err="1"/>
              <a:t>Runic</a:t>
            </a:r>
            <a:r>
              <a:rPr lang="de-DE" sz="2400" b="1" dirty="0"/>
              <a:t> </a:t>
            </a:r>
            <a:r>
              <a:rPr lang="de-DE" sz="2400" b="1" dirty="0" err="1" smtClean="0"/>
              <a:t>rhyme</a:t>
            </a:r>
            <a:r>
              <a:rPr lang="ru-RU" sz="2400" dirty="0" smtClean="0"/>
              <a:t>,</a:t>
            </a:r>
            <a:endParaRPr lang="ru-RU" sz="2400" dirty="0"/>
          </a:p>
          <a:p>
            <a:pPr algn="ctr"/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tintinnabulation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so </a:t>
            </a:r>
            <a:r>
              <a:rPr lang="de-DE" sz="2400" dirty="0" err="1"/>
              <a:t>musically</a:t>
            </a:r>
            <a:r>
              <a:rPr lang="de-DE" sz="2400" dirty="0"/>
              <a:t> </a:t>
            </a:r>
            <a:r>
              <a:rPr lang="de-DE" sz="2400" dirty="0" err="1"/>
              <a:t>wells</a:t>
            </a:r>
            <a:r>
              <a:rPr lang="de-DE" sz="2400" dirty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bells</a:t>
            </a:r>
            <a:r>
              <a:rPr lang="de-DE" sz="2400" b="1" dirty="0"/>
              <a:t>, </a:t>
            </a:r>
            <a:r>
              <a:rPr lang="de-DE" sz="2400" b="1" dirty="0" err="1"/>
              <a:t>bells</a:t>
            </a:r>
            <a:r>
              <a:rPr lang="de-DE" sz="2400" b="1" dirty="0"/>
              <a:t>, </a:t>
            </a:r>
            <a:r>
              <a:rPr lang="de-DE" sz="2400" b="1" dirty="0" err="1"/>
              <a:t>bells</a:t>
            </a:r>
            <a:r>
              <a:rPr lang="de-DE" sz="2400" b="1" dirty="0"/>
              <a:t>, </a:t>
            </a:r>
            <a:r>
              <a:rPr lang="de-DE" sz="2400" b="1" dirty="0" err="1"/>
              <a:t>bells</a:t>
            </a:r>
            <a:r>
              <a:rPr lang="de-DE" sz="2400" b="1" dirty="0"/>
              <a:t>,</a:t>
            </a:r>
          </a:p>
          <a:p>
            <a:pPr algn="ctr"/>
            <a:r>
              <a:rPr lang="de-DE" sz="2400" b="1" dirty="0"/>
              <a:t>Bells, </a:t>
            </a:r>
            <a:r>
              <a:rPr lang="de-DE" sz="2400" b="1" dirty="0" err="1"/>
              <a:t>bells</a:t>
            </a:r>
            <a:r>
              <a:rPr lang="de-DE" sz="2400" b="1" dirty="0"/>
              <a:t>, </a:t>
            </a:r>
            <a:r>
              <a:rPr lang="de-DE" sz="2400" b="1" dirty="0" err="1"/>
              <a:t>bells</a:t>
            </a:r>
            <a:r>
              <a:rPr lang="de-DE" sz="2400" b="1" dirty="0"/>
              <a:t> </a:t>
            </a:r>
            <a:r>
              <a:rPr lang="de-DE" sz="2400" dirty="0"/>
              <a:t>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31" y="4524866"/>
            <a:ext cx="2857500" cy="188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16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777" y="-65988"/>
            <a:ext cx="7103362" cy="193018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АНТИТЕЗА Є ЗАСОБОМ СТВОРЕННЯ ГЕРОЇЧНОГО ПАФОСУ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9122" y="2034325"/>
            <a:ext cx="3483864" cy="3448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хочу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сльози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сміятись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сподіватись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хочу!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крем’яную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несучи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вагу ту страшную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7508" y="1922585"/>
            <a:ext cx="4281854" cy="3536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through all my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still shall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laugh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songs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my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troubles;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all odds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live! Away, you sorrowful thoughts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Unto a winding, flinty mountain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I bear my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weighty stone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even bearing such 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crushing weight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I sing 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joyful song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34" y="5024994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63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4206" y="47134"/>
            <a:ext cx="7866934" cy="1817061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ЕПІТЕТИ ЯК ЗАСІБ СТВОРЕННЯ ДРАМАТИЧНОГО ПАФОСУ</a:t>
            </a:r>
            <a:endParaRPr lang="ru-RU" sz="28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608" y="1435053"/>
            <a:ext cx="4650159" cy="40697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29150" y="1389366"/>
            <a:ext cx="38862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whole of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dull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(!)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soundless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(!)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in the autumn of the year, when the clouds hung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oppressively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heavens, I had been passing alone, on horseback, through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dreary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tract of country, and at length found myself, as the shades of the evening drew on, within view of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melancholy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 of Usher. I know not how it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the first glimpse of the building, a sense of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insufferable gloom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pervaded my spirit.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89366"/>
            <a:ext cx="43961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той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каламутний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безрадісний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пори,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непривітну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нависали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надвечірні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врешті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 постав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похмурий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знаю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 моя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сповнилась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нестерпного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4" y="4375343"/>
            <a:ext cx="3479669" cy="230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78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0545" y="145014"/>
            <a:ext cx="8176839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ЕПІТЕТИ ЯК ЗАСІБ СТВОРЕННЯ ДРАМАТИЧНОГО ПАФОСУ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" y="2157046"/>
            <a:ext cx="4650159" cy="40697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(темний)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soundless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(беззвучний)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oppressively low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(гнітюче низько) </a:t>
            </a:r>
          </a:p>
          <a:p>
            <a:pPr algn="just"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(дивно похмура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melancholy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Usher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insufferable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639" y="2039816"/>
            <a:ext cx="4396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каламутний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безрадісний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нависали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хмари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непривітну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похмурий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Ашерів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сповнилась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нестерпного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444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9" y="1546108"/>
            <a:ext cx="2317090" cy="346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85" y="1546108"/>
            <a:ext cx="2286386" cy="34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27" y="1643903"/>
            <a:ext cx="2163989" cy="331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4524" y="113122"/>
            <a:ext cx="73412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uk-UA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Романтичний пафос</a:t>
            </a:r>
            <a:endParaRPr lang="uk-UA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weiß nicht, was soll es 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bedeuten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(таємниця)</a:t>
            </a:r>
            <a:endParaRPr lang="de-D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Daβ ich 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traurig 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(сум)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de-D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Märchen aus alten 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Zeiten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(давнина, фантастика)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kommt mir nicht aus dem Sinn</a:t>
            </a: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Luft ist kühl, und es 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dunkelt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(темрява)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ruhig </a:t>
            </a:r>
            <a:r>
              <a:rPr lang="de-D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flie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βt 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Rhein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de-D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Gipfel des Berges funkelt</a:t>
            </a: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Abendsonnenschein.</a:t>
            </a:r>
          </a:p>
          <a:p>
            <a:pPr lvl="0" algn="ctr" defTabSz="914400"/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schönste Jungfrau sitzet</a:t>
            </a:r>
          </a:p>
          <a:p>
            <a:pPr lvl="0" algn="ctr" defTabSz="914400"/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Dort oben 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wunderbar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(Диво, Незвичайне)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 </a:t>
            </a:r>
            <a:r>
              <a:rPr lang="de-D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goldnes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Geschmeide blitzet,</a:t>
            </a:r>
          </a:p>
          <a:p>
            <a:pPr lvl="0" algn="ctr" defTabSz="914400"/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 kämmt ihr goldenes Haar</a:t>
            </a: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 kämmt es mit goldenem Kamme,</a:t>
            </a: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singt ein Lied dabei;</a:t>
            </a:r>
          </a:p>
          <a:p>
            <a:pPr lvl="0" algn="ctr" defTabSz="914400"/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hat eine 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wundersame,</a:t>
            </a:r>
          </a:p>
          <a:p>
            <a:pPr lvl="0" algn="ctr" defTabSz="914400"/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Gewaltige </a:t>
            </a:r>
            <a:r>
              <a:rPr lang="de-DE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Melodei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47" y="2153747"/>
            <a:ext cx="2187980" cy="33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89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ПОРІВНЯЙТЕ!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Ich glaube, </a:t>
            </a:r>
            <a:r>
              <a:rPr lang="de-DE" sz="2800" b="1" dirty="0"/>
              <a:t>die Wellen verschlingen</a:t>
            </a:r>
          </a:p>
          <a:p>
            <a:pPr marL="0" indent="0">
              <a:buNone/>
            </a:pPr>
            <a:r>
              <a:rPr lang="de-DE" dirty="0"/>
              <a:t>Am Ende Schiffer und Kahn;</a:t>
            </a:r>
          </a:p>
          <a:p>
            <a:pPr marL="0" indent="0">
              <a:buNone/>
            </a:pPr>
            <a:r>
              <a:rPr lang="de-DE" dirty="0"/>
              <a:t>Und das hat mit ihrem Singen</a:t>
            </a:r>
          </a:p>
          <a:p>
            <a:pPr marL="0" indent="0">
              <a:buNone/>
            </a:pPr>
            <a:r>
              <a:rPr lang="de-DE" dirty="0"/>
              <a:t>Die Lorelei </a:t>
            </a:r>
            <a:r>
              <a:rPr lang="de-DE" dirty="0" smtClean="0"/>
              <a:t>getan.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sz="3200" b="1" dirty="0" err="1">
                <a:solidFill>
                  <a:srgbClr val="333333"/>
                </a:solidFill>
                <a:latin typeface="Questrial"/>
              </a:rPr>
              <a:t>Зникають</a:t>
            </a:r>
            <a:r>
              <a:rPr lang="ru-RU" sz="3200" b="1" dirty="0">
                <a:solidFill>
                  <a:srgbClr val="333333"/>
                </a:solidFill>
                <a:latin typeface="Quest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в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потоці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бурхливім</a:t>
            </a:r>
            <a:endParaRPr lang="ru-RU" dirty="0">
              <a:solidFill>
                <a:srgbClr val="333333"/>
              </a:solidFill>
              <a:latin typeface="Questrial"/>
            </a:endParaRPr>
          </a:p>
          <a:p>
            <a:pPr indent="0" algn="just">
              <a:buNone/>
            </a:pPr>
            <a:r>
              <a:rPr lang="ru-RU" dirty="0">
                <a:solidFill>
                  <a:srgbClr val="333333"/>
                </a:solidFill>
                <a:latin typeface="Questrial"/>
              </a:rPr>
              <a:t>І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човен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, і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хлопець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 з очей.</a:t>
            </a:r>
          </a:p>
          <a:p>
            <a:pPr indent="0" algn="just">
              <a:buNone/>
            </a:pPr>
            <a:r>
              <a:rPr lang="ru-RU" dirty="0">
                <a:solidFill>
                  <a:srgbClr val="333333"/>
                </a:solidFill>
                <a:latin typeface="Questrial"/>
              </a:rPr>
              <a:t>І все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це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своїм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співом</a:t>
            </a:r>
            <a:endParaRPr lang="ru-RU" dirty="0">
              <a:solidFill>
                <a:srgbClr val="333333"/>
              </a:solidFill>
              <a:latin typeface="Questrial"/>
            </a:endParaRPr>
          </a:p>
          <a:p>
            <a:pPr indent="0" algn="just">
              <a:buNone/>
            </a:pPr>
            <a:r>
              <a:rPr lang="ru-RU" dirty="0" err="1">
                <a:solidFill>
                  <a:srgbClr val="333333"/>
                </a:solidFill>
                <a:latin typeface="Questrial"/>
              </a:rPr>
              <a:t>Зробила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Questrial"/>
              </a:rPr>
              <a:t>Лорелей</a:t>
            </a:r>
            <a:r>
              <a:rPr lang="ru-RU" dirty="0">
                <a:solidFill>
                  <a:srgbClr val="333333"/>
                </a:solidFill>
                <a:latin typeface="Questrial"/>
              </a:rPr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66" y="485948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79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9039" y="375139"/>
            <a:ext cx="7895492" cy="489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uk-UA" sz="3400" b="1" dirty="0" smtClean="0">
                <a:solidFill>
                  <a:prstClr val="black"/>
                </a:solidFill>
                <a:latin typeface="Calibri"/>
              </a:rPr>
              <a:t>Ідилічний пафос</a:t>
            </a:r>
          </a:p>
          <a:p>
            <a:pPr lvl="0" algn="ctr" defTabSz="914400">
              <a:spcBef>
                <a:spcPct val="20000"/>
              </a:spcBef>
            </a:pPr>
            <a:endParaRPr lang="uk-UA" sz="3400" b="1" dirty="0">
              <a:solidFill>
                <a:prstClr val="black"/>
              </a:solidFill>
              <a:latin typeface="Calibri"/>
            </a:endParaRPr>
          </a:p>
          <a:p>
            <a:pPr lvl="0" algn="ctr" defTabSz="914400">
              <a:spcBef>
                <a:spcPct val="20000"/>
              </a:spcBef>
            </a:pPr>
            <a:r>
              <a:rPr lang="uk-UA" sz="3400" b="1" dirty="0" smtClean="0">
                <a:solidFill>
                  <a:prstClr val="black"/>
                </a:solidFill>
                <a:latin typeface="Calibri"/>
              </a:rPr>
              <a:t>«</a:t>
            </a:r>
            <a:r>
              <a:rPr lang="en-US" sz="3400" b="1" dirty="0" smtClean="0">
                <a:solidFill>
                  <a:prstClr val="black"/>
                </a:solidFill>
                <a:latin typeface="Calibri"/>
              </a:rPr>
              <a:t>Dear </a:t>
            </a:r>
            <a:r>
              <a:rPr lang="en-US" sz="3400" b="1" dirty="0">
                <a:solidFill>
                  <a:prstClr val="black"/>
                </a:solidFill>
                <a:latin typeface="Calibri"/>
              </a:rPr>
              <a:t>God</a:t>
            </a:r>
            <a:r>
              <a:rPr lang="en-US" sz="3400" dirty="0">
                <a:solidFill>
                  <a:prstClr val="black"/>
                </a:solidFill>
                <a:latin typeface="Calibri"/>
              </a:rPr>
              <a:t>! the very </a:t>
            </a:r>
            <a:r>
              <a:rPr lang="en-US" sz="3400" b="1" dirty="0">
                <a:solidFill>
                  <a:prstClr val="black"/>
                </a:solidFill>
                <a:latin typeface="Calibri"/>
              </a:rPr>
              <a:t>houses seem asleep</a:t>
            </a:r>
            <a:r>
              <a:rPr lang="en-US" sz="34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lvl="0" algn="ctr" defTabSz="914400">
              <a:spcBef>
                <a:spcPct val="20000"/>
              </a:spcBef>
            </a:pPr>
            <a:r>
              <a:rPr lang="en-US" sz="34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3400" b="1" dirty="0">
                <a:solidFill>
                  <a:prstClr val="black"/>
                </a:solidFill>
                <a:latin typeface="Calibri"/>
              </a:rPr>
              <a:t>all that mighty heart is lying still</a:t>
            </a:r>
            <a:r>
              <a:rPr lang="en-US" sz="3400" dirty="0" smtClean="0">
                <a:solidFill>
                  <a:prstClr val="black"/>
                </a:solidFill>
                <a:latin typeface="Calibri"/>
              </a:rPr>
              <a:t>!</a:t>
            </a:r>
            <a:r>
              <a:rPr lang="uk-UA" sz="3400" dirty="0" smtClean="0">
                <a:solidFill>
                  <a:prstClr val="black"/>
                </a:solidFill>
                <a:latin typeface="Calibri"/>
              </a:rPr>
              <a:t>» </a:t>
            </a:r>
          </a:p>
          <a:p>
            <a:pPr lvl="0" algn="ctr" defTabSz="914400">
              <a:spcBef>
                <a:spcPct val="20000"/>
              </a:spcBef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lvl="0" algn="ctr" defTabSz="91440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«І </a:t>
            </a:r>
            <a:r>
              <a:rPr lang="ru-RU" sz="3200" b="1" dirty="0" err="1" smtClean="0">
                <a:solidFill>
                  <a:prstClr val="black"/>
                </a:solidFill>
                <a:latin typeface="Calibri"/>
              </a:rPr>
              <a:t>місто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спить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І перехожих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мало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lvl="0" algn="ctr" defTabSz="9144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І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  в </a:t>
            </a:r>
            <a:r>
              <a:rPr lang="ru-RU" sz="3200" b="1" dirty="0" err="1" smtClean="0">
                <a:solidFill>
                  <a:prstClr val="black"/>
                </a:solidFill>
                <a:latin typeface="Calibri"/>
              </a:rPr>
              <a:t>серці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Calibri"/>
              </a:rPr>
              <a:t>моїм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Calibri"/>
              </a:rPr>
              <a:t>спокою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Calibri"/>
              </a:rPr>
              <a:t>сповна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»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lvl="0" defTabSz="914400">
              <a:spcBef>
                <a:spcPct val="20000"/>
              </a:spcBef>
            </a:pPr>
            <a:endParaRPr lang="en-US" sz="3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1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899" y="453198"/>
            <a:ext cx="7204226" cy="707388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i="1" dirty="0">
                <a:latin typeface="Proxima Nova"/>
              </a:rPr>
              <a:t>Die Leiden des jungen Werthers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847" y="1570893"/>
            <a:ext cx="3912576" cy="4208584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подвір'ям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гарного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піднявся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сходами й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відчинив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враз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видовище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будь-коли доводилось </a:t>
            </a:r>
            <a:r>
              <a:rPr lang="ru-RU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передпокої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шестеро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одинадцяти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роєм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оточили струнку,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зріст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дівчину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сукенці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рожевими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бантами на грудях і рукавах. Вона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тримала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житню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хлібину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краяла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давала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скибки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малечі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стояла круг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кожному по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меншій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апетиту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вигукувало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!",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простягаючи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рученята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5285" y="2017343"/>
            <a:ext cx="3818908" cy="34415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Ich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ging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durch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Hof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nach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dem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wohlgebauten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Hause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und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da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ich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die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vorliegenden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Treppen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hinaufgestiegen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war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und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die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Tür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trat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fiel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mir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das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reizendste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Schauspiel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die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Augen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das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ich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je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gesehen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habe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dem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Vorsaale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wimmelten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sechs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Kinder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von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eilf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zu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zwei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Jahren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ein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Mädchen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von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schöner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Gestalt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mittlerer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Größe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die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ein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simples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weißes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Kleid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mit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blaßroten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Schleifen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an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Arm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und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Brust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anhatte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Sie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hielt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ein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schwarzes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Brot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und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schnitt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ihren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Kleinen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rings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herum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jedem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sein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Stück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nach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Proportion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ihres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Alters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und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Appetits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ab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gab's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jedem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mit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solcher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Freundlichkeit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und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jedes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rief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so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ungekünstelt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sein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"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danke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!",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indem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es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mit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kleinen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 err="1">
                <a:latin typeface="Times New Roman"/>
                <a:ea typeface="Calibri"/>
                <a:cs typeface="Times New Roman"/>
              </a:rPr>
              <a:t>Händchen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lange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die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Höhe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gereicht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latin typeface="Times New Roman"/>
                <a:ea typeface="Calibri"/>
                <a:cs typeface="Times New Roman"/>
              </a:rPr>
              <a:t>hatte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,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633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rial"/>
              </a:rPr>
              <a:t>The Fall of the House of Usher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if in 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superhuman energy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his utterance there had been found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potency of a spell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huge antique panels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which the speaker pointed threw slowly back, upon the instant,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ponderous and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ebony jaws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щелепи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the work of the rushing gust — but then without those doors there did stand the lofty and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enshrouded figure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lady Madeline of Usher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blood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white robes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evidence of some bitter struggle upon every portion of her emaciated frame.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Надлюдська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сила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вкладена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слова,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либонь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подіяла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мов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заклинання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бо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важкі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старовинні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двері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на них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Ашер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указав пальцем,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раптом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повільно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відхилили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свої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масивні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чорні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стулки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Власне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розчахнув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шалений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порив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вітру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— та все одно за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тими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дверима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справді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височіла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сповита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саваном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фігура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леді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Медлін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Ашер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Білі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шати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поплямовані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Georgia"/>
              </a:rPr>
              <a:t>кров'ю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, на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всьому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виснаженому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тілі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видніли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сліди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жорстокої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боротьби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040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Прийоми комічного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 smtClean="0"/>
              <a:t>Klaus</a:t>
            </a:r>
            <a:r>
              <a:rPr lang="de-DE" sz="1600" dirty="0"/>
              <a:t>, wie stehst es in der Schule?</a:t>
            </a:r>
          </a:p>
          <a:p>
            <a:pPr algn="ctr"/>
            <a:r>
              <a:rPr lang="de-DE" sz="1600" dirty="0"/>
              <a:t>- Ich stehe nicht in der Schule, ich sitze.</a:t>
            </a:r>
          </a:p>
          <a:p>
            <a:pPr algn="ctr"/>
            <a:endParaRPr lang="uk-UA" sz="1600" dirty="0" smtClean="0"/>
          </a:p>
          <a:p>
            <a:pPr algn="ctr"/>
            <a:r>
              <a:rPr lang="de-DE" sz="1600" dirty="0" smtClean="0"/>
              <a:t>Buben </a:t>
            </a:r>
            <a:r>
              <a:rPr lang="de-DE" sz="1600" dirty="0"/>
              <a:t>kommen zum Arzt: - Na, was fehlt euch denn?, - fragt der Arzt. - Ich habe eine Kugel verschluckt!, - sagt der. - Und was fehlt dir? - Die Kugel. </a:t>
            </a:r>
            <a:endParaRPr lang="uk-UA" sz="1600" dirty="0" smtClean="0"/>
          </a:p>
          <a:p>
            <a:pPr algn="ctr"/>
            <a:endParaRPr lang="uk-UA" sz="1600" dirty="0" smtClean="0"/>
          </a:p>
          <a:p>
            <a:pPr algn="ctr"/>
            <a:r>
              <a:rPr lang="de-DE" sz="1600" dirty="0"/>
              <a:t>Der Arzt: - Die Testergebnisse sind da. Wenn Sie zwischen Krebs und Nierenversagen wählen müssten, was würden Sie bevorzugen? Der Polizist: - Keine Ahnung. Der Arzt: - Aber ich habe eine gute Nachricht. Der Polizist: - Welche? Der Arzt: - Sie müssen nicht wählen! Sie haben beide Diagnosen! </a:t>
            </a:r>
            <a:endParaRPr lang="uk-UA" sz="1600" dirty="0" smtClean="0"/>
          </a:p>
          <a:p>
            <a:pPr algn="ctr"/>
            <a:endParaRPr lang="de-DE" sz="1600" dirty="0"/>
          </a:p>
          <a:p>
            <a:pPr algn="ctr"/>
            <a:r>
              <a:rPr lang="de-DE" sz="1600" dirty="0" smtClean="0"/>
              <a:t>Ist </a:t>
            </a:r>
            <a:r>
              <a:rPr lang="de-DE" sz="1600" dirty="0"/>
              <a:t>der Junge da hässlich! - Das ist mein Sohn. - Oh Entschuldigung, ich wusste nicht, dass Sie der Vater sind. - Ich bin seine Mutter.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60136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9685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„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son said that his ambition was to drive an army tank. His father said "I won't stand in your way”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81" y="3986662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01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45" y="3881145"/>
            <a:ext cx="3178778" cy="229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9" y="1478835"/>
            <a:ext cx="4471136" cy="215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право стрелка 2"/>
          <p:cNvSpPr/>
          <p:nvPr/>
        </p:nvSpPr>
        <p:spPr>
          <a:xfrm>
            <a:off x="5958514" y="2233882"/>
            <a:ext cx="731520" cy="1216152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61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449" y="1480009"/>
            <a:ext cx="75602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Наприклад</a:t>
            </a:r>
            <a:r>
              <a:rPr lang="ru-RU" sz="2000" dirty="0"/>
              <a:t>, «</a:t>
            </a:r>
            <a:r>
              <a:rPr lang="de-DE" sz="2000" dirty="0"/>
              <a:t>Draco» </a:t>
            </a:r>
            <a:r>
              <a:rPr lang="ru-RU" sz="2000" dirty="0"/>
              <a:t>з </a:t>
            </a:r>
            <a:r>
              <a:rPr lang="ru-RU" sz="2000" dirty="0" err="1"/>
              <a:t>латинської</a:t>
            </a:r>
            <a:r>
              <a:rPr lang="ru-RU" sz="2000" dirty="0"/>
              <a:t> – «дракон» </a:t>
            </a:r>
            <a:r>
              <a:rPr lang="ru-RU" sz="2000" dirty="0" err="1"/>
              <a:t>або</a:t>
            </a:r>
            <a:r>
              <a:rPr lang="ru-RU" sz="2000" dirty="0"/>
              <a:t> «</a:t>
            </a:r>
            <a:r>
              <a:rPr lang="ru-RU" sz="2000" dirty="0" err="1"/>
              <a:t>змія</a:t>
            </a:r>
            <a:r>
              <a:rPr lang="ru-RU" sz="2000" dirty="0"/>
              <a:t>», «</a:t>
            </a:r>
            <a:r>
              <a:rPr lang="de-DE" sz="2000" dirty="0" err="1"/>
              <a:t>Malfoy</a:t>
            </a:r>
            <a:r>
              <a:rPr lang="de-DE" sz="2000" dirty="0"/>
              <a:t>» – </a:t>
            </a:r>
            <a:r>
              <a:rPr lang="ru-RU" sz="2000" dirty="0" err="1"/>
              <a:t>це</a:t>
            </a:r>
            <a:r>
              <a:rPr lang="ru-RU" sz="2000" dirty="0"/>
              <a:t> слово, яке у </a:t>
            </a:r>
            <a:r>
              <a:rPr lang="ru-RU" sz="2000" dirty="0" err="1"/>
              <a:t>давніх</a:t>
            </a:r>
            <a:r>
              <a:rPr lang="ru-RU" sz="2000" dirty="0"/>
              <a:t> </a:t>
            </a:r>
            <a:r>
              <a:rPr lang="ru-RU" sz="2000" dirty="0" err="1"/>
              <a:t>французьких</a:t>
            </a:r>
            <a:r>
              <a:rPr lang="ru-RU" sz="2000" dirty="0"/>
              <a:t> </a:t>
            </a:r>
            <a:r>
              <a:rPr lang="ru-RU" sz="2000" dirty="0" err="1"/>
              <a:t>діалектах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 «</a:t>
            </a:r>
            <a:r>
              <a:rPr lang="ru-RU" sz="2000" dirty="0" err="1"/>
              <a:t>недобросовісність</a:t>
            </a:r>
            <a:r>
              <a:rPr lang="ru-RU" sz="2000" dirty="0"/>
              <a:t>» </a:t>
            </a:r>
            <a:r>
              <a:rPr lang="ru-RU" sz="2000" dirty="0" err="1"/>
              <a:t>або</a:t>
            </a:r>
            <a:r>
              <a:rPr lang="ru-RU" sz="2000" dirty="0"/>
              <a:t> «</a:t>
            </a:r>
            <a:r>
              <a:rPr lang="ru-RU" sz="2000" dirty="0" err="1"/>
              <a:t>недобре</a:t>
            </a:r>
            <a:r>
              <a:rPr lang="ru-RU" sz="2000" dirty="0"/>
              <a:t> слово» (</a:t>
            </a:r>
            <a:r>
              <a:rPr lang="ru-RU" sz="2000" dirty="0" err="1"/>
              <a:t>звідси</a:t>
            </a:r>
            <a:r>
              <a:rPr lang="ru-RU" sz="2000" dirty="0"/>
              <a:t> </a:t>
            </a:r>
            <a:r>
              <a:rPr lang="ru-RU" sz="2000" dirty="0" err="1"/>
              <a:t>асоціація</a:t>
            </a:r>
            <a:r>
              <a:rPr lang="ru-RU" sz="2000" dirty="0"/>
              <a:t> героя </a:t>
            </a:r>
            <a:r>
              <a:rPr lang="ru-RU" sz="2000" dirty="0" err="1"/>
              <a:t>зі</a:t>
            </a:r>
            <a:r>
              <a:rPr lang="ru-RU" sz="2000" dirty="0"/>
              <a:t> злом). «</a:t>
            </a:r>
            <a:r>
              <a:rPr lang="de-DE" sz="2000" dirty="0" err="1"/>
              <a:t>Voldemort</a:t>
            </a:r>
            <a:r>
              <a:rPr lang="de-DE" sz="2000" dirty="0"/>
              <a:t>»: </a:t>
            </a:r>
            <a:r>
              <a:rPr lang="ru-RU" sz="2000" dirty="0" err="1"/>
              <a:t>по-французьки</a:t>
            </a:r>
            <a:r>
              <a:rPr lang="ru-RU" sz="2000" dirty="0"/>
              <a:t> «</a:t>
            </a:r>
            <a:r>
              <a:rPr lang="de-DE" sz="2000" dirty="0" err="1"/>
              <a:t>vol</a:t>
            </a:r>
            <a:r>
              <a:rPr lang="de-DE" sz="2000" dirty="0"/>
              <a:t> de </a:t>
            </a:r>
            <a:r>
              <a:rPr lang="de-DE" sz="2000" dirty="0" err="1"/>
              <a:t>mort</a:t>
            </a:r>
            <a:r>
              <a:rPr lang="de-DE" sz="2000" dirty="0"/>
              <a:t>» </a:t>
            </a:r>
            <a:r>
              <a:rPr lang="ru-RU" sz="2000" dirty="0" err="1"/>
              <a:t>означає</a:t>
            </a:r>
            <a:r>
              <a:rPr lang="ru-RU" sz="2000" dirty="0"/>
              <a:t> «</a:t>
            </a:r>
            <a:r>
              <a:rPr lang="ru-RU" sz="2000" dirty="0" err="1"/>
              <a:t>втеча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» і є </a:t>
            </a:r>
            <a:r>
              <a:rPr lang="ru-RU" sz="2000" dirty="0" err="1"/>
              <a:t>ключовим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зрозуміти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намір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антигерой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err="1"/>
              <a:t>Прізвисько</a:t>
            </a:r>
            <a:r>
              <a:rPr lang="ru-RU" sz="2000" dirty="0"/>
              <a:t> персонажа </a:t>
            </a:r>
            <a:r>
              <a:rPr lang="ru-RU" sz="2000" dirty="0" err="1"/>
              <a:t>Пітера</a:t>
            </a:r>
            <a:r>
              <a:rPr lang="ru-RU" sz="2000" dirty="0"/>
              <a:t> </a:t>
            </a:r>
            <a:r>
              <a:rPr lang="ru-RU" sz="2000" dirty="0" err="1"/>
              <a:t>Петігру</a:t>
            </a:r>
            <a:r>
              <a:rPr lang="ru-RU" sz="2000" dirty="0"/>
              <a:t> «</a:t>
            </a:r>
            <a:r>
              <a:rPr lang="de-DE" sz="2000" dirty="0" err="1"/>
              <a:t>Wormtail</a:t>
            </a:r>
            <a:r>
              <a:rPr lang="de-DE" sz="2000" dirty="0"/>
              <a:t>» (</a:t>
            </a:r>
            <a:r>
              <a:rPr lang="ru-RU" sz="2000" dirty="0"/>
              <a:t>з англ. «</a:t>
            </a:r>
            <a:r>
              <a:rPr lang="de-DE" sz="2000" dirty="0" err="1"/>
              <a:t>worm</a:t>
            </a:r>
            <a:r>
              <a:rPr lang="de-DE" sz="2000" dirty="0"/>
              <a:t>» </a:t>
            </a:r>
            <a:r>
              <a:rPr lang="ru-RU" sz="2000" dirty="0" err="1"/>
              <a:t>ворм</a:t>
            </a:r>
            <a:r>
              <a:rPr lang="ru-RU" sz="2000" dirty="0"/>
              <a:t> – </a:t>
            </a:r>
            <a:r>
              <a:rPr lang="ru-RU" sz="2000" dirty="0" err="1"/>
              <a:t>черв’як</a:t>
            </a:r>
            <a:r>
              <a:rPr lang="ru-RU" sz="2000" dirty="0"/>
              <a:t>, «</a:t>
            </a:r>
            <a:r>
              <a:rPr lang="de-DE" sz="2000" dirty="0" err="1"/>
              <a:t>tail</a:t>
            </a:r>
            <a:r>
              <a:rPr lang="de-DE" sz="2000" dirty="0"/>
              <a:t>» </a:t>
            </a:r>
            <a:r>
              <a:rPr lang="ru-RU" sz="2000" dirty="0" err="1"/>
              <a:t>тейл</a:t>
            </a:r>
            <a:r>
              <a:rPr lang="ru-RU" sz="2000" dirty="0"/>
              <a:t>– </a:t>
            </a:r>
            <a:r>
              <a:rPr lang="ru-RU" sz="2000" dirty="0" err="1"/>
              <a:t>хвіст</a:t>
            </a:r>
            <a:r>
              <a:rPr lang="ru-RU" sz="2000" dirty="0"/>
              <a:t>) </a:t>
            </a:r>
            <a:r>
              <a:rPr lang="ru-RU" sz="2000" dirty="0" smtClean="0"/>
              <a:t>В. Морозов </a:t>
            </a:r>
            <a:r>
              <a:rPr lang="ru-RU" sz="2000" dirty="0" err="1"/>
              <a:t>переклав</a:t>
            </a:r>
            <a:r>
              <a:rPr lang="ru-RU" sz="2000" dirty="0"/>
              <a:t> «</a:t>
            </a:r>
            <a:r>
              <a:rPr lang="ru-RU" sz="2000" dirty="0" err="1"/>
              <a:t>Червохвіст</a:t>
            </a:r>
            <a:r>
              <a:rPr lang="ru-RU" sz="2000" dirty="0" smtClean="0"/>
              <a:t>»</a:t>
            </a:r>
            <a:r>
              <a:rPr lang="de-DE" sz="2000" dirty="0" smtClean="0"/>
              <a:t>. </a:t>
            </a:r>
            <a:r>
              <a:rPr lang="ru-RU" sz="2000" dirty="0"/>
              <a:t>В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використав</a:t>
            </a:r>
            <a:r>
              <a:rPr lang="ru-RU" sz="2000" dirty="0"/>
              <a:t> </a:t>
            </a:r>
            <a:r>
              <a:rPr lang="ru-RU" sz="2000" dirty="0" err="1"/>
              <a:t>покомпонентний</a:t>
            </a:r>
            <a:r>
              <a:rPr lang="ru-RU" sz="2000" dirty="0"/>
              <a:t> переклад (</a:t>
            </a:r>
            <a:r>
              <a:rPr lang="ru-RU" sz="2000" dirty="0" err="1"/>
              <a:t>кожну</a:t>
            </a:r>
            <a:r>
              <a:rPr lang="ru-RU" sz="2000" dirty="0"/>
              <a:t> </a:t>
            </a:r>
            <a:r>
              <a:rPr lang="ru-RU" sz="2000" dirty="0" err="1"/>
              <a:t>складову</a:t>
            </a:r>
            <a:r>
              <a:rPr lang="ru-RU" sz="2000" dirty="0"/>
              <a:t> </a:t>
            </a:r>
            <a:r>
              <a:rPr lang="ru-RU" sz="2000" dirty="0" err="1"/>
              <a:t>переклав</a:t>
            </a:r>
            <a:r>
              <a:rPr lang="ru-RU" sz="2000" dirty="0"/>
              <a:t> </a:t>
            </a:r>
            <a:r>
              <a:rPr lang="ru-RU" sz="2000" dirty="0" err="1"/>
              <a:t>окремо</a:t>
            </a:r>
            <a:r>
              <a:rPr lang="ru-RU" sz="2000" dirty="0"/>
              <a:t>) і </a:t>
            </a:r>
            <a:r>
              <a:rPr lang="ru-RU" sz="2000" dirty="0" err="1"/>
              <a:t>скористався</a:t>
            </a:r>
            <a:r>
              <a:rPr lang="ru-RU" sz="2000" dirty="0"/>
              <a:t> </a:t>
            </a:r>
            <a:r>
              <a:rPr lang="ru-RU" sz="2000" dirty="0" err="1"/>
              <a:t>зв’язкою</a:t>
            </a:r>
            <a:r>
              <a:rPr lang="ru-RU" sz="2000" dirty="0"/>
              <a:t> «о», </a:t>
            </a:r>
            <a:r>
              <a:rPr lang="ru-RU" sz="2000" dirty="0" err="1"/>
              <a:t>щоб</a:t>
            </a:r>
            <a:r>
              <a:rPr lang="ru-RU" sz="2000" dirty="0"/>
              <a:t> переклад звучав </a:t>
            </a:r>
            <a:r>
              <a:rPr lang="ru-RU" sz="2000" dirty="0" err="1"/>
              <a:t>природньо</a:t>
            </a:r>
            <a:r>
              <a:rPr lang="ru-RU" sz="2000" dirty="0"/>
              <a:t> для </a:t>
            </a:r>
            <a:r>
              <a:rPr lang="ru-RU" sz="2000" dirty="0" err="1"/>
              <a:t>читача</a:t>
            </a:r>
            <a:r>
              <a:rPr lang="ru-RU" sz="2000" dirty="0"/>
              <a:t>. У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вдалося</a:t>
            </a:r>
            <a:r>
              <a:rPr lang="ru-RU" sz="2000" dirty="0"/>
              <a:t> </a:t>
            </a:r>
            <a:r>
              <a:rPr lang="ru-RU" sz="2000" dirty="0" err="1"/>
              <a:t>зберегти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в </a:t>
            </a:r>
            <a:r>
              <a:rPr lang="ru-RU" sz="2000" dirty="0" err="1"/>
              <a:t>українській</a:t>
            </a:r>
            <a:r>
              <a:rPr lang="ru-RU" sz="2000" dirty="0"/>
              <a:t> </a:t>
            </a:r>
            <a:r>
              <a:rPr lang="ru-RU" sz="2000" dirty="0" err="1"/>
              <a:t>мові</a:t>
            </a:r>
            <a:r>
              <a:rPr lang="ru-RU" sz="2000" dirty="0"/>
              <a:t> «</a:t>
            </a:r>
            <a:r>
              <a:rPr lang="ru-RU" sz="2000" dirty="0" err="1"/>
              <a:t>черв’як</a:t>
            </a:r>
            <a:r>
              <a:rPr lang="ru-RU" sz="2000" dirty="0"/>
              <a:t> перен. </a:t>
            </a:r>
            <a:r>
              <a:rPr lang="ru-RU" sz="2000" dirty="0" err="1"/>
              <a:t>жалюгідна</a:t>
            </a:r>
            <a:r>
              <a:rPr lang="ru-RU" sz="2000" dirty="0"/>
              <a:t>, </a:t>
            </a:r>
            <a:r>
              <a:rPr lang="ru-RU" sz="2000" dirty="0" err="1"/>
              <a:t>нікчемна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99316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Strauss says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rite down what I think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e­membi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 that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me from now on. 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why but he says its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importin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they will see if they can use me. I hope they use me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Kinnian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can make me smart. I want to be smart.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and next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brithday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523" y="597877"/>
            <a:ext cx="864437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of Expertise: 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Campaign Against Established Knowledge and Why it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Matters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Nichols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2316" y="1676883"/>
            <a:ext cx="43023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Дохторь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писав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думаю і помнив усе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не знаю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могли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мене. Я думаю,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мене буде польза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Кінніан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хочу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Чярлі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Гордон 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Доннера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одинадцять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тістечко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я попрошу.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9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584" y="703385"/>
            <a:ext cx="76228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Диванні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необмежений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тупішими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Пер. Є. </a:t>
            </a:r>
            <a:r>
              <a:rPr lang="uk-UA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Кузнєцової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46" y="5136767"/>
            <a:ext cx="9286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461" y="1168924"/>
            <a:ext cx="789023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dirty="0" smtClean="0"/>
          </a:p>
          <a:p>
            <a:pPr algn="ctr"/>
            <a:r>
              <a:rPr lang="en-US" sz="2400" dirty="0" smtClean="0"/>
              <a:t>«</a:t>
            </a:r>
            <a:r>
              <a:rPr lang="en-US" sz="2400" dirty="0"/>
              <a:t>The Catcher in the Rye</a:t>
            </a:r>
            <a:r>
              <a:rPr lang="en-US" sz="2400" dirty="0" smtClean="0"/>
              <a:t>»</a:t>
            </a:r>
            <a:r>
              <a:rPr lang="ru-RU" sz="2400" dirty="0"/>
              <a:t> </a:t>
            </a:r>
            <a:r>
              <a:rPr lang="ru-RU" sz="2400" dirty="0" smtClean="0"/>
              <a:t>– «</a:t>
            </a:r>
            <a:r>
              <a:rPr lang="ru-RU" sz="2400" dirty="0"/>
              <a:t>Над </a:t>
            </a:r>
            <a:r>
              <a:rPr lang="ru-RU" sz="2400" dirty="0" err="1"/>
              <a:t>прірвою</a:t>
            </a:r>
            <a:r>
              <a:rPr lang="ru-RU" sz="2400" dirty="0"/>
              <a:t> у </a:t>
            </a:r>
            <a:r>
              <a:rPr lang="ru-RU" sz="2400" dirty="0" err="1"/>
              <a:t>житі</a:t>
            </a:r>
            <a:r>
              <a:rPr lang="ru-RU" sz="2400" dirty="0" smtClean="0"/>
              <a:t>» – «</a:t>
            </a:r>
            <a:r>
              <a:rPr lang="ru-RU" sz="2400" dirty="0" err="1" smtClean="0"/>
              <a:t>Ловець</a:t>
            </a:r>
            <a:r>
              <a:rPr lang="ru-RU" sz="2400" dirty="0"/>
              <a:t> у житах» – «Той, </a:t>
            </a:r>
            <a:r>
              <a:rPr lang="ru-RU" sz="2400" dirty="0" err="1"/>
              <a:t>хто</a:t>
            </a:r>
            <a:r>
              <a:rPr lang="ru-RU" sz="2400" dirty="0"/>
              <a:t> ловить </a:t>
            </a:r>
            <a:r>
              <a:rPr lang="ru-RU" sz="2400" dirty="0" err="1" smtClean="0"/>
              <a:t>серця</a:t>
            </a:r>
            <a:r>
              <a:rPr lang="ru-RU" sz="2400" dirty="0" smtClean="0"/>
              <a:t>» – </a:t>
            </a:r>
            <a:r>
              <a:rPr lang="ru-RU" sz="2400" dirty="0"/>
              <a:t>«</a:t>
            </a:r>
            <a:r>
              <a:rPr lang="ru-RU" sz="2400" dirty="0" err="1"/>
              <a:t>Рятівник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Нью-Йорка» </a:t>
            </a:r>
            <a:r>
              <a:rPr lang="ru-RU" sz="2400" dirty="0" smtClean="0"/>
              <a:t>–  </a:t>
            </a:r>
            <a:r>
              <a:rPr lang="ru-RU" sz="2400" dirty="0"/>
              <a:t>«Проклята молодь» </a:t>
            </a:r>
            <a:r>
              <a:rPr lang="ru-RU" sz="2400" dirty="0" smtClean="0"/>
              <a:t>– «</a:t>
            </a:r>
            <a:r>
              <a:rPr lang="ru-RU" sz="2400" dirty="0"/>
              <a:t>Криза спасителя». </a:t>
            </a:r>
            <a:endParaRPr lang="ru-RU" sz="2400" dirty="0" smtClean="0"/>
          </a:p>
          <a:p>
            <a:pPr algn="ctr"/>
            <a:endParaRPr lang="uk-UA" sz="2400" dirty="0" smtClean="0"/>
          </a:p>
          <a:p>
            <a:pPr algn="ctr"/>
            <a:r>
              <a:rPr lang="de-DE" sz="2400" dirty="0" smtClean="0"/>
              <a:t>«</a:t>
            </a:r>
            <a:r>
              <a:rPr lang="de-DE" sz="2400" dirty="0" err="1"/>
              <a:t>Uncle</a:t>
            </a:r>
            <a:r>
              <a:rPr lang="de-DE" sz="2400" dirty="0"/>
              <a:t> </a:t>
            </a:r>
            <a:r>
              <a:rPr lang="de-DE" sz="2400" dirty="0" err="1"/>
              <a:t>Wiggily</a:t>
            </a:r>
            <a:r>
              <a:rPr lang="de-DE" sz="2400" dirty="0"/>
              <a:t> in Connecticut</a:t>
            </a:r>
            <a:r>
              <a:rPr lang="de-DE" sz="2400" dirty="0" smtClean="0"/>
              <a:t>»</a:t>
            </a:r>
            <a:r>
              <a:rPr lang="uk-UA" sz="2400" dirty="0"/>
              <a:t> </a:t>
            </a:r>
            <a:r>
              <a:rPr lang="uk-UA" sz="2400" dirty="0" smtClean="0"/>
              <a:t>– 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dirty="0" err="1"/>
              <a:t>Дядечко</a:t>
            </a:r>
            <a:r>
              <a:rPr lang="ru-RU" sz="2400" dirty="0"/>
              <a:t> </a:t>
            </a:r>
            <a:r>
              <a:rPr lang="ru-RU" sz="2400" dirty="0" err="1"/>
              <a:t>Віґґілі</a:t>
            </a:r>
            <a:r>
              <a:rPr lang="ru-RU" sz="2400" dirty="0"/>
              <a:t> у </a:t>
            </a:r>
            <a:r>
              <a:rPr lang="ru-RU" sz="2400" dirty="0" err="1"/>
              <a:t>Коннектикуті</a:t>
            </a:r>
            <a:r>
              <a:rPr lang="ru-RU" sz="2400" dirty="0"/>
              <a:t>» </a:t>
            </a:r>
            <a:r>
              <a:rPr lang="ru-RU" sz="2400" dirty="0" smtClean="0"/>
              <a:t>– «</a:t>
            </a:r>
            <a:r>
              <a:rPr lang="ru-RU" sz="2400" dirty="0" err="1"/>
              <a:t>Тупташка-невдашка</a:t>
            </a:r>
            <a:r>
              <a:rPr lang="ru-RU" sz="2400" dirty="0"/>
              <a:t>»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/>
              <a:t>Ковадонга</a:t>
            </a:r>
            <a:r>
              <a:rPr lang="ru-RU" sz="2400" dirty="0"/>
              <a:t> </a:t>
            </a:r>
            <a:r>
              <a:rPr lang="ru-RU" sz="2400" dirty="0" err="1"/>
              <a:t>О'Ші</a:t>
            </a:r>
            <a:r>
              <a:rPr lang="ru-RU" sz="2400" dirty="0"/>
              <a:t> «</a:t>
            </a:r>
            <a:r>
              <a:rPr lang="de-DE" sz="2400" dirty="0"/>
              <a:t>The man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Zara</a:t>
            </a:r>
            <a:r>
              <a:rPr lang="de-DE" sz="2400" dirty="0"/>
              <a:t>». </a:t>
            </a:r>
            <a:r>
              <a:rPr lang="ru-RU" sz="2400" dirty="0"/>
              <a:t>Переклад Л. </a:t>
            </a:r>
            <a:r>
              <a:rPr lang="ru-RU" sz="2400" dirty="0" err="1"/>
              <a:t>Малець</a:t>
            </a:r>
            <a:r>
              <a:rPr lang="ru-RU" sz="2400" dirty="0"/>
              <a:t> «Феномен </a:t>
            </a:r>
            <a:r>
              <a:rPr lang="de-DE" sz="2400" dirty="0" err="1"/>
              <a:t>Zara</a:t>
            </a:r>
            <a:r>
              <a:rPr lang="de-DE" sz="2400" dirty="0" smtClean="0"/>
              <a:t>»</a:t>
            </a:r>
            <a:endParaRPr lang="uk-UA" sz="2400" dirty="0" smtClean="0"/>
          </a:p>
          <a:p>
            <a:pPr algn="ctr"/>
            <a:r>
              <a:rPr lang="ru-RU" sz="2400" dirty="0"/>
              <a:t>Джо </a:t>
            </a:r>
            <a:r>
              <a:rPr lang="ru-RU" sz="2400" dirty="0" err="1"/>
              <a:t>Фостер</a:t>
            </a:r>
            <a:r>
              <a:rPr lang="ru-RU" sz="2400" dirty="0"/>
              <a:t> «</a:t>
            </a:r>
            <a:r>
              <a:rPr lang="ru-RU" sz="2400" dirty="0" err="1"/>
              <a:t>Shoemaker</a:t>
            </a:r>
            <a:r>
              <a:rPr lang="ru-RU" sz="2400" dirty="0"/>
              <a:t>». </a:t>
            </a:r>
            <a:r>
              <a:rPr lang="ru-RU" sz="2400" dirty="0" smtClean="0"/>
              <a:t>Переклад </a:t>
            </a:r>
            <a:r>
              <a:rPr lang="ru-RU" sz="2400" dirty="0"/>
              <a:t>О. </a:t>
            </a:r>
            <a:r>
              <a:rPr lang="ru-RU" sz="2400" dirty="0" err="1"/>
              <a:t>Асташової</a:t>
            </a:r>
            <a:r>
              <a:rPr lang="ru-RU" sz="2400" dirty="0"/>
              <a:t> «Шлях </a:t>
            </a:r>
            <a:r>
              <a:rPr lang="ru-RU" sz="2400" dirty="0" err="1"/>
              <a:t>майстра</a:t>
            </a:r>
            <a:r>
              <a:rPr lang="ru-RU" sz="2400" dirty="0"/>
              <a:t>». </a:t>
            </a:r>
          </a:p>
          <a:p>
            <a:pPr algn="ctr"/>
            <a:r>
              <a:rPr lang="ru-RU" sz="2400" dirty="0" err="1"/>
              <a:t>Філ</a:t>
            </a:r>
            <a:r>
              <a:rPr lang="ru-RU" sz="2400" dirty="0"/>
              <a:t> </a:t>
            </a:r>
            <a:r>
              <a:rPr lang="ru-RU" sz="2400" dirty="0" err="1" smtClean="0"/>
              <a:t>Найт</a:t>
            </a:r>
            <a:r>
              <a:rPr lang="ru-RU" sz="2400" dirty="0" smtClean="0"/>
              <a:t> </a:t>
            </a:r>
            <a:r>
              <a:rPr lang="de-DE" sz="2400" dirty="0"/>
              <a:t>«</a:t>
            </a:r>
            <a:r>
              <a:rPr lang="de-DE" sz="2400" dirty="0" err="1"/>
              <a:t>Shoe</a:t>
            </a:r>
            <a:r>
              <a:rPr lang="de-DE" sz="2400" dirty="0"/>
              <a:t> </a:t>
            </a:r>
            <a:r>
              <a:rPr lang="de-DE" sz="2400" dirty="0" err="1"/>
              <a:t>dog</a:t>
            </a:r>
            <a:r>
              <a:rPr lang="de-DE" sz="2400" dirty="0" smtClean="0"/>
              <a:t>»</a:t>
            </a:r>
            <a:r>
              <a:rPr lang="ru-RU" sz="2400" dirty="0" smtClean="0"/>
              <a:t>. У </a:t>
            </a:r>
            <a:r>
              <a:rPr lang="ru-RU" sz="2400" dirty="0"/>
              <a:t>пер. І. </a:t>
            </a:r>
            <a:r>
              <a:rPr lang="ru-RU" sz="2400" dirty="0" err="1"/>
              <a:t>Віннічук</a:t>
            </a:r>
            <a:r>
              <a:rPr lang="ru-RU" sz="2400" dirty="0"/>
              <a:t> «</a:t>
            </a:r>
            <a:r>
              <a:rPr lang="ru-RU" sz="2400" dirty="0" err="1"/>
              <a:t>Взуття-буття</a:t>
            </a:r>
            <a:r>
              <a:rPr lang="ru-RU" sz="24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947369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43841"/>
            <a:ext cx="9068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Гете </a:t>
            </a:r>
            <a:r>
              <a:rPr lang="ru-RU" dirty="0" err="1" smtClean="0"/>
              <a:t>свого</a:t>
            </a:r>
            <a:r>
              <a:rPr lang="ru-RU" dirty="0" smtClean="0"/>
              <a:t> часу </a:t>
            </a:r>
            <a:r>
              <a:rPr lang="ru-RU" dirty="0" err="1" smtClean="0"/>
              <a:t>спирався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данську</a:t>
            </a:r>
            <a:r>
              <a:rPr lang="ru-RU" dirty="0"/>
              <a:t> </a:t>
            </a:r>
            <a:r>
              <a:rPr lang="ru-RU" dirty="0" err="1"/>
              <a:t>баладу</a:t>
            </a:r>
            <a:r>
              <a:rPr lang="ru-RU" dirty="0"/>
              <a:t> про короля </a:t>
            </a:r>
            <a:r>
              <a:rPr lang="ru-RU" dirty="0" err="1"/>
              <a:t>ельфів</a:t>
            </a:r>
            <a:r>
              <a:rPr lang="ru-RU" dirty="0"/>
              <a:t>, </a:t>
            </a:r>
            <a:r>
              <a:rPr lang="ru-RU" dirty="0" err="1"/>
              <a:t>перекладену</a:t>
            </a:r>
            <a:r>
              <a:rPr lang="ru-RU" dirty="0"/>
              <a:t> </a:t>
            </a:r>
            <a:r>
              <a:rPr lang="ru-RU" dirty="0" err="1"/>
              <a:t>Йоганном</a:t>
            </a:r>
            <a:r>
              <a:rPr lang="ru-RU" dirty="0"/>
              <a:t> </a:t>
            </a:r>
            <a:r>
              <a:rPr lang="ru-RU" dirty="0" err="1"/>
              <a:t>Ґотфрідом</a:t>
            </a:r>
            <a:r>
              <a:rPr lang="ru-RU" dirty="0"/>
              <a:t> Гердером  – «</a:t>
            </a:r>
            <a:r>
              <a:rPr lang="de-DE" dirty="0"/>
              <a:t>Erlkönigs </a:t>
            </a:r>
            <a:r>
              <a:rPr lang="de-DE" dirty="0" smtClean="0"/>
              <a:t>Tochter»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скандинавському</a:t>
            </a:r>
            <a:r>
              <a:rPr lang="ru-RU" dirty="0"/>
              <a:t> </a:t>
            </a:r>
            <a:r>
              <a:rPr lang="ru-RU" dirty="0" err="1"/>
              <a:t>оригіналі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«</a:t>
            </a:r>
            <a:r>
              <a:rPr lang="ru-RU" dirty="0" err="1"/>
              <a:t>ельфійський</a:t>
            </a:r>
            <a:r>
              <a:rPr lang="ru-RU" dirty="0"/>
              <a:t> король». </a:t>
            </a:r>
            <a:r>
              <a:rPr lang="ru-RU" dirty="0" err="1"/>
              <a:t>Німецькою</a:t>
            </a:r>
            <a:r>
              <a:rPr lang="ru-RU" dirty="0"/>
              <a:t> «</a:t>
            </a:r>
            <a:r>
              <a:rPr lang="ru-RU" dirty="0" err="1"/>
              <a:t>вільха</a:t>
            </a:r>
            <a:r>
              <a:rPr lang="ru-RU" dirty="0"/>
              <a:t>»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de-DE" dirty="0"/>
              <a:t>die Erle) </a:t>
            </a:r>
            <a:r>
              <a:rPr lang="ru-RU" dirty="0"/>
              <a:t>та «</a:t>
            </a:r>
            <a:r>
              <a:rPr lang="ru-RU" dirty="0" err="1"/>
              <a:t>ельф</a:t>
            </a:r>
            <a:r>
              <a:rPr lang="ru-RU" dirty="0"/>
              <a:t>»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de-DE" dirty="0"/>
              <a:t>die Elfe) </a:t>
            </a:r>
            <a:r>
              <a:rPr lang="ru-RU" dirty="0"/>
              <a:t>звучать схоже, тому Гердер </a:t>
            </a:r>
            <a:r>
              <a:rPr lang="ru-RU" dirty="0" err="1"/>
              <a:t>переклав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як «</a:t>
            </a:r>
            <a:r>
              <a:rPr lang="ru-RU" dirty="0" err="1"/>
              <a:t>Вільшаний</a:t>
            </a:r>
            <a:r>
              <a:rPr lang="ru-RU" dirty="0"/>
              <a:t> король</a:t>
            </a:r>
            <a:r>
              <a:rPr lang="ru-RU" dirty="0" smtClean="0"/>
              <a:t>». Там</a:t>
            </a:r>
            <a:r>
              <a:rPr lang="ru-RU" dirty="0"/>
              <a:t>, де в </a:t>
            </a:r>
            <a:r>
              <a:rPr lang="ru-RU" dirty="0" err="1"/>
              <a:t>оригінальній</a:t>
            </a:r>
            <a:r>
              <a:rPr lang="ru-RU" dirty="0"/>
              <a:t> </a:t>
            </a:r>
            <a:r>
              <a:rPr lang="ru-RU" dirty="0" err="1"/>
              <a:t>баладі</a:t>
            </a:r>
            <a:r>
              <a:rPr lang="ru-RU" dirty="0"/>
              <a:t> говориться про дочку </a:t>
            </a:r>
            <a:r>
              <a:rPr lang="ru-RU" dirty="0" err="1"/>
              <a:t>ельфійського</a:t>
            </a:r>
            <a:r>
              <a:rPr lang="ru-RU" dirty="0"/>
              <a:t> короля</a:t>
            </a:r>
            <a:r>
              <a:rPr lang="ru-RU" dirty="0" smtClean="0"/>
              <a:t>, Гердер </a:t>
            </a:r>
            <a:r>
              <a:rPr lang="ru-RU" dirty="0" err="1"/>
              <a:t>пише</a:t>
            </a:r>
            <a:r>
              <a:rPr lang="ru-RU" dirty="0"/>
              <a:t> «</a:t>
            </a:r>
            <a:r>
              <a:rPr lang="de-DE" dirty="0"/>
              <a:t>Erlenkönigs», </a:t>
            </a:r>
            <a:r>
              <a:rPr lang="ru-RU" dirty="0" err="1"/>
              <a:t>тобто</a:t>
            </a:r>
            <a:r>
              <a:rPr lang="ru-RU" dirty="0"/>
              <a:t> «</a:t>
            </a:r>
            <a:r>
              <a:rPr lang="ru-RU" dirty="0" err="1"/>
              <a:t>вільшаного</a:t>
            </a:r>
            <a:r>
              <a:rPr lang="ru-RU" dirty="0"/>
              <a:t> короля».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помилка</a:t>
            </a:r>
            <a:r>
              <a:rPr lang="ru-RU" dirty="0"/>
              <a:t> перекладу через </a:t>
            </a:r>
            <a:r>
              <a:rPr lang="ru-RU" dirty="0" err="1"/>
              <a:t>омонімію</a:t>
            </a:r>
            <a:r>
              <a:rPr lang="ru-RU" dirty="0"/>
              <a:t> (</a:t>
            </a:r>
            <a:r>
              <a:rPr lang="ru-RU" dirty="0" err="1"/>
              <a:t>співзвучність</a:t>
            </a:r>
            <a:r>
              <a:rPr lang="ru-RU" dirty="0"/>
              <a:t>),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данською</a:t>
            </a:r>
            <a:r>
              <a:rPr lang="ru-RU" dirty="0"/>
              <a:t> </a:t>
            </a:r>
            <a:r>
              <a:rPr lang="de-DE" dirty="0" err="1"/>
              <a:t>ellerkonge</a:t>
            </a:r>
            <a:r>
              <a:rPr lang="de-DE" dirty="0"/>
              <a:t> </a:t>
            </a:r>
            <a:r>
              <a:rPr lang="ru-RU" dirty="0" err="1"/>
              <a:t>означає</a:t>
            </a:r>
            <a:r>
              <a:rPr lang="ru-RU" dirty="0"/>
              <a:t> «король </a:t>
            </a:r>
            <a:r>
              <a:rPr lang="ru-RU" dirty="0" err="1"/>
              <a:t>ельфів</a:t>
            </a:r>
            <a:r>
              <a:rPr lang="ru-RU" dirty="0"/>
              <a:t>». </a:t>
            </a:r>
            <a:endParaRPr lang="ru-RU" dirty="0" smtClean="0"/>
          </a:p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перекладі</a:t>
            </a:r>
            <a:r>
              <a:rPr lang="ru-RU" dirty="0" smtClean="0"/>
              <a:t> М. </a:t>
            </a:r>
            <a:r>
              <a:rPr lang="ru-RU" dirty="0" err="1" smtClean="0"/>
              <a:t>Рильського</a:t>
            </a:r>
            <a:r>
              <a:rPr lang="ru-RU" dirty="0" smtClean="0"/>
              <a:t> - «</a:t>
            </a:r>
            <a:r>
              <a:rPr lang="ru-RU" dirty="0" err="1"/>
              <a:t>Вільшаний</a:t>
            </a:r>
            <a:r>
              <a:rPr lang="ru-RU" dirty="0"/>
              <a:t> король</a:t>
            </a:r>
            <a:r>
              <a:rPr lang="ru-RU" dirty="0" smtClean="0"/>
              <a:t>», у П.  </a:t>
            </a:r>
            <a:r>
              <a:rPr lang="ru-RU" dirty="0" err="1"/>
              <a:t>Куліша</a:t>
            </a:r>
            <a:r>
              <a:rPr lang="ru-RU" dirty="0"/>
              <a:t> – «</a:t>
            </a:r>
            <a:r>
              <a:rPr lang="ru-RU" dirty="0" err="1"/>
              <a:t>Вільшаний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 smtClean="0"/>
              <a:t>», у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Грінченка</a:t>
            </a:r>
            <a:r>
              <a:rPr lang="ru-RU" dirty="0"/>
              <a:t> </a:t>
            </a:r>
            <a:r>
              <a:rPr lang="ru-RU" dirty="0" smtClean="0"/>
              <a:t>- «</a:t>
            </a:r>
            <a:r>
              <a:rPr lang="ru-RU" dirty="0" err="1"/>
              <a:t>Лісовий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»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52" y="425214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093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Селінджер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«Ловець у житах»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44333322"/>
              </p:ext>
            </p:extLst>
          </p:nvPr>
        </p:nvGraphicFramePr>
        <p:xfrm>
          <a:off x="383356" y="16420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21" y="4342533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13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Метафора – перенесення ознак за принципом подібності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4461" y="-79653"/>
            <a:ext cx="80976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/>
              <a:t>перекладу метафор у </a:t>
            </a:r>
            <a:r>
              <a:rPr lang="ru-RU" dirty="0" err="1"/>
              <a:t>романі</a:t>
            </a:r>
            <a:r>
              <a:rPr lang="ru-RU" dirty="0"/>
              <a:t>  Томаса </a:t>
            </a:r>
            <a:r>
              <a:rPr lang="ru-RU" dirty="0" err="1"/>
              <a:t>Ґлавініча</a:t>
            </a:r>
            <a:r>
              <a:rPr lang="ru-RU" dirty="0"/>
              <a:t> «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/>
              <a:t>» («</a:t>
            </a:r>
            <a:r>
              <a:rPr lang="de-DE" dirty="0"/>
              <a:t>Das Leben der Wünsche») </a:t>
            </a:r>
            <a:r>
              <a:rPr lang="ru-RU" dirty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перекладі</a:t>
            </a:r>
            <a:r>
              <a:rPr lang="ru-RU" dirty="0"/>
              <a:t>, </a:t>
            </a:r>
            <a:r>
              <a:rPr lang="ru-RU" dirty="0" err="1"/>
              <a:t>виконаному</a:t>
            </a:r>
            <a:r>
              <a:rPr lang="ru-RU" dirty="0"/>
              <a:t> </a:t>
            </a:r>
            <a:r>
              <a:rPr lang="ru-RU" dirty="0" err="1"/>
              <a:t>Володимиром</a:t>
            </a:r>
            <a:r>
              <a:rPr lang="ru-RU" dirty="0"/>
              <a:t> </a:t>
            </a:r>
            <a:r>
              <a:rPr lang="ru-RU" dirty="0" err="1"/>
              <a:t>Кам’янцем</a:t>
            </a:r>
            <a:r>
              <a:rPr lang="ru-RU" dirty="0"/>
              <a:t>. </a:t>
            </a:r>
            <a:r>
              <a:rPr lang="ru-RU" dirty="0" smtClean="0"/>
              <a:t>«</a:t>
            </a:r>
            <a:r>
              <a:rPr lang="de-DE" dirty="0" smtClean="0"/>
              <a:t>Er </a:t>
            </a:r>
            <a:r>
              <a:rPr lang="de-DE" dirty="0"/>
              <a:t>hatte ein schlechtes </a:t>
            </a:r>
            <a:r>
              <a:rPr lang="de-DE" dirty="0" smtClean="0"/>
              <a:t>Gewissen</a:t>
            </a:r>
            <a:r>
              <a:rPr lang="uk-UA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погане</a:t>
            </a:r>
            <a:r>
              <a:rPr lang="ru-RU" dirty="0"/>
              <a:t> </a:t>
            </a:r>
            <a:r>
              <a:rPr lang="ru-RU" dirty="0" err="1"/>
              <a:t>сумління</a:t>
            </a:r>
            <a:r>
              <a:rPr lang="ru-RU" dirty="0"/>
              <a:t>. </a:t>
            </a:r>
            <a:r>
              <a:rPr lang="ru-RU" dirty="0" smtClean="0"/>
              <a:t>«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мучила </a:t>
            </a:r>
            <a:r>
              <a:rPr lang="ru-RU" dirty="0" err="1" smtClean="0"/>
              <a:t>совість</a:t>
            </a:r>
            <a:r>
              <a:rPr lang="ru-RU" dirty="0" smtClean="0"/>
              <a:t>» </a:t>
            </a:r>
            <a:r>
              <a:rPr lang="ru-RU" dirty="0"/>
              <a:t>- </a:t>
            </a:r>
            <a:r>
              <a:rPr lang="ru-RU" dirty="0" err="1"/>
              <a:t>перекладач</a:t>
            </a:r>
            <a:r>
              <a:rPr lang="ru-RU" dirty="0"/>
              <a:t> </a:t>
            </a:r>
            <a:r>
              <a:rPr lang="ru-RU" dirty="0" err="1"/>
              <a:t>використав</a:t>
            </a:r>
            <a:r>
              <a:rPr lang="ru-RU" dirty="0"/>
              <a:t> </a:t>
            </a:r>
            <a:r>
              <a:rPr lang="ru-RU" dirty="0" err="1"/>
              <a:t>компенсацію</a:t>
            </a:r>
            <a:r>
              <a:rPr lang="ru-RU" dirty="0"/>
              <a:t>; у </a:t>
            </a:r>
            <a:r>
              <a:rPr lang="ru-RU" dirty="0" err="1"/>
              <a:t>вихідному</a:t>
            </a:r>
            <a:r>
              <a:rPr lang="ru-RU" dirty="0"/>
              <a:t> </a:t>
            </a:r>
            <a:r>
              <a:rPr lang="ru-RU" dirty="0" err="1"/>
              <a:t>реченні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метафоричного, але </a:t>
            </a:r>
            <a:r>
              <a:rPr lang="ru-RU" dirty="0" err="1"/>
              <a:t>вже</a:t>
            </a:r>
            <a:r>
              <a:rPr lang="ru-RU" dirty="0"/>
              <a:t> у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присутня</a:t>
            </a:r>
            <a:r>
              <a:rPr lang="ru-RU" dirty="0"/>
              <a:t> метафора. </a:t>
            </a:r>
            <a:r>
              <a:rPr lang="ru-RU" dirty="0" smtClean="0"/>
              <a:t>«</a:t>
            </a:r>
            <a:r>
              <a:rPr lang="de-DE" dirty="0" smtClean="0"/>
              <a:t>Die </a:t>
            </a:r>
            <a:r>
              <a:rPr lang="de-DE" dirty="0"/>
              <a:t>Wolken vor dem Mond zogen </a:t>
            </a:r>
            <a:r>
              <a:rPr lang="de-DE" dirty="0" smtClean="0"/>
              <a:t>weiter</a:t>
            </a:r>
            <a:r>
              <a:rPr lang="uk-UA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ru-RU" dirty="0"/>
              <a:t>Хмари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пливли</a:t>
            </a:r>
            <a:r>
              <a:rPr lang="ru-RU" dirty="0"/>
              <a:t> перед </a:t>
            </a:r>
            <a:r>
              <a:rPr lang="ru-RU" dirty="0" err="1"/>
              <a:t>місяцем</a:t>
            </a:r>
            <a:r>
              <a:rPr lang="ru-RU" dirty="0"/>
              <a:t>.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точний</a:t>
            </a:r>
            <a:r>
              <a:rPr lang="ru-RU" dirty="0"/>
              <a:t> переклад,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r>
              <a:rPr lang="ru-RU" dirty="0"/>
              <a:t> </a:t>
            </a:r>
            <a:r>
              <a:rPr lang="ru-RU" dirty="0" err="1"/>
              <a:t>повно</a:t>
            </a:r>
            <a:r>
              <a:rPr lang="ru-RU" dirty="0"/>
              <a:t> і правильно </a:t>
            </a:r>
            <a:r>
              <a:rPr lang="ru-RU" dirty="0" err="1"/>
              <a:t>переданий</a:t>
            </a:r>
            <a:r>
              <a:rPr lang="ru-RU" dirty="0"/>
              <a:t>. </a:t>
            </a:r>
            <a:r>
              <a:rPr lang="ru-RU" dirty="0" smtClean="0"/>
              <a:t>«</a:t>
            </a:r>
            <a:r>
              <a:rPr lang="de-DE" dirty="0" smtClean="0"/>
              <a:t>In </a:t>
            </a:r>
            <a:r>
              <a:rPr lang="de-DE" dirty="0"/>
              <a:t>ihm fiel eine Schranke, und er ging ein in die Zeitlosigkeit der </a:t>
            </a:r>
            <a:r>
              <a:rPr lang="de-DE" dirty="0" smtClean="0"/>
              <a:t>Träume</a:t>
            </a:r>
            <a:r>
              <a:rPr lang="uk-UA" dirty="0" smtClean="0"/>
              <a:t>». «В</a:t>
            </a:r>
            <a:r>
              <a:rPr lang="ru-RU" dirty="0" smtClean="0"/>
              <a:t> </a:t>
            </a:r>
            <a:r>
              <a:rPr lang="ru-RU" dirty="0" err="1"/>
              <a:t>ньому</a:t>
            </a:r>
            <a:r>
              <a:rPr lang="ru-RU" dirty="0"/>
              <a:t> впала </a:t>
            </a:r>
            <a:r>
              <a:rPr lang="ru-RU" dirty="0" err="1"/>
              <a:t>перепона</a:t>
            </a:r>
            <a:r>
              <a:rPr lang="ru-RU" dirty="0"/>
              <a:t>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війшов</a:t>
            </a:r>
            <a:r>
              <a:rPr lang="ru-RU" dirty="0"/>
              <a:t> в </a:t>
            </a:r>
            <a:r>
              <a:rPr lang="ru-RU" dirty="0" err="1"/>
              <a:t>необмежені</a:t>
            </a:r>
            <a:r>
              <a:rPr lang="ru-RU" dirty="0"/>
              <a:t> часом </a:t>
            </a:r>
            <a:r>
              <a:rPr lang="ru-RU" dirty="0" err="1" smtClean="0"/>
              <a:t>мрії</a:t>
            </a:r>
            <a:r>
              <a:rPr lang="ru-RU" dirty="0" smtClean="0"/>
              <a:t>» </a:t>
            </a:r>
            <a:r>
              <a:rPr lang="ru-RU" dirty="0"/>
              <a:t>– </a:t>
            </a:r>
            <a:r>
              <a:rPr lang="ru-RU" dirty="0" smtClean="0"/>
              <a:t>«В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зникла</a:t>
            </a:r>
            <a:r>
              <a:rPr lang="ru-RU" dirty="0"/>
              <a:t> </a:t>
            </a:r>
            <a:r>
              <a:rPr lang="ru-RU" dirty="0" err="1"/>
              <a:t>перепона</a:t>
            </a:r>
            <a:r>
              <a:rPr lang="ru-RU" dirty="0"/>
              <a:t>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розчинивсь</a:t>
            </a:r>
            <a:r>
              <a:rPr lang="ru-RU" dirty="0"/>
              <a:t> у </a:t>
            </a:r>
            <a:r>
              <a:rPr lang="ru-RU" dirty="0" err="1"/>
              <a:t>позачасовості</a:t>
            </a:r>
            <a:r>
              <a:rPr lang="ru-RU" dirty="0"/>
              <a:t> </a:t>
            </a:r>
            <a:r>
              <a:rPr lang="ru-RU" dirty="0" err="1" smtClean="0"/>
              <a:t>мареві</a:t>
            </a:r>
            <a:r>
              <a:rPr lang="ru-RU" dirty="0" smtClean="0"/>
              <a:t>». </a:t>
            </a:r>
            <a:r>
              <a:rPr lang="ru-RU" dirty="0"/>
              <a:t>Тут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метафори</a:t>
            </a:r>
            <a:r>
              <a:rPr lang="ru-RU" dirty="0"/>
              <a:t>, </a:t>
            </a:r>
            <a:r>
              <a:rPr lang="ru-RU" dirty="0" err="1"/>
              <a:t>наявні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реченні</a:t>
            </a:r>
            <a:r>
              <a:rPr lang="ru-RU" dirty="0"/>
              <a:t>, </a:t>
            </a:r>
            <a:r>
              <a:rPr lang="ru-RU" dirty="0" err="1"/>
              <a:t>перекладено</a:t>
            </a:r>
            <a:r>
              <a:rPr lang="ru-RU" dirty="0"/>
              <a:t> не </a:t>
            </a:r>
            <a:r>
              <a:rPr lang="ru-RU" dirty="0" err="1"/>
              <a:t>дослівно</a:t>
            </a:r>
            <a:r>
              <a:rPr lang="ru-RU" dirty="0"/>
              <a:t>, а </a:t>
            </a:r>
            <a:r>
              <a:rPr lang="ru-RU" dirty="0" err="1"/>
              <a:t>замінено</a:t>
            </a:r>
            <a:r>
              <a:rPr lang="ru-RU" dirty="0"/>
              <a:t> </a:t>
            </a:r>
            <a:r>
              <a:rPr lang="ru-RU" dirty="0" err="1"/>
              <a:t>типовим</a:t>
            </a:r>
            <a:r>
              <a:rPr lang="ru-RU" dirty="0"/>
              <a:t> образом </a:t>
            </a:r>
            <a:r>
              <a:rPr lang="ru-RU" dirty="0" err="1"/>
              <a:t>мови</a:t>
            </a:r>
            <a:r>
              <a:rPr lang="ru-RU" dirty="0"/>
              <a:t> перекладу,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 “</a:t>
            </a:r>
            <a:r>
              <a:rPr lang="de-DE" dirty="0"/>
              <a:t>fallen” </a:t>
            </a:r>
            <a:r>
              <a:rPr lang="ru-RU" dirty="0"/>
              <a:t>і “</a:t>
            </a:r>
            <a:r>
              <a:rPr lang="de-DE" dirty="0"/>
              <a:t>eingehen” </a:t>
            </a:r>
            <a:r>
              <a:rPr lang="ru-RU" dirty="0" err="1"/>
              <a:t>дослівно</a:t>
            </a:r>
            <a:r>
              <a:rPr lang="ru-RU" dirty="0"/>
              <a:t> </a:t>
            </a:r>
            <a:r>
              <a:rPr lang="ru-RU" dirty="0" err="1"/>
              <a:t>перекладаються</a:t>
            </a:r>
            <a:r>
              <a:rPr lang="ru-RU" dirty="0"/>
              <a:t> як «</a:t>
            </a:r>
            <a:r>
              <a:rPr lang="ru-RU" dirty="0" err="1"/>
              <a:t>падати</a:t>
            </a:r>
            <a:r>
              <a:rPr lang="ru-RU" dirty="0"/>
              <a:t>» та «</a:t>
            </a:r>
            <a:r>
              <a:rPr lang="ru-RU" dirty="0" err="1"/>
              <a:t>входити</a:t>
            </a:r>
            <a:r>
              <a:rPr lang="ru-RU" dirty="0"/>
              <a:t>». </a:t>
            </a:r>
            <a:r>
              <a:rPr lang="ru-RU" dirty="0" err="1"/>
              <a:t>Також</a:t>
            </a:r>
            <a:r>
              <a:rPr lang="ru-RU" dirty="0"/>
              <a:t> тут </a:t>
            </a:r>
            <a:r>
              <a:rPr lang="ru-RU" dirty="0" err="1"/>
              <a:t>присутнє</a:t>
            </a:r>
            <a:r>
              <a:rPr lang="ru-RU" dirty="0"/>
              <a:t> </a:t>
            </a:r>
            <a:r>
              <a:rPr lang="ru-RU" dirty="0" err="1"/>
              <a:t>уточнення</a:t>
            </a:r>
            <a:r>
              <a:rPr lang="ru-RU" dirty="0"/>
              <a:t> «</a:t>
            </a:r>
            <a:r>
              <a:rPr lang="ru-RU" dirty="0" err="1"/>
              <a:t>всередині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257239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</TotalTime>
  <Words>3472</Words>
  <Application>Microsoft Office PowerPoint</Application>
  <PresentationFormat>Экран (4:3)</PresentationFormat>
  <Paragraphs>326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Селінджер «Ловець у житах»</vt:lpstr>
      <vt:lpstr>Метафора – перенесення ознак за принципом подібності</vt:lpstr>
      <vt:lpstr>Метонімія – одне називається замість іншого, пов'язаного із ним</vt:lpstr>
      <vt:lpstr>Розмовна метонімія </vt:lpstr>
      <vt:lpstr>Епітет – образне означення </vt:lpstr>
      <vt:lpstr>Порівняння</vt:lpstr>
      <vt:lpstr>Гіпербола – художнє перебільшення Літота – художнє зменшення </vt:lpstr>
      <vt:lpstr>Евфемізм (давньогрец. гарно говорю, пом’якшений вираз) – різновид перифраза, зворот, який пом'якшує інший вислів, занадто різкий чи грубий. </vt:lpstr>
      <vt:lpstr>Символ та алегорія – образи із підтекстом</vt:lpstr>
      <vt:lpstr>Інверсія – порушення порядку слів</vt:lpstr>
      <vt:lpstr>Антитеза – протиставлення </vt:lpstr>
      <vt:lpstr>Презентация PowerPoint</vt:lpstr>
      <vt:lpstr>Порівняйте та визначте фігуру</vt:lpstr>
      <vt:lpstr>Порівняйте та визначте фігуру</vt:lpstr>
      <vt:lpstr>Порівняйте та визначте фігуру</vt:lpstr>
      <vt:lpstr>Порівняйте та визначте фігуру</vt:lpstr>
      <vt:lpstr>Презентация PowerPoint</vt:lpstr>
      <vt:lpstr>Звукові засоби виразності</vt:lpstr>
      <vt:lpstr>Е. По «Дзвони»</vt:lpstr>
      <vt:lpstr>АНТИТЕЗА Є ЗАСОБОМ СТВОРЕННЯ ГЕРОЇЧНОГО ПАФОСУ</vt:lpstr>
      <vt:lpstr>ЕПІТЕТИ ЯК ЗАСІБ СТВОРЕННЯ ДРАМАТИЧНОГО ПАФОСУ</vt:lpstr>
      <vt:lpstr>ЕПІТЕТИ ЯК ЗАСІБ СТВОРЕННЯ ДРАМАТИЧНОГО ПАФОСУ</vt:lpstr>
      <vt:lpstr>Презентация PowerPoint</vt:lpstr>
      <vt:lpstr>ПОРІВНЯЙТЕ!</vt:lpstr>
      <vt:lpstr>Презентация PowerPoint</vt:lpstr>
      <vt:lpstr>Die Leiden des jungen Werthers</vt:lpstr>
      <vt:lpstr>The Fall of the House of Usher</vt:lpstr>
      <vt:lpstr>Прийоми комічного </vt:lpstr>
      <vt:lpstr>„When a son said that his ambition was to drive an army tank. His father said "I won't stand in your way”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167</cp:revision>
  <dcterms:created xsi:type="dcterms:W3CDTF">2016-11-18T14:12:19Z</dcterms:created>
  <dcterms:modified xsi:type="dcterms:W3CDTF">2025-07-07T11:11:27Z</dcterms:modified>
</cp:coreProperties>
</file>