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sldIdLst>
    <p:sldId id="278" r:id="rId4"/>
    <p:sldId id="314" r:id="rId5"/>
    <p:sldId id="321" r:id="rId6"/>
    <p:sldId id="291" r:id="rId7"/>
    <p:sldId id="336" r:id="rId8"/>
    <p:sldId id="335" r:id="rId9"/>
    <p:sldId id="337" r:id="rId10"/>
    <p:sldId id="339" r:id="rId11"/>
    <p:sldId id="338" r:id="rId12"/>
    <p:sldId id="309" r:id="rId13"/>
    <p:sldId id="322" r:id="rId14"/>
    <p:sldId id="302" r:id="rId15"/>
    <p:sldId id="323" r:id="rId16"/>
    <p:sldId id="313" r:id="rId17"/>
    <p:sldId id="340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ss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595803"/>
    <a:srgbClr val="582304"/>
    <a:srgbClr val="800000"/>
    <a:srgbClr val="66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1"/>
    <p:restoredTop sz="83833"/>
  </p:normalViewPr>
  <p:slideViewPr>
    <p:cSldViewPr showGuides="1">
      <p:cViewPr varScale="1">
        <p:scale>
          <a:sx n="70" d="100"/>
          <a:sy n="70" d="100"/>
        </p:scale>
        <p:origin x="514" y="43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D31B3-3808-4FBA-8FA4-CC8D448A173E}" type="doc">
      <dgm:prSet loTypeId="hierarchy" loCatId="hierarchy" qsTypeId="urn:microsoft.com/office/officeart/2005/8/quickstyle/simple4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B29BF47F-FB6F-4BB3-8B1F-25C507DDACF5}" type="asst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>
              <a:solidFill>
                <a:srgbClr val="C00000"/>
              </a:solidFill>
              <a:sym typeface="+mn-ea"/>
            </a:rPr>
            <a:t>T</a:t>
          </a:r>
          <a:r>
            <a:rPr lang="en-US" sz="2400" b="1">
              <a:solidFill>
                <a:srgbClr val="C00000"/>
              </a:solidFill>
              <a:sym typeface="+mn-ea"/>
            </a:rPr>
            <a:t>otal</a:t>
          </a:r>
          <a:r>
            <a:rPr lang="en-US" sz="2400" b="1">
              <a:solidFill>
                <a:srgbClr val="C00000"/>
              </a:solidFill>
            </a:rPr>
            <a:t/>
          </a:r>
          <a:endParaRPr lang="en-US" sz="2400" b="1">
            <a:solidFill>
              <a:srgbClr val="C0000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>
              <a:solidFill>
                <a:srgbClr val="C00000"/>
              </a:solidFill>
              <a:sym typeface="+mn-ea"/>
            </a:rPr>
            <a:t>100</a:t>
          </a:r>
          <a:r>
            <a:rPr lang="en-US" sz="2400" b="1">
              <a:solidFill>
                <a:srgbClr val="C00000"/>
              </a:solidFill>
              <a:sym typeface="+mn-ea"/>
            </a:rPr>
            <a:t> </a:t>
          </a:r>
          <a:r>
            <a:rPr lang="en-US" sz="2400" b="1">
              <a:solidFill>
                <a:srgbClr val="C00000"/>
              </a:solidFill>
              <a:sym typeface="+mn-ea"/>
            </a:rPr>
            <a:t/>
          </a:r>
          <a:endParaRPr lang="en-US" sz="2400" b="1">
            <a:solidFill>
              <a:srgbClr val="C00000"/>
            </a:solidFill>
            <a:sym typeface="+mn-ea"/>
          </a:endParaRPr>
        </a:p>
      </dgm:t>
    </dgm:pt>
    <dgm:pt modelId="{4294CB15-5EAF-442A-BADC-24588A60ECFF}" cxnId="{1E0E84CD-922B-45E4-AA29-6CA402B53F84}" type="parTrans">
      <dgm:prSet/>
      <dgm:spPr/>
      <dgm:t>
        <a:bodyPr/>
        <a:p>
          <a:endParaRPr lang="en-US"/>
        </a:p>
      </dgm:t>
    </dgm:pt>
    <dgm:pt modelId="{4FBEC948-3FA9-4375-B83A-B44348E5F34D}" cxnId="{1E0E84CD-922B-45E4-AA29-6CA402B53F84}" type="sibTrans">
      <dgm:prSet/>
      <dgm:spPr/>
      <dgm:t>
        <a:bodyPr/>
        <a:p>
          <a:endParaRPr lang="en-US"/>
        </a:p>
      </dgm:t>
    </dgm:pt>
    <dgm:pt modelId="{12714FC6-8B41-47E5-91DD-F02D34D23B93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>
              <a:solidFill>
                <a:srgbClr val="C00000"/>
              </a:solidFill>
            </a:rPr>
            <a:t>Control 1 (30)</a:t>
          </a:r>
          <a:r>
            <a:rPr lang="en-US" sz="1100" b="1">
              <a:solidFill>
                <a:srgbClr val="C00000"/>
              </a:solidFill>
            </a:rPr>
            <a:t/>
          </a:r>
          <a:endParaRPr lang="en-US" sz="1100" b="1">
            <a:solidFill>
              <a:srgbClr val="C00000"/>
            </a:solidFill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200" b="1"/>
            <a:t>ЗМ 1 - Ауд 10, </a:t>
          </a:r>
          <a:r>
            <a:rPr lang="en-US" altLang="uk-UA" sz="1200" b="1"/>
            <a:t>Test 2</a:t>
          </a:r>
          <a:r>
            <a:rPr lang="en-US" altLang="uk-UA" sz="1200" b="1"/>
            <a:t/>
          </a:r>
          <a:endParaRPr lang="en-US" altLang="uk-UA" sz="1200" b="1"/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200" b="1">
              <a:sym typeface="+mn-ea"/>
            </a:rPr>
            <a:t>ЗМ </a:t>
          </a:r>
          <a:r>
            <a:rPr lang="en-US" altLang="uk-UA" sz="1200" b="1">
              <a:sym typeface="+mn-ea"/>
            </a:rPr>
            <a:t>2</a:t>
          </a:r>
          <a:r>
            <a:rPr lang="uk-UA" sz="1200" b="1">
              <a:sym typeface="+mn-ea"/>
            </a:rPr>
            <a:t> - Ауд 10, </a:t>
          </a:r>
          <a:r>
            <a:rPr lang="en-US" altLang="uk-UA" sz="1200" b="1">
              <a:sym typeface="+mn-ea"/>
            </a:rPr>
            <a:t>Test 2</a:t>
          </a:r>
          <a:r>
            <a:rPr lang="en-US" altLang="uk-UA" sz="1200" b="1">
              <a:sym typeface="+mn-ea"/>
            </a:rPr>
            <a:t/>
          </a:r>
          <a:endParaRPr lang="en-US" altLang="uk-UA" sz="1200" b="1">
            <a:sym typeface="+mn-ea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uk-UA" sz="1200" b="1"/>
            <a:t>Control test - 6</a:t>
          </a:r>
          <a:r>
            <a:rPr lang="en-US" altLang="uk-UA" sz="1200" b="1"/>
            <a:t/>
          </a:r>
          <a:endParaRPr lang="en-US" altLang="uk-UA" sz="1200" b="1"/>
        </a:p>
      </dgm:t>
    </dgm:pt>
    <dgm:pt modelId="{EACD17F5-D793-4A43-B489-D1804D50CFEF}" cxnId="{9756D1D9-86D4-43E7-988B-99CD2669938B}" type="parTrans">
      <dgm:prSet/>
      <dgm:spPr/>
      <dgm:t>
        <a:bodyPr/>
        <a:p>
          <a:endParaRPr lang="en-US"/>
        </a:p>
      </dgm:t>
    </dgm:pt>
    <dgm:pt modelId="{FA45D93F-0724-4936-AA45-E6762732A19D}" cxnId="{9756D1D9-86D4-43E7-988B-99CD2669938B}" type="sibTrans">
      <dgm:prSet/>
      <dgm:spPr/>
      <dgm:t>
        <a:bodyPr/>
        <a:p>
          <a:endParaRPr lang="en-US"/>
        </a:p>
      </dgm:t>
    </dgm:pt>
    <dgm:pt modelId="{4EC42421-831D-4CD3-8215-2AF4300F9C01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>
              <a:solidFill>
                <a:srgbClr val="C00000"/>
              </a:solidFill>
              <a:sym typeface="+mn-ea"/>
            </a:rPr>
            <a:t>Control </a:t>
          </a:r>
          <a:r>
            <a:rPr lang="en-US" sz="1100" b="1">
              <a:solidFill>
                <a:srgbClr val="C00000"/>
              </a:solidFill>
              <a:sym typeface="+mn-ea"/>
            </a:rPr>
            <a:t>2</a:t>
          </a:r>
          <a:r>
            <a:rPr lang="en-US" sz="1100" b="1">
              <a:solidFill>
                <a:srgbClr val="C00000"/>
              </a:solidFill>
              <a:sym typeface="+mn-ea"/>
            </a:rPr>
            <a:t> (30)</a:t>
          </a:r>
          <a:r>
            <a:rPr lang="en-US" sz="1100" b="1">
              <a:solidFill>
                <a:srgbClr val="C00000"/>
              </a:solidFill>
            </a:rPr>
            <a:t/>
          </a:r>
          <a:endParaRPr lang="en-US" sz="1100" b="1">
            <a:solidFill>
              <a:srgbClr val="C0000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200" b="1">
              <a:sym typeface="+mn-ea"/>
            </a:rPr>
            <a:t>ЗМ </a:t>
          </a:r>
          <a:r>
            <a:rPr lang="en-US" altLang="uk-UA" sz="1200" b="1">
              <a:sym typeface="+mn-ea"/>
            </a:rPr>
            <a:t>3</a:t>
          </a:r>
          <a:r>
            <a:rPr lang="uk-UA" sz="1200" b="1">
              <a:sym typeface="+mn-ea"/>
            </a:rPr>
            <a:t> - Ауд 10, </a:t>
          </a:r>
          <a:r>
            <a:rPr lang="en-US" altLang="uk-UA" sz="1200" b="1">
              <a:sym typeface="+mn-ea"/>
            </a:rPr>
            <a:t>Test </a:t>
          </a:r>
          <a:r>
            <a:rPr lang="en-US" altLang="uk-UA" sz="1200" b="1">
              <a:sym typeface="+mn-ea"/>
            </a:rPr>
            <a:t>2</a:t>
          </a:r>
          <a:r>
            <a:rPr lang="en-US" altLang="uk-UA" sz="1200" b="1"/>
            <a:t/>
          </a:r>
          <a:endParaRPr lang="en-US" altLang="uk-UA" sz="1200" b="1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200" b="1">
              <a:sym typeface="+mn-ea"/>
            </a:rPr>
            <a:t>ЗМ </a:t>
          </a:r>
          <a:r>
            <a:rPr lang="en-US" altLang="uk-UA" sz="1200" b="1">
              <a:sym typeface="+mn-ea"/>
            </a:rPr>
            <a:t>4</a:t>
          </a:r>
          <a:r>
            <a:rPr lang="uk-UA" sz="1200" b="1">
              <a:sym typeface="+mn-ea"/>
            </a:rPr>
            <a:t> - Ауд 10, </a:t>
          </a:r>
          <a:r>
            <a:rPr lang="en-US" altLang="uk-UA" sz="1200" b="1">
              <a:sym typeface="+mn-ea"/>
            </a:rPr>
            <a:t>Test 2</a:t>
          </a:r>
          <a:r>
            <a:rPr lang="en-US" altLang="uk-UA" sz="1200" b="1">
              <a:sym typeface="+mn-ea"/>
            </a:rPr>
            <a:t/>
          </a:r>
          <a:endParaRPr lang="en-US" altLang="uk-UA" sz="1200" b="1">
            <a:sym typeface="+mn-ea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uk-UA" sz="1200" b="1">
              <a:sym typeface="+mn-ea"/>
            </a:rPr>
            <a:t>Control test - 6</a:t>
          </a:r>
          <a:r>
            <a:rPr lang="en-US" sz="1200" b="1"/>
            <a:t/>
          </a:r>
          <a:endParaRPr lang="en-US" sz="1200" b="1"/>
        </a:p>
      </dgm:t>
    </dgm:pt>
    <dgm:pt modelId="{8D5FB264-0A5C-4C3A-85B7-453D9BD837DF}" cxnId="{8F60C383-A833-4C78-A294-757CF5BAD6A4}" type="parTrans">
      <dgm:prSet/>
      <dgm:spPr/>
      <dgm:t>
        <a:bodyPr/>
        <a:p>
          <a:endParaRPr lang="en-US"/>
        </a:p>
      </dgm:t>
    </dgm:pt>
    <dgm:pt modelId="{A1825131-D805-48C8-BFCE-E45C02E6F5CE}" cxnId="{8F60C383-A833-4C78-A294-757CF5BAD6A4}" type="sibTrans">
      <dgm:prSet/>
      <dgm:spPr/>
      <dgm:t>
        <a:bodyPr/>
        <a:p>
          <a:endParaRPr lang="en-US"/>
        </a:p>
      </dgm:t>
    </dgm:pt>
    <dgm:pt modelId="{CF717C8A-B40B-4AFF-BF49-65ABB7DF8190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>
              <a:solidFill>
                <a:srgbClr val="C00000"/>
              </a:solidFill>
            </a:rPr>
            <a:t>Individual task </a:t>
          </a:r>
          <a:r>
            <a:rPr lang="en-US" sz="1800">
              <a:solidFill>
                <a:srgbClr val="C00000"/>
              </a:solidFill>
            </a:rPr>
            <a:t/>
          </a:r>
          <a:endParaRPr lang="en-US" sz="1800">
            <a:solidFill>
              <a:srgbClr val="C0000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>
              <a:solidFill>
                <a:srgbClr val="C00000"/>
              </a:solidFill>
            </a:rPr>
            <a:t>20</a:t>
          </a:r>
          <a:r>
            <a:rPr lang="en-US" sz="1800">
              <a:solidFill>
                <a:srgbClr val="C00000"/>
              </a:solidFill>
            </a:rPr>
            <a:t/>
          </a:r>
          <a:endParaRPr lang="en-US" sz="1800">
            <a:solidFill>
              <a:srgbClr val="C00000"/>
            </a:solidFill>
          </a:endParaRPr>
        </a:p>
      </dgm:t>
    </dgm:pt>
    <dgm:pt modelId="{CCF68ADE-40B6-47D0-93C1-88EC13ADC8AC}" cxnId="{D7846968-6704-4A73-B653-6511FD7CD33C}" type="parTrans">
      <dgm:prSet/>
      <dgm:spPr/>
      <dgm:t>
        <a:bodyPr/>
        <a:p>
          <a:endParaRPr lang="en-US"/>
        </a:p>
      </dgm:t>
    </dgm:pt>
    <dgm:pt modelId="{630D3E0B-D1D7-4E1A-8193-515AA5E1866F}" cxnId="{D7846968-6704-4A73-B653-6511FD7CD33C}" type="sibTrans">
      <dgm:prSet/>
      <dgm:spPr/>
      <dgm:t>
        <a:bodyPr/>
        <a:p>
          <a:endParaRPr lang="en-US"/>
        </a:p>
      </dgm:t>
    </dgm:pt>
    <dgm:pt modelId="{47C757F0-AA23-46BE-9311-EA432CDEEAA1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rgbClr val="C00000"/>
              </a:solidFill>
            </a:rPr>
            <a:t>Credit </a:t>
          </a:r>
          <a:r>
            <a:rPr lang="en-US" sz="2000">
              <a:solidFill>
                <a:srgbClr val="C00000"/>
              </a:solidFill>
            </a:rPr>
            <a:t/>
          </a:r>
          <a:endParaRPr lang="en-US" sz="2000">
            <a:solidFill>
              <a:srgbClr val="C00000"/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rgbClr val="C00000"/>
              </a:solidFill>
            </a:rPr>
            <a:t>20</a:t>
          </a:r>
          <a:r>
            <a:rPr lang="en-US" sz="2000">
              <a:solidFill>
                <a:srgbClr val="C00000"/>
              </a:solidFill>
            </a:rPr>
            <a:t/>
          </a:r>
          <a:endParaRPr lang="en-US" sz="2000">
            <a:solidFill>
              <a:srgbClr val="C00000"/>
            </a:solidFill>
          </a:endParaRPr>
        </a:p>
      </dgm:t>
    </dgm:pt>
    <dgm:pt modelId="{AB39B06D-FE6C-48B2-B5B4-77CD0C8CF7AD}" cxnId="{00159F9F-E0B4-495E-81A0-016F38D31938}" type="parTrans">
      <dgm:prSet/>
      <dgm:spPr/>
      <dgm:t>
        <a:bodyPr/>
        <a:p>
          <a:endParaRPr lang="en-US"/>
        </a:p>
      </dgm:t>
    </dgm:pt>
    <dgm:pt modelId="{DF0D1C21-B79E-4875-B7FA-EF183CB48B88}" cxnId="{00159F9F-E0B4-495E-81A0-016F38D31938}" type="sibTrans">
      <dgm:prSet/>
      <dgm:spPr/>
      <dgm:t>
        <a:bodyPr/>
        <a:p>
          <a:endParaRPr lang="en-US"/>
        </a:p>
      </dgm:t>
    </dgm:pt>
    <dgm:pt modelId="{E498DC9C-C5AC-4482-A26F-3B99DC5D79F0}" type="pres">
      <dgm:prSet presAssocID="{A77D31B3-3808-4FBA-8FA4-CC8D448A1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EDD6859-B623-4CA2-9028-B3C552DB0D98}" type="pres">
      <dgm:prSet presAssocID="{B29BF47F-FB6F-4BB3-8B1F-25C507DDACF5}" presName="hierRoot1" presStyleCnt="0">
        <dgm:presLayoutVars>
          <dgm:hierBranch val="init"/>
        </dgm:presLayoutVars>
      </dgm:prSet>
      <dgm:spPr/>
    </dgm:pt>
    <dgm:pt modelId="{78112FFD-F620-432C-BD53-437BC42E03B7}" type="pres">
      <dgm:prSet presAssocID="{B29BF47F-FB6F-4BB3-8B1F-25C507DDACF5}" presName="rootComposite1" presStyleCnt="0"/>
      <dgm:spPr/>
    </dgm:pt>
    <dgm:pt modelId="{56383CF3-7D3C-40CD-8392-8CE5E1C58B8F}" type="pres">
      <dgm:prSet presAssocID="{B29BF47F-FB6F-4BB3-8B1F-25C507DDACF5}" presName="rootText1" presStyleLbl="node0" presStyleIdx="0" presStyleCnt="1">
        <dgm:presLayoutVars>
          <dgm:chPref val="3"/>
        </dgm:presLayoutVars>
      </dgm:prSet>
      <dgm:spPr/>
    </dgm:pt>
    <dgm:pt modelId="{E17C98D8-5631-4E10-924D-0980EF87778B}" type="pres">
      <dgm:prSet presAssocID="{B29BF47F-FB6F-4BB3-8B1F-25C507DDACF5}" presName="rootConnector1" presStyleCnt="0"/>
      <dgm:spPr/>
    </dgm:pt>
    <dgm:pt modelId="{F31FBAE4-F61D-4407-9E90-F9A32A4EABB4}" type="pres">
      <dgm:prSet presAssocID="{B29BF47F-FB6F-4BB3-8B1F-25C507DDACF5}" presName="hierChild2" presStyleCnt="0"/>
      <dgm:spPr/>
    </dgm:pt>
    <dgm:pt modelId="{63817E81-97FF-4372-AB95-1C43FCC4F78A}" type="pres">
      <dgm:prSet presAssocID="{EACD17F5-D793-4A43-B489-D1804D50CFEF}" presName="Name37" presStyleLbl="parChTrans1D2" presStyleIdx="0" presStyleCnt="4"/>
      <dgm:spPr/>
    </dgm:pt>
    <dgm:pt modelId="{D6C5C065-A308-417C-8ECC-04FC2BEC646C}" type="pres">
      <dgm:prSet presAssocID="{12714FC6-8B41-47E5-91DD-F02D34D23B93}" presName="hierRoot2" presStyleCnt="0">
        <dgm:presLayoutVars>
          <dgm:hierBranch val="init"/>
        </dgm:presLayoutVars>
      </dgm:prSet>
      <dgm:spPr/>
    </dgm:pt>
    <dgm:pt modelId="{E36491EF-5019-46FD-BC82-1BD579B9EE0E}" type="pres">
      <dgm:prSet presAssocID="{12714FC6-8B41-47E5-91DD-F02D34D23B93}" presName="rootComposite" presStyleCnt="0"/>
      <dgm:spPr/>
    </dgm:pt>
    <dgm:pt modelId="{43B7C837-49D6-40CE-BBAB-953D9E4BA7ED}" type="pres">
      <dgm:prSet presAssocID="{12714FC6-8B41-47E5-91DD-F02D34D23B93}" presName="rootText" presStyleLbl="node2" presStyleIdx="0" presStyleCnt="4">
        <dgm:presLayoutVars>
          <dgm:chPref val="3"/>
        </dgm:presLayoutVars>
      </dgm:prSet>
      <dgm:spPr/>
    </dgm:pt>
    <dgm:pt modelId="{9A037140-9B69-4B9F-A134-F2F2EB0F2E32}" type="pres">
      <dgm:prSet presAssocID="{12714FC6-8B41-47E5-91DD-F02D34D23B93}" presName="rootConnector" presStyleCnt="0"/>
      <dgm:spPr/>
    </dgm:pt>
    <dgm:pt modelId="{FA37AA5D-87C2-47F6-9B72-B753C073E744}" type="pres">
      <dgm:prSet presAssocID="{12714FC6-8B41-47E5-91DD-F02D34D23B93}" presName="hierChild4" presStyleCnt="0"/>
      <dgm:spPr/>
    </dgm:pt>
    <dgm:pt modelId="{A7309641-2A58-41EA-9E42-56812CF298ED}" type="pres">
      <dgm:prSet presAssocID="{12714FC6-8B41-47E5-91DD-F02D34D23B93}" presName="hierChild5" presStyleCnt="0"/>
      <dgm:spPr/>
    </dgm:pt>
    <dgm:pt modelId="{79B9B054-DD0E-4185-B5C4-6F7F9940F447}" type="pres">
      <dgm:prSet presAssocID="{8D5FB264-0A5C-4C3A-85B7-453D9BD837DF}" presName="Name37" presStyleLbl="parChTrans1D2" presStyleIdx="1" presStyleCnt="4"/>
      <dgm:spPr/>
    </dgm:pt>
    <dgm:pt modelId="{C6F584B9-7EA2-46D8-913B-8F508509ECAB}" type="pres">
      <dgm:prSet presAssocID="{4EC42421-831D-4CD3-8215-2AF4300F9C01}" presName="hierRoot2" presStyleCnt="0">
        <dgm:presLayoutVars>
          <dgm:hierBranch val="init"/>
        </dgm:presLayoutVars>
      </dgm:prSet>
      <dgm:spPr/>
    </dgm:pt>
    <dgm:pt modelId="{6CAD9CE6-86A1-4F7D-98A6-3AF53F55F9E3}" type="pres">
      <dgm:prSet presAssocID="{4EC42421-831D-4CD3-8215-2AF4300F9C01}" presName="rootComposite" presStyleCnt="0"/>
      <dgm:spPr/>
    </dgm:pt>
    <dgm:pt modelId="{08A0D1D2-3A20-4D63-8E35-B7C8B6B16D48}" type="pres">
      <dgm:prSet presAssocID="{4EC42421-831D-4CD3-8215-2AF4300F9C01}" presName="rootText" presStyleLbl="node2" presStyleIdx="1" presStyleCnt="4">
        <dgm:presLayoutVars>
          <dgm:chPref val="3"/>
        </dgm:presLayoutVars>
      </dgm:prSet>
      <dgm:spPr/>
    </dgm:pt>
    <dgm:pt modelId="{6238C53E-A961-488B-8FBD-6EC13507B069}" type="pres">
      <dgm:prSet presAssocID="{4EC42421-831D-4CD3-8215-2AF4300F9C01}" presName="rootConnector" presStyleCnt="0"/>
      <dgm:spPr/>
    </dgm:pt>
    <dgm:pt modelId="{A9C46FD3-3BE9-4E6E-BFF6-B0B42B13F857}" type="pres">
      <dgm:prSet presAssocID="{4EC42421-831D-4CD3-8215-2AF4300F9C01}" presName="hierChild4" presStyleCnt="0"/>
      <dgm:spPr/>
    </dgm:pt>
    <dgm:pt modelId="{A663BBFB-A120-4F5B-82EC-DB644DB9966B}" type="pres">
      <dgm:prSet presAssocID="{4EC42421-831D-4CD3-8215-2AF4300F9C01}" presName="hierChild5" presStyleCnt="0"/>
      <dgm:spPr/>
    </dgm:pt>
    <dgm:pt modelId="{9D699FBF-EE1B-41DA-B0C6-AC750AFC57F7}" type="pres">
      <dgm:prSet presAssocID="{CCF68ADE-40B6-47D0-93C1-88EC13ADC8AC}" presName="Name37" presStyleLbl="parChTrans1D2" presStyleIdx="2" presStyleCnt="4"/>
      <dgm:spPr/>
    </dgm:pt>
    <dgm:pt modelId="{1A917F9A-DDE6-4568-B35C-7FABCEF0A586}" type="pres">
      <dgm:prSet presAssocID="{CF717C8A-B40B-4AFF-BF49-65ABB7DF8190}" presName="hierRoot2" presStyleCnt="0">
        <dgm:presLayoutVars>
          <dgm:hierBranch val="init"/>
        </dgm:presLayoutVars>
      </dgm:prSet>
      <dgm:spPr/>
    </dgm:pt>
    <dgm:pt modelId="{FA949B67-3DB7-47FA-97C9-4A653E762F22}" type="pres">
      <dgm:prSet presAssocID="{CF717C8A-B40B-4AFF-BF49-65ABB7DF8190}" presName="rootComposite" presStyleCnt="0"/>
      <dgm:spPr/>
    </dgm:pt>
    <dgm:pt modelId="{7D64F4A3-0E55-47AC-A59B-9D5A9DC25552}" type="pres">
      <dgm:prSet presAssocID="{CF717C8A-B40B-4AFF-BF49-65ABB7DF8190}" presName="rootText" presStyleLbl="node2" presStyleIdx="2" presStyleCnt="4">
        <dgm:presLayoutVars>
          <dgm:chPref val="3"/>
        </dgm:presLayoutVars>
      </dgm:prSet>
      <dgm:spPr/>
    </dgm:pt>
    <dgm:pt modelId="{5667CB49-EC34-46BC-AD2D-72F3BD95D049}" type="pres">
      <dgm:prSet presAssocID="{CF717C8A-B40B-4AFF-BF49-65ABB7DF8190}" presName="rootConnector" presStyleCnt="0"/>
      <dgm:spPr/>
    </dgm:pt>
    <dgm:pt modelId="{EB3A10DA-2FA4-4DAD-8341-8078D7F83716}" type="pres">
      <dgm:prSet presAssocID="{CF717C8A-B40B-4AFF-BF49-65ABB7DF8190}" presName="hierChild4" presStyleCnt="0"/>
      <dgm:spPr/>
    </dgm:pt>
    <dgm:pt modelId="{B05C5608-85C8-433E-A928-1755312B673B}" type="pres">
      <dgm:prSet presAssocID="{CF717C8A-B40B-4AFF-BF49-65ABB7DF8190}" presName="hierChild5" presStyleCnt="0"/>
      <dgm:spPr/>
    </dgm:pt>
    <dgm:pt modelId="{F7B04834-5FB3-49DD-A854-B91DF91136AE}" type="pres">
      <dgm:prSet presAssocID="{AB39B06D-FE6C-48B2-B5B4-77CD0C8CF7AD}" presName="Name37" presStyleLbl="parChTrans1D2" presStyleIdx="3" presStyleCnt="4"/>
      <dgm:spPr/>
    </dgm:pt>
    <dgm:pt modelId="{FBF940E0-0E6B-4BDD-BB3F-C9641844A20A}" type="pres">
      <dgm:prSet presAssocID="{47C757F0-AA23-46BE-9311-EA432CDEEAA1}" presName="hierRoot2" presStyleCnt="0">
        <dgm:presLayoutVars>
          <dgm:hierBranch val="init"/>
        </dgm:presLayoutVars>
      </dgm:prSet>
      <dgm:spPr/>
    </dgm:pt>
    <dgm:pt modelId="{E3D5C6A8-681C-4EF2-AB0C-274B1879E3D3}" type="pres">
      <dgm:prSet presAssocID="{47C757F0-AA23-46BE-9311-EA432CDEEAA1}" presName="rootComposite" presStyleCnt="0"/>
      <dgm:spPr/>
    </dgm:pt>
    <dgm:pt modelId="{A85D3D2E-8B69-46F4-841E-14B536AD20B2}" type="pres">
      <dgm:prSet presAssocID="{47C757F0-AA23-46BE-9311-EA432CDEEAA1}" presName="rootText" presStyleLbl="node2" presStyleIdx="3" presStyleCnt="4">
        <dgm:presLayoutVars>
          <dgm:chPref val="3"/>
        </dgm:presLayoutVars>
      </dgm:prSet>
      <dgm:spPr/>
    </dgm:pt>
    <dgm:pt modelId="{E7CDCDB8-AFF1-44A9-A20B-836C9BFD95B0}" type="pres">
      <dgm:prSet presAssocID="{47C757F0-AA23-46BE-9311-EA432CDEEAA1}" presName="rootConnector" presStyleCnt="0"/>
      <dgm:spPr/>
    </dgm:pt>
    <dgm:pt modelId="{3A8B081D-C948-49F5-A2A5-E2740B1ACA99}" type="pres">
      <dgm:prSet presAssocID="{47C757F0-AA23-46BE-9311-EA432CDEEAA1}" presName="hierChild4" presStyleCnt="0"/>
      <dgm:spPr/>
    </dgm:pt>
    <dgm:pt modelId="{75481841-6B30-4439-8457-8D807A1FA2DF}" type="pres">
      <dgm:prSet presAssocID="{47C757F0-AA23-46BE-9311-EA432CDEEAA1}" presName="hierChild5" presStyleCnt="0"/>
      <dgm:spPr/>
    </dgm:pt>
    <dgm:pt modelId="{23E4EE70-1C4C-4CAA-9F89-E18D3C168B2F}" type="pres">
      <dgm:prSet presAssocID="{B29BF47F-FB6F-4BB3-8B1F-25C507DDACF5}" presName="hierChild3" presStyleCnt="0"/>
      <dgm:spPr/>
    </dgm:pt>
  </dgm:ptLst>
  <dgm:cxnLst>
    <dgm:cxn modelId="{1E0E84CD-922B-45E4-AA29-6CA402B53F84}" srcId="{A77D31B3-3808-4FBA-8FA4-CC8D448A173E}" destId="{B29BF47F-FB6F-4BB3-8B1F-25C507DDACF5}" srcOrd="0" destOrd="0" parTransId="{4294CB15-5EAF-442A-BADC-24588A60ECFF}" sibTransId="{4FBEC948-3FA9-4375-B83A-B44348E5F34D}"/>
    <dgm:cxn modelId="{9756D1D9-86D4-43E7-988B-99CD2669938B}" srcId="{B29BF47F-FB6F-4BB3-8B1F-25C507DDACF5}" destId="{12714FC6-8B41-47E5-91DD-F02D34D23B93}" srcOrd="0" destOrd="0" parTransId="{EACD17F5-D793-4A43-B489-D1804D50CFEF}" sibTransId="{FA45D93F-0724-4936-AA45-E6762732A19D}"/>
    <dgm:cxn modelId="{8F60C383-A833-4C78-A294-757CF5BAD6A4}" srcId="{B29BF47F-FB6F-4BB3-8B1F-25C507DDACF5}" destId="{4EC42421-831D-4CD3-8215-2AF4300F9C01}" srcOrd="1" destOrd="0" parTransId="{8D5FB264-0A5C-4C3A-85B7-453D9BD837DF}" sibTransId="{A1825131-D805-48C8-BFCE-E45C02E6F5CE}"/>
    <dgm:cxn modelId="{D7846968-6704-4A73-B653-6511FD7CD33C}" srcId="{B29BF47F-FB6F-4BB3-8B1F-25C507DDACF5}" destId="{CF717C8A-B40B-4AFF-BF49-65ABB7DF8190}" srcOrd="2" destOrd="0" parTransId="{CCF68ADE-40B6-47D0-93C1-88EC13ADC8AC}" sibTransId="{630D3E0B-D1D7-4E1A-8193-515AA5E1866F}"/>
    <dgm:cxn modelId="{00159F9F-E0B4-495E-81A0-016F38D31938}" srcId="{B29BF47F-FB6F-4BB3-8B1F-25C507DDACF5}" destId="{47C757F0-AA23-46BE-9311-EA432CDEEAA1}" srcOrd="3" destOrd="0" parTransId="{AB39B06D-FE6C-48B2-B5B4-77CD0C8CF7AD}" sibTransId="{DF0D1C21-B79E-4875-B7FA-EF183CB48B88}"/>
    <dgm:cxn modelId="{42494555-CD6B-4585-B5A9-230D5DE6E57B}" type="presOf" srcId="{A77D31B3-3808-4FBA-8FA4-CC8D448A173E}" destId="{E498DC9C-C5AC-4482-A26F-3B99DC5D79F0}" srcOrd="0" destOrd="0" presId="urn:microsoft.com/office/officeart/2005/8/layout/orgChart1"/>
    <dgm:cxn modelId="{13675A84-91B2-4FE4-B365-8B07336FC0AB}" type="presParOf" srcId="{E498DC9C-C5AC-4482-A26F-3B99DC5D79F0}" destId="{8EDD6859-B623-4CA2-9028-B3C552DB0D98}" srcOrd="0" destOrd="0" presId="urn:microsoft.com/office/officeart/2005/8/layout/orgChart1"/>
    <dgm:cxn modelId="{9DF80919-67B6-4523-B475-50C175AC83F8}" type="presParOf" srcId="{8EDD6859-B623-4CA2-9028-B3C552DB0D98}" destId="{78112FFD-F620-432C-BD53-437BC42E03B7}" srcOrd="0" destOrd="0" presId="urn:microsoft.com/office/officeart/2005/8/layout/orgChart1"/>
    <dgm:cxn modelId="{7675A21D-4CC0-4C7F-9424-1E0648AB3E70}" type="presOf" srcId="{B29BF47F-FB6F-4BB3-8B1F-25C507DDACF5}" destId="{78112FFD-F620-432C-BD53-437BC42E03B7}" srcOrd="0" destOrd="0" presId="urn:microsoft.com/office/officeart/2005/8/layout/orgChart1"/>
    <dgm:cxn modelId="{DCF09D74-8EC0-4512-AFD6-49C0FF1F59AF}" type="presParOf" srcId="{78112FFD-F620-432C-BD53-437BC42E03B7}" destId="{56383CF3-7D3C-40CD-8392-8CE5E1C58B8F}" srcOrd="0" destOrd="0" presId="urn:microsoft.com/office/officeart/2005/8/layout/orgChart1"/>
    <dgm:cxn modelId="{3B8EA34A-D305-45B6-9496-74AD915436CC}" type="presOf" srcId="{B29BF47F-FB6F-4BB3-8B1F-25C507DDACF5}" destId="{56383CF3-7D3C-40CD-8392-8CE5E1C58B8F}" srcOrd="0" destOrd="0" presId="urn:microsoft.com/office/officeart/2005/8/layout/orgChart1"/>
    <dgm:cxn modelId="{FE63CEAE-9135-4FA3-A7EE-3EDEC04AEA4C}" type="presParOf" srcId="{78112FFD-F620-432C-BD53-437BC42E03B7}" destId="{E17C98D8-5631-4E10-924D-0980EF87778B}" srcOrd="1" destOrd="0" presId="urn:microsoft.com/office/officeart/2005/8/layout/orgChart1"/>
    <dgm:cxn modelId="{C4789FDF-E0DA-46F1-8544-32AFDE9C6897}" type="presOf" srcId="{B29BF47F-FB6F-4BB3-8B1F-25C507DDACF5}" destId="{E17C98D8-5631-4E10-924D-0980EF87778B}" srcOrd="0" destOrd="0" presId="urn:microsoft.com/office/officeart/2005/8/layout/orgChart1"/>
    <dgm:cxn modelId="{5C92ABF4-483F-415E-951B-ED1753B6CCD5}" type="presParOf" srcId="{8EDD6859-B623-4CA2-9028-B3C552DB0D98}" destId="{F31FBAE4-F61D-4407-9E90-F9A32A4EABB4}" srcOrd="1" destOrd="0" presId="urn:microsoft.com/office/officeart/2005/8/layout/orgChart1"/>
    <dgm:cxn modelId="{3872FD7D-C5BD-43CD-9E75-3C716588BCD8}" type="presParOf" srcId="{F31FBAE4-F61D-4407-9E90-F9A32A4EABB4}" destId="{63817E81-97FF-4372-AB95-1C43FCC4F78A}" srcOrd="0" destOrd="1" presId="urn:microsoft.com/office/officeart/2005/8/layout/orgChart1"/>
    <dgm:cxn modelId="{7F46516E-9361-4E26-9829-8A7F48182064}" type="presOf" srcId="{EACD17F5-D793-4A43-B489-D1804D50CFEF}" destId="{63817E81-97FF-4372-AB95-1C43FCC4F78A}" srcOrd="0" destOrd="0" presId="urn:microsoft.com/office/officeart/2005/8/layout/orgChart1"/>
    <dgm:cxn modelId="{12262ACF-65BC-46E8-8434-BC74769F072F}" type="presParOf" srcId="{F31FBAE4-F61D-4407-9E90-F9A32A4EABB4}" destId="{D6C5C065-A308-417C-8ECC-04FC2BEC646C}" srcOrd="1" destOrd="1" presId="urn:microsoft.com/office/officeart/2005/8/layout/orgChart1"/>
    <dgm:cxn modelId="{FAEC0192-2054-4ABC-AFA4-4FF83C849809}" type="presParOf" srcId="{D6C5C065-A308-417C-8ECC-04FC2BEC646C}" destId="{E36491EF-5019-46FD-BC82-1BD579B9EE0E}" srcOrd="0" destOrd="1" presId="urn:microsoft.com/office/officeart/2005/8/layout/orgChart1"/>
    <dgm:cxn modelId="{505CD84C-DB63-4AE9-A341-A27E723D83B8}" type="presOf" srcId="{12714FC6-8B41-47E5-91DD-F02D34D23B93}" destId="{E36491EF-5019-46FD-BC82-1BD579B9EE0E}" srcOrd="0" destOrd="0" presId="urn:microsoft.com/office/officeart/2005/8/layout/orgChart1"/>
    <dgm:cxn modelId="{68B8D953-4405-4E6F-84BF-47494683C28F}" type="presParOf" srcId="{E36491EF-5019-46FD-BC82-1BD579B9EE0E}" destId="{43B7C837-49D6-40CE-BBAB-953D9E4BA7ED}" srcOrd="0" destOrd="0" presId="urn:microsoft.com/office/officeart/2005/8/layout/orgChart1"/>
    <dgm:cxn modelId="{815C6A37-41BE-44F5-838A-7E3C1C4E021F}" type="presOf" srcId="{12714FC6-8B41-47E5-91DD-F02D34D23B93}" destId="{43B7C837-49D6-40CE-BBAB-953D9E4BA7ED}" srcOrd="0" destOrd="0" presId="urn:microsoft.com/office/officeart/2005/8/layout/orgChart1"/>
    <dgm:cxn modelId="{98026D79-77D9-4BC1-A7F9-161DF69A52FB}" type="presParOf" srcId="{E36491EF-5019-46FD-BC82-1BD579B9EE0E}" destId="{9A037140-9B69-4B9F-A134-F2F2EB0F2E32}" srcOrd="1" destOrd="0" presId="urn:microsoft.com/office/officeart/2005/8/layout/orgChart1"/>
    <dgm:cxn modelId="{3BE59BE2-5817-4C80-A5E4-80E41E4176EF}" type="presOf" srcId="{12714FC6-8B41-47E5-91DD-F02D34D23B93}" destId="{9A037140-9B69-4B9F-A134-F2F2EB0F2E32}" srcOrd="0" destOrd="0" presId="urn:microsoft.com/office/officeart/2005/8/layout/orgChart1"/>
    <dgm:cxn modelId="{3C2E311D-6620-4CC3-9BBF-7DC2FA2BEBED}" type="presParOf" srcId="{D6C5C065-A308-417C-8ECC-04FC2BEC646C}" destId="{FA37AA5D-87C2-47F6-9B72-B753C073E744}" srcOrd="1" destOrd="1" presId="urn:microsoft.com/office/officeart/2005/8/layout/orgChart1"/>
    <dgm:cxn modelId="{A4A0278A-F72F-4ADF-B5AF-DF019BD6FA95}" type="presParOf" srcId="{D6C5C065-A308-417C-8ECC-04FC2BEC646C}" destId="{A7309641-2A58-41EA-9E42-56812CF298ED}" srcOrd="2" destOrd="1" presId="urn:microsoft.com/office/officeart/2005/8/layout/orgChart1"/>
    <dgm:cxn modelId="{94853D10-1688-4C0C-B477-E5AEB9818753}" type="presParOf" srcId="{F31FBAE4-F61D-4407-9E90-F9A32A4EABB4}" destId="{79B9B054-DD0E-4185-B5C4-6F7F9940F447}" srcOrd="2" destOrd="1" presId="urn:microsoft.com/office/officeart/2005/8/layout/orgChart1"/>
    <dgm:cxn modelId="{91EEE163-1C9A-40E6-85CF-C842960D252F}" type="presOf" srcId="{8D5FB264-0A5C-4C3A-85B7-453D9BD837DF}" destId="{79B9B054-DD0E-4185-B5C4-6F7F9940F447}" srcOrd="0" destOrd="0" presId="urn:microsoft.com/office/officeart/2005/8/layout/orgChart1"/>
    <dgm:cxn modelId="{9BB9147D-8A5D-4337-8D53-E3B206B525E8}" type="presParOf" srcId="{F31FBAE4-F61D-4407-9E90-F9A32A4EABB4}" destId="{C6F584B9-7EA2-46D8-913B-8F508509ECAB}" srcOrd="3" destOrd="1" presId="urn:microsoft.com/office/officeart/2005/8/layout/orgChart1"/>
    <dgm:cxn modelId="{E520DF62-0E9C-45BF-AA12-61B334BCFC4A}" type="presParOf" srcId="{C6F584B9-7EA2-46D8-913B-8F508509ECAB}" destId="{6CAD9CE6-86A1-4F7D-98A6-3AF53F55F9E3}" srcOrd="0" destOrd="3" presId="urn:microsoft.com/office/officeart/2005/8/layout/orgChart1"/>
    <dgm:cxn modelId="{C90E9F09-B4FA-4CAD-BBD8-9774A61EEFCF}" type="presOf" srcId="{4EC42421-831D-4CD3-8215-2AF4300F9C01}" destId="{6CAD9CE6-86A1-4F7D-98A6-3AF53F55F9E3}" srcOrd="0" destOrd="0" presId="urn:microsoft.com/office/officeart/2005/8/layout/orgChart1"/>
    <dgm:cxn modelId="{ADC462DD-BD2F-4D96-A6CD-FEA354079038}" type="presParOf" srcId="{6CAD9CE6-86A1-4F7D-98A6-3AF53F55F9E3}" destId="{08A0D1D2-3A20-4D63-8E35-B7C8B6B16D48}" srcOrd="0" destOrd="0" presId="urn:microsoft.com/office/officeart/2005/8/layout/orgChart1"/>
    <dgm:cxn modelId="{22B271FD-8ED6-4E9E-9179-2C327AE9ECF1}" type="presOf" srcId="{4EC42421-831D-4CD3-8215-2AF4300F9C01}" destId="{08A0D1D2-3A20-4D63-8E35-B7C8B6B16D48}" srcOrd="0" destOrd="0" presId="urn:microsoft.com/office/officeart/2005/8/layout/orgChart1"/>
    <dgm:cxn modelId="{5DDE6077-EA15-4DDC-A58E-653AF77C2A79}" type="presParOf" srcId="{6CAD9CE6-86A1-4F7D-98A6-3AF53F55F9E3}" destId="{6238C53E-A961-488B-8FBD-6EC13507B069}" srcOrd="1" destOrd="0" presId="urn:microsoft.com/office/officeart/2005/8/layout/orgChart1"/>
    <dgm:cxn modelId="{32F6E4C6-AA32-43F0-A10C-62A0C51678F2}" type="presOf" srcId="{4EC42421-831D-4CD3-8215-2AF4300F9C01}" destId="{6238C53E-A961-488B-8FBD-6EC13507B069}" srcOrd="0" destOrd="0" presId="urn:microsoft.com/office/officeart/2005/8/layout/orgChart1"/>
    <dgm:cxn modelId="{99F1A763-84ED-44DA-ABED-CDC91F2DCDE2}" type="presParOf" srcId="{C6F584B9-7EA2-46D8-913B-8F508509ECAB}" destId="{A9C46FD3-3BE9-4E6E-BFF6-B0B42B13F857}" srcOrd="1" destOrd="3" presId="urn:microsoft.com/office/officeart/2005/8/layout/orgChart1"/>
    <dgm:cxn modelId="{D8A11698-967D-45AF-B025-E099C5EFD7B1}" type="presParOf" srcId="{C6F584B9-7EA2-46D8-913B-8F508509ECAB}" destId="{A663BBFB-A120-4F5B-82EC-DB644DB9966B}" srcOrd="2" destOrd="3" presId="urn:microsoft.com/office/officeart/2005/8/layout/orgChart1"/>
    <dgm:cxn modelId="{CBDA9622-F5DE-43EC-8ED7-D2ABDD8F30D0}" type="presParOf" srcId="{F31FBAE4-F61D-4407-9E90-F9A32A4EABB4}" destId="{9D699FBF-EE1B-41DA-B0C6-AC750AFC57F7}" srcOrd="4" destOrd="1" presId="urn:microsoft.com/office/officeart/2005/8/layout/orgChart1"/>
    <dgm:cxn modelId="{26477147-670C-4A16-92E0-7EA4916F5E64}" type="presOf" srcId="{CCF68ADE-40B6-47D0-93C1-88EC13ADC8AC}" destId="{9D699FBF-EE1B-41DA-B0C6-AC750AFC57F7}" srcOrd="0" destOrd="0" presId="urn:microsoft.com/office/officeart/2005/8/layout/orgChart1"/>
    <dgm:cxn modelId="{7D87AFBC-2128-42A0-81C9-FFE2CE5FBFA2}" type="presParOf" srcId="{F31FBAE4-F61D-4407-9E90-F9A32A4EABB4}" destId="{1A917F9A-DDE6-4568-B35C-7FABCEF0A586}" srcOrd="5" destOrd="1" presId="urn:microsoft.com/office/officeart/2005/8/layout/orgChart1"/>
    <dgm:cxn modelId="{C3729D98-9019-4A2A-8196-A93EFC270E4A}" type="presParOf" srcId="{1A917F9A-DDE6-4568-B35C-7FABCEF0A586}" destId="{FA949B67-3DB7-47FA-97C9-4A653E762F22}" srcOrd="0" destOrd="5" presId="urn:microsoft.com/office/officeart/2005/8/layout/orgChart1"/>
    <dgm:cxn modelId="{1DA36A59-7A63-42F2-BBCF-F05636DF5DAA}" type="presOf" srcId="{CF717C8A-B40B-4AFF-BF49-65ABB7DF8190}" destId="{FA949B67-3DB7-47FA-97C9-4A653E762F22}" srcOrd="0" destOrd="0" presId="urn:microsoft.com/office/officeart/2005/8/layout/orgChart1"/>
    <dgm:cxn modelId="{E972B68F-02F4-43CB-9AA6-2167EEF483DE}" type="presParOf" srcId="{FA949B67-3DB7-47FA-97C9-4A653E762F22}" destId="{7D64F4A3-0E55-47AC-A59B-9D5A9DC25552}" srcOrd="0" destOrd="0" presId="urn:microsoft.com/office/officeart/2005/8/layout/orgChart1"/>
    <dgm:cxn modelId="{536BFE0A-FDB3-47E4-8B40-141BE2A1B019}" type="presOf" srcId="{CF717C8A-B40B-4AFF-BF49-65ABB7DF8190}" destId="{7D64F4A3-0E55-47AC-A59B-9D5A9DC25552}" srcOrd="0" destOrd="0" presId="urn:microsoft.com/office/officeart/2005/8/layout/orgChart1"/>
    <dgm:cxn modelId="{457175DD-D64B-4A8F-9DFA-16B45B13B8E5}" type="presParOf" srcId="{FA949B67-3DB7-47FA-97C9-4A653E762F22}" destId="{5667CB49-EC34-46BC-AD2D-72F3BD95D049}" srcOrd="1" destOrd="0" presId="urn:microsoft.com/office/officeart/2005/8/layout/orgChart1"/>
    <dgm:cxn modelId="{9D87F954-5DF1-432D-8DE5-3D12DB06E984}" type="presOf" srcId="{CF717C8A-B40B-4AFF-BF49-65ABB7DF8190}" destId="{5667CB49-EC34-46BC-AD2D-72F3BD95D049}" srcOrd="0" destOrd="0" presId="urn:microsoft.com/office/officeart/2005/8/layout/orgChart1"/>
    <dgm:cxn modelId="{633722A5-E2D8-4B4E-864C-E775D1F82F1D}" type="presParOf" srcId="{1A917F9A-DDE6-4568-B35C-7FABCEF0A586}" destId="{EB3A10DA-2FA4-4DAD-8341-8078D7F83716}" srcOrd="1" destOrd="5" presId="urn:microsoft.com/office/officeart/2005/8/layout/orgChart1"/>
    <dgm:cxn modelId="{85C4F1E9-1D14-4A9B-B16B-7E383B7CD206}" type="presParOf" srcId="{1A917F9A-DDE6-4568-B35C-7FABCEF0A586}" destId="{B05C5608-85C8-433E-A928-1755312B673B}" srcOrd="2" destOrd="5" presId="urn:microsoft.com/office/officeart/2005/8/layout/orgChart1"/>
    <dgm:cxn modelId="{E4DF968F-5E53-44C6-82D2-B3F869626D0F}" type="presParOf" srcId="{F31FBAE4-F61D-4407-9E90-F9A32A4EABB4}" destId="{F7B04834-5FB3-49DD-A854-B91DF91136AE}" srcOrd="6" destOrd="1" presId="urn:microsoft.com/office/officeart/2005/8/layout/orgChart1"/>
    <dgm:cxn modelId="{580E2BD6-4C9E-402A-A73B-1423FA6702BE}" type="presOf" srcId="{AB39B06D-FE6C-48B2-B5B4-77CD0C8CF7AD}" destId="{F7B04834-5FB3-49DD-A854-B91DF91136AE}" srcOrd="0" destOrd="0" presId="urn:microsoft.com/office/officeart/2005/8/layout/orgChart1"/>
    <dgm:cxn modelId="{48CA6047-FE4D-49F3-B21F-BC324CC0DF95}" type="presParOf" srcId="{F31FBAE4-F61D-4407-9E90-F9A32A4EABB4}" destId="{FBF940E0-0E6B-4BDD-BB3F-C9641844A20A}" srcOrd="7" destOrd="1" presId="urn:microsoft.com/office/officeart/2005/8/layout/orgChart1"/>
    <dgm:cxn modelId="{294E8EF8-3E44-430E-958D-985B15F5EB01}" type="presParOf" srcId="{FBF940E0-0E6B-4BDD-BB3F-C9641844A20A}" destId="{E3D5C6A8-681C-4EF2-AB0C-274B1879E3D3}" srcOrd="0" destOrd="7" presId="urn:microsoft.com/office/officeart/2005/8/layout/orgChart1"/>
    <dgm:cxn modelId="{A2FCD395-FDCE-467A-9D05-7A25E4C840DF}" type="presOf" srcId="{47C757F0-AA23-46BE-9311-EA432CDEEAA1}" destId="{E3D5C6A8-681C-4EF2-AB0C-274B1879E3D3}" srcOrd="0" destOrd="0" presId="urn:microsoft.com/office/officeart/2005/8/layout/orgChart1"/>
    <dgm:cxn modelId="{4E4C6D17-3FFE-4009-B091-B5936B77EE3B}" type="presParOf" srcId="{E3D5C6A8-681C-4EF2-AB0C-274B1879E3D3}" destId="{A85D3D2E-8B69-46F4-841E-14B536AD20B2}" srcOrd="0" destOrd="0" presId="urn:microsoft.com/office/officeart/2005/8/layout/orgChart1"/>
    <dgm:cxn modelId="{6B0DDC36-0D0C-4F96-8EE7-CBF5CDEB09BC}" type="presOf" srcId="{47C757F0-AA23-46BE-9311-EA432CDEEAA1}" destId="{A85D3D2E-8B69-46F4-841E-14B536AD20B2}" srcOrd="0" destOrd="0" presId="urn:microsoft.com/office/officeart/2005/8/layout/orgChart1"/>
    <dgm:cxn modelId="{93D431F4-DC51-4543-83BA-6ED027971B4C}" type="presParOf" srcId="{E3D5C6A8-681C-4EF2-AB0C-274B1879E3D3}" destId="{E7CDCDB8-AFF1-44A9-A20B-836C9BFD95B0}" srcOrd="1" destOrd="0" presId="urn:microsoft.com/office/officeart/2005/8/layout/orgChart1"/>
    <dgm:cxn modelId="{E8AF005D-2B3B-48B2-AAD9-431E7C47B5F2}" type="presOf" srcId="{47C757F0-AA23-46BE-9311-EA432CDEEAA1}" destId="{E7CDCDB8-AFF1-44A9-A20B-836C9BFD95B0}" srcOrd="0" destOrd="0" presId="urn:microsoft.com/office/officeart/2005/8/layout/orgChart1"/>
    <dgm:cxn modelId="{58BAA2A8-AD08-43DA-87A6-2F90E473587C}" type="presParOf" srcId="{FBF940E0-0E6B-4BDD-BB3F-C9641844A20A}" destId="{3A8B081D-C948-49F5-A2A5-E2740B1ACA99}" srcOrd="1" destOrd="7" presId="urn:microsoft.com/office/officeart/2005/8/layout/orgChart1"/>
    <dgm:cxn modelId="{C27EE3D8-8DA7-4F17-BA26-850AC7F534A2}" type="presParOf" srcId="{FBF940E0-0E6B-4BDD-BB3F-C9641844A20A}" destId="{75481841-6B30-4439-8457-8D807A1FA2DF}" srcOrd="2" destOrd="7" presId="urn:microsoft.com/office/officeart/2005/8/layout/orgChart1"/>
    <dgm:cxn modelId="{E4232681-6D84-419E-8974-F4E90955E7FF}" type="presParOf" srcId="{8EDD6859-B623-4CA2-9028-B3C552DB0D98}" destId="{23E4EE70-1C4C-4CAA-9F89-E18D3C168B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598535" cy="6101715"/>
        <a:chOff x="0" y="0"/>
        <a:chExt cx="8598535" cy="6101715"/>
      </a:xfrm>
    </dsp:grpSpPr>
    <dsp:sp modelId="{63817E81-97FF-4372-AB95-1C43FCC4F78A}">
      <dsp:nvSpPr>
        <dsp:cNvPr id="39" name="Freeform 38"/>
        <dsp:cNvSpPr/>
      </dsp:nvSpPr>
      <dsp:spPr bwMode="white">
        <a:xfrm>
          <a:off x="928567" y="2855858"/>
          <a:ext cx="3370700" cy="389998"/>
        </a:xfrm>
        <a:custGeom>
          <a:avLst/>
          <a:gdLst/>
          <a:ahLst/>
          <a:cxnLst/>
          <a:pathLst>
            <a:path w="5308" h="614">
              <a:moveTo>
                <a:pt x="5308" y="0"/>
              </a:moveTo>
              <a:lnTo>
                <a:pt x="5308" y="307"/>
              </a:lnTo>
              <a:lnTo>
                <a:pt x="0" y="307"/>
              </a:lnTo>
              <a:lnTo>
                <a:pt x="0" y="614"/>
              </a:lnTo>
            </a:path>
          </a:pathLst>
        </a:custGeom>
      </dsp:spPr>
      <dsp:style>
        <a:lnRef idx="1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8567" y="2855858"/>
        <a:ext cx="3370700" cy="389998"/>
      </dsp:txXfrm>
    </dsp:sp>
    <dsp:sp modelId="{79B9B054-DD0E-4185-B5C4-6F7F9940F447}">
      <dsp:nvSpPr>
        <dsp:cNvPr id="40" name="Freeform 39"/>
        <dsp:cNvSpPr/>
      </dsp:nvSpPr>
      <dsp:spPr bwMode="white">
        <a:xfrm>
          <a:off x="3175701" y="2855858"/>
          <a:ext cx="1123567" cy="389998"/>
        </a:xfrm>
        <a:custGeom>
          <a:avLst/>
          <a:gdLst/>
          <a:ahLst/>
          <a:cxnLst/>
          <a:pathLst>
            <a:path w="1769" h="614">
              <a:moveTo>
                <a:pt x="1769" y="0"/>
              </a:moveTo>
              <a:lnTo>
                <a:pt x="1769" y="307"/>
              </a:lnTo>
              <a:lnTo>
                <a:pt x="0" y="307"/>
              </a:lnTo>
              <a:lnTo>
                <a:pt x="0" y="614"/>
              </a:lnTo>
            </a:path>
          </a:pathLst>
        </a:custGeom>
      </dsp:spPr>
      <dsp:style>
        <a:lnRef idx="1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75701" y="2855858"/>
        <a:ext cx="1123567" cy="389998"/>
      </dsp:txXfrm>
    </dsp:sp>
    <dsp:sp modelId="{9D699FBF-EE1B-41DA-B0C6-AC750AFC57F7}">
      <dsp:nvSpPr>
        <dsp:cNvPr id="41" name="Freeform 40"/>
        <dsp:cNvSpPr/>
      </dsp:nvSpPr>
      <dsp:spPr bwMode="white">
        <a:xfrm>
          <a:off x="4299268" y="2855858"/>
          <a:ext cx="1123567" cy="389998"/>
        </a:xfrm>
        <a:custGeom>
          <a:avLst/>
          <a:gdLst/>
          <a:ahLst/>
          <a:cxnLst/>
          <a:pathLst>
            <a:path w="1769" h="614">
              <a:moveTo>
                <a:pt x="0" y="0"/>
              </a:moveTo>
              <a:lnTo>
                <a:pt x="0" y="307"/>
              </a:lnTo>
              <a:lnTo>
                <a:pt x="1769" y="307"/>
              </a:lnTo>
              <a:lnTo>
                <a:pt x="1769" y="614"/>
              </a:lnTo>
            </a:path>
          </a:pathLst>
        </a:custGeom>
      </dsp:spPr>
      <dsp:style>
        <a:lnRef idx="1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99268" y="2855858"/>
        <a:ext cx="1123567" cy="389998"/>
      </dsp:txXfrm>
    </dsp:sp>
    <dsp:sp modelId="{F7B04834-5FB3-49DD-A854-B91DF91136AE}">
      <dsp:nvSpPr>
        <dsp:cNvPr id="42" name="Freeform 41"/>
        <dsp:cNvSpPr/>
      </dsp:nvSpPr>
      <dsp:spPr bwMode="white">
        <a:xfrm>
          <a:off x="4299268" y="2855858"/>
          <a:ext cx="3370700" cy="389998"/>
        </a:xfrm>
        <a:custGeom>
          <a:avLst/>
          <a:gdLst/>
          <a:ahLst/>
          <a:cxnLst/>
          <a:pathLst>
            <a:path w="5308" h="614">
              <a:moveTo>
                <a:pt x="0" y="0"/>
              </a:moveTo>
              <a:lnTo>
                <a:pt x="0" y="307"/>
              </a:lnTo>
              <a:lnTo>
                <a:pt x="5308" y="307"/>
              </a:lnTo>
              <a:lnTo>
                <a:pt x="5308" y="614"/>
              </a:lnTo>
            </a:path>
          </a:pathLst>
        </a:custGeom>
      </dsp:spPr>
      <dsp:style>
        <a:lnRef idx="1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99268" y="2855858"/>
        <a:ext cx="3370700" cy="389998"/>
      </dsp:txXfrm>
    </dsp:sp>
    <dsp:sp modelId="{56383CF3-7D3C-40CD-8392-8CE5E1C58B8F}">
      <dsp:nvSpPr>
        <dsp:cNvPr id="37" name="Rectangles 36"/>
        <dsp:cNvSpPr/>
      </dsp:nvSpPr>
      <dsp:spPr bwMode="white">
        <a:xfrm>
          <a:off x="3370700" y="1927291"/>
          <a:ext cx="1857135" cy="928567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5240" tIns="15240" rIns="15240" bIns="152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>
              <a:solidFill>
                <a:srgbClr val="C00000"/>
              </a:solidFill>
              <a:sym typeface="+mn-ea"/>
            </a:rPr>
            <a:t>T</a:t>
          </a:r>
          <a:r>
            <a:rPr lang="en-US" sz="2400" b="1">
              <a:solidFill>
                <a:srgbClr val="C00000"/>
              </a:solidFill>
              <a:sym typeface="+mn-ea"/>
            </a:rPr>
            <a:t>otal</a:t>
          </a:r>
          <a:endParaRPr lang="en-US" sz="2400" b="1">
            <a:solidFill>
              <a:srgbClr val="C00000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>
              <a:solidFill>
                <a:srgbClr val="C00000"/>
              </a:solidFill>
              <a:sym typeface="+mn-ea"/>
            </a:rPr>
            <a:t>100</a:t>
          </a:r>
          <a:r>
            <a:rPr lang="en-US" sz="2400" b="1">
              <a:solidFill>
                <a:srgbClr val="C00000"/>
              </a:solidFill>
              <a:sym typeface="+mn-ea"/>
            </a:rPr>
            <a:t> </a:t>
          </a:r>
          <a:endParaRPr lang="en-US" sz="2400" b="1">
            <a:solidFill>
              <a:srgbClr val="C00000"/>
            </a:solidFill>
            <a:sym typeface="+mn-ea"/>
          </a:endParaRPr>
        </a:p>
      </dsp:txBody>
      <dsp:txXfrm>
        <a:off x="3370700" y="1927291"/>
        <a:ext cx="1857135" cy="928567"/>
      </dsp:txXfrm>
    </dsp:sp>
    <dsp:sp modelId="{43B7C837-49D6-40CE-BBAB-953D9E4BA7ED}">
      <dsp:nvSpPr>
        <dsp:cNvPr id="6" name="Rectangles 5"/>
        <dsp:cNvSpPr/>
      </dsp:nvSpPr>
      <dsp:spPr bwMode="white">
        <a:xfrm>
          <a:off x="0" y="3245857"/>
          <a:ext cx="1857135" cy="928567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>
              <a:solidFill>
                <a:srgbClr val="C00000"/>
              </a:solidFill>
            </a:rPr>
            <a:t>Control 1 (30)</a:t>
          </a:r>
          <a:endParaRPr lang="en-US" sz="1100" b="1">
            <a:solidFill>
              <a:srgbClr val="C00000"/>
            </a:solidFill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200" b="1"/>
            <a:t>ЗМ 1 - Ауд 10, </a:t>
          </a:r>
          <a:r>
            <a:rPr lang="en-US" altLang="uk-UA" sz="1200" b="1"/>
            <a:t>Test 2</a:t>
          </a:r>
          <a:endParaRPr lang="en-US" altLang="uk-UA" sz="1200" b="1"/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200" b="1">
              <a:sym typeface="+mn-ea"/>
            </a:rPr>
            <a:t>ЗМ </a:t>
          </a:r>
          <a:r>
            <a:rPr lang="en-US" altLang="uk-UA" sz="1200" b="1">
              <a:sym typeface="+mn-ea"/>
            </a:rPr>
            <a:t>2</a:t>
          </a:r>
          <a:r>
            <a:rPr lang="uk-UA" sz="1200" b="1">
              <a:sym typeface="+mn-ea"/>
            </a:rPr>
            <a:t> - Ауд 10, </a:t>
          </a:r>
          <a:r>
            <a:rPr lang="en-US" altLang="uk-UA" sz="1200" b="1">
              <a:sym typeface="+mn-ea"/>
            </a:rPr>
            <a:t>Test 2</a:t>
          </a:r>
          <a:endParaRPr lang="en-US" altLang="uk-UA" sz="1200" b="1">
            <a:sym typeface="+mn-ea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uk-UA" sz="1200" b="1"/>
            <a:t>Control test - 6</a:t>
          </a:r>
          <a:endParaRPr lang="en-US" altLang="uk-UA" sz="1200" b="1"/>
        </a:p>
      </dsp:txBody>
      <dsp:txXfrm>
        <a:off x="0" y="3245857"/>
        <a:ext cx="1857135" cy="928567"/>
      </dsp:txXfrm>
    </dsp:sp>
    <dsp:sp modelId="{08A0D1D2-3A20-4D63-8E35-B7C8B6B16D48}">
      <dsp:nvSpPr>
        <dsp:cNvPr id="9" name="Rectangles 8"/>
        <dsp:cNvSpPr/>
      </dsp:nvSpPr>
      <dsp:spPr bwMode="white">
        <a:xfrm>
          <a:off x="2247133" y="3245857"/>
          <a:ext cx="1857135" cy="928567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>
              <a:solidFill>
                <a:srgbClr val="C00000"/>
              </a:solidFill>
              <a:sym typeface="+mn-ea"/>
            </a:rPr>
            <a:t>Control </a:t>
          </a:r>
          <a:r>
            <a:rPr lang="en-US" sz="1100" b="1">
              <a:solidFill>
                <a:srgbClr val="C00000"/>
              </a:solidFill>
              <a:sym typeface="+mn-ea"/>
            </a:rPr>
            <a:t>2</a:t>
          </a:r>
          <a:r>
            <a:rPr lang="en-US" sz="1100" b="1">
              <a:solidFill>
                <a:srgbClr val="C00000"/>
              </a:solidFill>
              <a:sym typeface="+mn-ea"/>
            </a:rPr>
            <a:t> (30)</a:t>
          </a:r>
          <a:endParaRPr lang="en-US" sz="1100" b="1">
            <a:solidFill>
              <a:srgbClr val="C00000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200" b="1">
              <a:sym typeface="+mn-ea"/>
            </a:rPr>
            <a:t>ЗМ </a:t>
          </a:r>
          <a:r>
            <a:rPr lang="en-US" altLang="uk-UA" sz="1200" b="1">
              <a:sym typeface="+mn-ea"/>
            </a:rPr>
            <a:t>3</a:t>
          </a:r>
          <a:r>
            <a:rPr lang="uk-UA" sz="1200" b="1">
              <a:sym typeface="+mn-ea"/>
            </a:rPr>
            <a:t> - Ауд 10, </a:t>
          </a:r>
          <a:r>
            <a:rPr lang="en-US" altLang="uk-UA" sz="1200" b="1">
              <a:sym typeface="+mn-ea"/>
            </a:rPr>
            <a:t>Test </a:t>
          </a:r>
          <a:r>
            <a:rPr lang="en-US" altLang="uk-UA" sz="1200" b="1">
              <a:sym typeface="+mn-ea"/>
            </a:rPr>
            <a:t>2</a:t>
          </a:r>
          <a:endParaRPr lang="en-US" altLang="uk-UA" sz="1200" b="1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200" b="1">
              <a:sym typeface="+mn-ea"/>
            </a:rPr>
            <a:t>ЗМ </a:t>
          </a:r>
          <a:r>
            <a:rPr lang="en-US" altLang="uk-UA" sz="1200" b="1">
              <a:sym typeface="+mn-ea"/>
            </a:rPr>
            <a:t>4</a:t>
          </a:r>
          <a:r>
            <a:rPr lang="uk-UA" sz="1200" b="1">
              <a:sym typeface="+mn-ea"/>
            </a:rPr>
            <a:t> - Ауд 10, </a:t>
          </a:r>
          <a:r>
            <a:rPr lang="en-US" altLang="uk-UA" sz="1200" b="1">
              <a:sym typeface="+mn-ea"/>
            </a:rPr>
            <a:t>Test 2</a:t>
          </a:r>
          <a:endParaRPr lang="en-US" altLang="uk-UA" sz="1200" b="1">
            <a:sym typeface="+mn-ea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uk-UA" sz="1200" b="1">
              <a:sym typeface="+mn-ea"/>
            </a:rPr>
            <a:t>Control test - 6</a:t>
          </a:r>
          <a:endParaRPr lang="en-US" sz="1200" b="1"/>
        </a:p>
      </dsp:txBody>
      <dsp:txXfrm>
        <a:off x="2247133" y="3245857"/>
        <a:ext cx="1857135" cy="928567"/>
      </dsp:txXfrm>
    </dsp:sp>
    <dsp:sp modelId="{7D64F4A3-0E55-47AC-A59B-9D5A9DC25552}">
      <dsp:nvSpPr>
        <dsp:cNvPr id="12" name="Rectangles 11"/>
        <dsp:cNvSpPr/>
      </dsp:nvSpPr>
      <dsp:spPr bwMode="white">
        <a:xfrm>
          <a:off x="4494267" y="3245857"/>
          <a:ext cx="1857135" cy="928567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>
              <a:solidFill>
                <a:srgbClr val="C00000"/>
              </a:solidFill>
            </a:rPr>
            <a:t>Individual task </a:t>
          </a:r>
          <a:endParaRPr lang="en-US" sz="1800">
            <a:solidFill>
              <a:srgbClr val="C00000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>
              <a:solidFill>
                <a:srgbClr val="C00000"/>
              </a:solidFill>
            </a:rPr>
            <a:t>20</a:t>
          </a:r>
          <a:endParaRPr lang="en-US" sz="1800">
            <a:solidFill>
              <a:srgbClr val="C00000"/>
            </a:solidFill>
          </a:endParaRPr>
        </a:p>
      </dsp:txBody>
      <dsp:txXfrm>
        <a:off x="4494267" y="3245857"/>
        <a:ext cx="1857135" cy="928567"/>
      </dsp:txXfrm>
    </dsp:sp>
    <dsp:sp modelId="{A85D3D2E-8B69-46F4-841E-14B536AD20B2}">
      <dsp:nvSpPr>
        <dsp:cNvPr id="43" name="Rectangles 42"/>
        <dsp:cNvSpPr/>
      </dsp:nvSpPr>
      <dsp:spPr bwMode="white">
        <a:xfrm>
          <a:off x="6741400" y="3245857"/>
          <a:ext cx="1857135" cy="928567"/>
        </a:xfrm>
        <a:prstGeom prst="rect">
          <a:avLst/>
        </a:prstGeom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vert="horz" wrap="square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rgbClr val="C00000"/>
              </a:solidFill>
            </a:rPr>
            <a:t>Credit </a:t>
          </a:r>
          <a:endParaRPr lang="en-US" sz="2000">
            <a:solidFill>
              <a:srgbClr val="C00000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>
              <a:solidFill>
                <a:srgbClr val="C00000"/>
              </a:solidFill>
            </a:rPr>
            <a:t>20</a:t>
          </a:r>
          <a:endParaRPr lang="en-US" sz="2000">
            <a:solidFill>
              <a:srgbClr val="C00000"/>
            </a:solidFill>
          </a:endParaRPr>
        </a:p>
      </dsp:txBody>
      <dsp:txXfrm>
        <a:off x="6741400" y="3245857"/>
        <a:ext cx="1857135" cy="928567"/>
      </dsp:txXfrm>
    </dsp:sp>
    <dsp:sp modelId="{E17C98D8-5631-4E10-924D-0980EF87778B}">
      <dsp:nvSpPr>
        <dsp:cNvPr id="38" name="Rectangles 37" hidden="1"/>
        <dsp:cNvSpPr/>
      </dsp:nvSpPr>
      <dsp:spPr>
        <a:xfrm>
          <a:off x="3370700" y="1927291"/>
          <a:ext cx="371427" cy="928567"/>
        </a:xfrm>
        <a:prstGeom prst="rect">
          <a:avLst/>
        </a:prstGeom>
      </dsp:spPr>
      <dsp:txXfrm>
        <a:off x="3370700" y="1927291"/>
        <a:ext cx="371427" cy="928567"/>
      </dsp:txXfrm>
    </dsp:sp>
    <dsp:sp modelId="{9A037140-9B69-4B9F-A134-F2F2EB0F2E32}">
      <dsp:nvSpPr>
        <dsp:cNvPr id="7" name="Rectangles 6" hidden="1"/>
        <dsp:cNvSpPr/>
      </dsp:nvSpPr>
      <dsp:spPr>
        <a:xfrm>
          <a:off x="0" y="3245857"/>
          <a:ext cx="371427" cy="928567"/>
        </a:xfrm>
        <a:prstGeom prst="rect">
          <a:avLst/>
        </a:prstGeom>
      </dsp:spPr>
      <dsp:txXfrm>
        <a:off x="0" y="3245857"/>
        <a:ext cx="371427" cy="928567"/>
      </dsp:txXfrm>
    </dsp:sp>
    <dsp:sp modelId="{6238C53E-A961-488B-8FBD-6EC13507B069}">
      <dsp:nvSpPr>
        <dsp:cNvPr id="10" name="Rectangles 9" hidden="1"/>
        <dsp:cNvSpPr/>
      </dsp:nvSpPr>
      <dsp:spPr>
        <a:xfrm>
          <a:off x="2247133" y="3245857"/>
          <a:ext cx="371427" cy="928567"/>
        </a:xfrm>
        <a:prstGeom prst="rect">
          <a:avLst/>
        </a:prstGeom>
      </dsp:spPr>
      <dsp:txXfrm>
        <a:off x="2247133" y="3245857"/>
        <a:ext cx="371427" cy="928567"/>
      </dsp:txXfrm>
    </dsp:sp>
    <dsp:sp modelId="{5667CB49-EC34-46BC-AD2D-72F3BD95D049}">
      <dsp:nvSpPr>
        <dsp:cNvPr id="13" name="Rectangles 12" hidden="1"/>
        <dsp:cNvSpPr/>
      </dsp:nvSpPr>
      <dsp:spPr>
        <a:xfrm>
          <a:off x="4494267" y="3245857"/>
          <a:ext cx="371427" cy="928567"/>
        </a:xfrm>
        <a:prstGeom prst="rect">
          <a:avLst/>
        </a:prstGeom>
      </dsp:spPr>
      <dsp:txXfrm>
        <a:off x="4494267" y="3245857"/>
        <a:ext cx="371427" cy="928567"/>
      </dsp:txXfrm>
    </dsp:sp>
    <dsp:sp modelId="{E7CDCDB8-AFF1-44A9-A20B-836C9BFD95B0}">
      <dsp:nvSpPr>
        <dsp:cNvPr id="44" name="Rectangles 43" hidden="1"/>
        <dsp:cNvSpPr/>
      </dsp:nvSpPr>
      <dsp:spPr>
        <a:xfrm>
          <a:off x="6741400" y="3245857"/>
          <a:ext cx="371427" cy="928567"/>
        </a:xfrm>
        <a:prstGeom prst="rect">
          <a:avLst/>
        </a:prstGeom>
      </dsp:spPr>
      <dsp:txXfrm>
        <a:off x="6741400" y="3245857"/>
        <a:ext cx="371427" cy="928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4547C7-64BB-4775-9149-3C81BCD0E4E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ZA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Fifth level</a:t>
            </a:r>
            <a:endParaRPr kumimoji="0" lang="en-ZA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8A9A9F-A311-46BE-A47B-B752FB36202C}" type="slidenum">
              <a:rPr kumimoji="0" lang="en-ZA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ZA" alt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2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084" name="Freeform 3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85" name="Freeform 4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0"/>
                </a:cxn>
                <a:cxn ang="0">
                  <a:pos x="5232" y="1920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73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ru-RU" strike="noStrike" noProof="1"/>
              <a:t>Образец подзаголовка</a:t>
            </a:r>
            <a:endParaRPr lang="ru-RU" strike="noStrike" noProof="1"/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5F80B3-0E75-4F70-962A-C87FD343F94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FA6B79-EED8-4882-B4D2-6590547263F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roup 2"/>
          <p:cNvGrpSpPr/>
          <p:nvPr/>
        </p:nvGrpSpPr>
        <p:grpSpPr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108" name="Freeform 3"/>
            <p:cNvSpPr/>
            <p:nvPr/>
          </p:nvSpPr>
          <p:spPr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8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9" name="Freeform 4"/>
            <p:cNvSpPr/>
            <p:nvPr/>
          </p:nvSpPr>
          <p:spPr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0"/>
                </a:cxn>
                <a:cxn ang="0">
                  <a:pos x="5232" y="1920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9" name="Freeform 5"/>
            <p:cNvSpPr/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6"/>
            <p:cNvSpPr/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7"/>
            <p:cNvSpPr/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8"/>
            <p:cNvSpPr/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73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fontAlgn="base"/>
            <a:r>
              <a:rPr lang="ru-RU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ru-RU" strike="noStrike" noProof="1"/>
              <a:t>Образец подзаголовка</a:t>
            </a:r>
            <a:endParaRPr lang="ru-RU" strike="noStrike" noProof="1"/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5F80B3-0E75-4F70-962A-C87FD343F94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FA6B79-EED8-4882-B4D2-6590547263F7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  <a:p>
            <a:pPr lvl="1" fontAlgn="base"/>
            <a:r>
              <a:rPr lang="en-US" strike="noStrike" noProof="1"/>
              <a:t>Второй уровень</a:t>
            </a:r>
            <a:endParaRPr lang="en-US" strike="noStrike" noProof="1"/>
          </a:p>
          <a:p>
            <a:pPr lvl="2" fontAlgn="base"/>
            <a:r>
              <a:rPr lang="en-US" strike="noStrike" noProof="1"/>
              <a:t>Третий уровень</a:t>
            </a:r>
            <a:endParaRPr lang="en-US" strike="noStrike" noProof="1"/>
          </a:p>
          <a:p>
            <a:pPr lvl="3" fontAlgn="base"/>
            <a:r>
              <a:rPr lang="en-US" strike="noStrike" noProof="1"/>
              <a:t>Четвертый уровень</a:t>
            </a:r>
            <a:endParaRPr lang="en-US" strike="noStrike" noProof="1"/>
          </a:p>
          <a:p>
            <a:pPr lvl="4" fontAlgn="base"/>
            <a:r>
              <a:rPr lang="en-US" strike="noStrike" noProof="1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Образец текста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7" name="Freeform 3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1"/>
                </a:cxn>
                <a:cxn ang="0">
                  <a:pos x="5232" y="1411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" name="Freeform 4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" name="Freeform 5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88"/>
                </a:cxn>
                <a:cxn ang="0">
                  <a:pos x="5232" y="1388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26" name="Freeform 6"/>
            <p:cNvSpPr/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7" name="Freeform 7"/>
            <p:cNvSpPr/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8" name="Freeform 8"/>
            <p:cNvSpPr/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9" name="Freeform 9"/>
            <p:cNvSpPr/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0" name="Freeform 10"/>
            <p:cNvSpPr/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fontAlgn="base"/>
            <a:r>
              <a:rPr lang="ru-RU" altLang="x-none" strike="noStrike" noProof="1" dirty="0"/>
              <a:t>Образец заголовка</a:t>
            </a:r>
            <a:endParaRPr lang="ru-RU" altLang="x-none" strike="noStrike" noProof="1" dirty="0"/>
          </a:p>
        </p:txBody>
      </p:sp>
      <p:sp>
        <p:nvSpPr>
          <p:cNvPr id="563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fontAlgn="base"/>
            <a:r>
              <a:rPr lang="ru-RU" altLang="x-none" strike="noStrike" noProof="1" dirty="0"/>
              <a:t>Образец текста</a:t>
            </a:r>
            <a:endParaRPr lang="ru-RU" altLang="x-none" strike="noStrike" noProof="1" dirty="0"/>
          </a:p>
          <a:p>
            <a:pPr lvl="1" fontAlgn="base"/>
            <a:r>
              <a:rPr lang="ru-RU" altLang="x-none" strike="noStrike" noProof="1" dirty="0"/>
              <a:t>Второй уровень</a:t>
            </a:r>
            <a:endParaRPr lang="ru-RU" altLang="x-none" strike="noStrike" noProof="1" dirty="0"/>
          </a:p>
          <a:p>
            <a:pPr lvl="2" fontAlgn="base"/>
            <a:r>
              <a:rPr lang="ru-RU" altLang="x-none" strike="noStrike" noProof="1" dirty="0"/>
              <a:t>Третий уровень</a:t>
            </a:r>
            <a:endParaRPr lang="ru-RU" altLang="x-none" strike="noStrike" noProof="1" dirty="0"/>
          </a:p>
          <a:p>
            <a:pPr lvl="3" fontAlgn="base"/>
            <a:r>
              <a:rPr lang="ru-RU" altLang="x-none" strike="noStrike" noProof="1" dirty="0"/>
              <a:t>Четвертый уровень</a:t>
            </a:r>
            <a:endParaRPr lang="ru-RU" altLang="x-none" strike="noStrike" noProof="1" dirty="0"/>
          </a:p>
          <a:p>
            <a:pPr lvl="4" fontAlgn="base"/>
            <a:r>
              <a:rPr lang="ru-RU" altLang="x-none" strike="noStrike" noProof="1" dirty="0"/>
              <a:t>Пятый уровень</a:t>
            </a:r>
            <a:endParaRPr lang="ru-RU" altLang="x-none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2"/>
          <p:cNvGrpSpPr/>
          <p:nvPr/>
        </p:nvGrpSpPr>
        <p:grpSpPr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1" name="Freeform 3"/>
            <p:cNvSpPr/>
            <p:nvPr/>
          </p:nvSpPr>
          <p:spPr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1"/>
                </a:cxn>
                <a:cxn ang="0">
                  <a:pos x="5232" y="1411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2" name="Freeform 4"/>
            <p:cNvSpPr/>
            <p:nvPr/>
          </p:nvSpPr>
          <p:spPr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3" name="Freeform 5"/>
            <p:cNvSpPr/>
            <p:nvPr/>
          </p:nvSpPr>
          <p:spPr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88"/>
                </a:cxn>
                <a:cxn ang="0">
                  <a:pos x="5232" y="1388"/>
                </a:cxn>
                <a:cxn ang="0">
                  <a:pos x="5232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26" name="Freeform 6"/>
            <p:cNvSpPr/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7" name="Freeform 7"/>
            <p:cNvSpPr/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8" name="Freeform 8"/>
            <p:cNvSpPr/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29" name="Freeform 9"/>
            <p:cNvSpPr/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0" name="Freeform 10"/>
            <p:cNvSpPr/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1B6449-CE5B-4CF3-A96D-71413F303832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998FD8A-32C3-4FAB-A1F7-D042489BE018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fontAlgn="base"/>
            <a:r>
              <a:rPr lang="ru-RU" altLang="x-none" strike="noStrike" noProof="1" dirty="0"/>
              <a:t>Образец заголовка</a:t>
            </a:r>
            <a:endParaRPr lang="ru-RU" altLang="x-none" strike="noStrike" noProof="1" dirty="0"/>
          </a:p>
        </p:txBody>
      </p:sp>
      <p:sp>
        <p:nvSpPr>
          <p:cNvPr id="563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fontAlgn="base"/>
            <a:r>
              <a:rPr lang="ru-RU" altLang="x-none" strike="noStrike" noProof="1" dirty="0"/>
              <a:t>Образец текста</a:t>
            </a:r>
            <a:endParaRPr lang="ru-RU" altLang="x-none" strike="noStrike" noProof="1" dirty="0"/>
          </a:p>
          <a:p>
            <a:pPr lvl="1" fontAlgn="base"/>
            <a:r>
              <a:rPr lang="ru-RU" altLang="x-none" strike="noStrike" noProof="1" dirty="0"/>
              <a:t>Второй уровень</a:t>
            </a:r>
            <a:endParaRPr lang="ru-RU" altLang="x-none" strike="noStrike" noProof="1" dirty="0"/>
          </a:p>
          <a:p>
            <a:pPr lvl="2" fontAlgn="base"/>
            <a:r>
              <a:rPr lang="ru-RU" altLang="x-none" strike="noStrike" noProof="1" dirty="0"/>
              <a:t>Третий уровень</a:t>
            </a:r>
            <a:endParaRPr lang="ru-RU" altLang="x-none" strike="noStrike" noProof="1" dirty="0"/>
          </a:p>
          <a:p>
            <a:pPr lvl="3" fontAlgn="base"/>
            <a:r>
              <a:rPr lang="ru-RU" altLang="x-none" strike="noStrike" noProof="1" dirty="0"/>
              <a:t>Четвертый уровень</a:t>
            </a:r>
            <a:endParaRPr lang="ru-RU" altLang="x-none" strike="noStrike" noProof="1" dirty="0"/>
          </a:p>
          <a:p>
            <a:pPr lvl="4" fontAlgn="base"/>
            <a:r>
              <a:rPr lang="ru-RU" altLang="x-none" strike="noStrike" noProof="1" dirty="0"/>
              <a:t>Пятый уровень</a:t>
            </a:r>
            <a:endParaRPr lang="ru-RU" altLang="x-none" strike="noStrike" noProof="1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hyperlink" Target="mailto:annetvanin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549275"/>
            <a:ext cx="6572250" cy="5086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8" name="Объект 1"/>
          <p:cNvGraphicFramePr>
            <a:graphicFrameLocks noChangeAspect="1"/>
          </p:cNvGraphicFramePr>
          <p:nvPr/>
        </p:nvGraphicFramePr>
        <p:xfrm>
          <a:off x="609600" y="473075"/>
          <a:ext cx="8194675" cy="600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0337800" imgH="7150100" progId="Word.Document.12">
                  <p:embed/>
                </p:oleObj>
              </mc:Choice>
              <mc:Fallback>
                <p:oleObj name="" r:id="rId1" imgW="10337800" imgH="7150100" progId="Word.Document.1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600" y="473075"/>
                        <a:ext cx="8194675" cy="6005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AutoShape 5" descr="Картинки по запросу REMEMBER YOU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>
              <a:buClrTx/>
              <a:buFontTx/>
            </a:pP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17410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4400" b="1" i="0" u="none" strike="noStrike" kern="0" cap="none" spc="0" normalizeH="0" baseline="0" noProof="0" dirty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ADVERTISE YOUR GROUPMATE</a:t>
            </a:r>
            <a:endParaRPr kumimoji="0" lang="en-US" altLang="ru-RU" sz="4400" b="1" i="0" u="none" strike="noStrike" kern="0" cap="none" spc="0" normalizeH="0" baseline="0" noProof="0" dirty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4413" y="1916113"/>
            <a:ext cx="4730750" cy="4729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MASTERS OF IMPROVISATION</a:t>
            </a:r>
            <a:endParaRPr kumimoji="0" lang="en-US" sz="4400" b="1" i="0" u="none" strike="noStrike" kern="0" cap="none" spc="0" normalizeH="0" baseline="0" noProof="0" smtClean="0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6375" y="2276475"/>
            <a:ext cx="7062788" cy="1998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ldLvl="0" animBg="1"/>
      <p:bldP spid="7577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31130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YOU’RE EXCELLENT!!!!</a:t>
            </a:r>
            <a:endParaRPr kumimoji="0" lang="ru-RU" sz="4400" b="1" i="0" u="none" strike="noStrike" kern="0" cap="none" spc="0" normalizeH="0" baseline="0" noProof="0">
              <a:ln>
                <a:noFill/>
              </a:ln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6" descr="Carnaval Rio de Janeiro Carnival carro alegórico Mocidade Independente de Padre Miguel 2007 Carioca Brazil Brasil samba Carnav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413" y="2852738"/>
            <a:ext cx="4486275" cy="362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	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Anna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Victorovna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		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Vanina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  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066 965 9483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1"/>
              </a:rPr>
              <a:t>annetvanina@gmail.com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Content Placeholder 1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8525" y="1916113"/>
            <a:ext cx="733425" cy="733425"/>
          </a:xfrm>
        </p:spPr>
      </p:pic>
      <p:pic>
        <p:nvPicPr>
          <p:cNvPr id="7171" name="Content Placeholder 24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5650" y="2708275"/>
            <a:ext cx="1074738" cy="10763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44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ru-RU" sz="44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 can you say about this self-presentation?</a:t>
            </a:r>
            <a:endParaRPr kumimoji="0" lang="en-US" altLang="ru-RU" sz="440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35150" y="1844675"/>
            <a:ext cx="5902325" cy="5076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3600" b="1" i="1">
                <a:solidFill>
                  <a:srgbClr val="C00000"/>
                </a:solidFill>
                <a:latin typeface="Arial" panose="020B0604020202020204" pitchFamily="34" charset="0"/>
              </a:rPr>
              <a:t>form</a:t>
            </a:r>
            <a:endParaRPr lang="en-US" altLang="zh-CN" sz="36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36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zh-CN" sz="3600" b="1" i="1">
                <a:solidFill>
                  <a:srgbClr val="C00000"/>
                </a:solidFill>
                <a:latin typeface="Arial" panose="020B0604020202020204" pitchFamily="34" charset="0"/>
              </a:rPr>
              <a:t>style</a:t>
            </a:r>
            <a:endParaRPr lang="en-US" altLang="zh-CN" sz="36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36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zh-CN" sz="3600" b="1" i="1">
                <a:solidFill>
                  <a:srgbClr val="C00000"/>
                </a:solidFill>
                <a:latin typeface="Arial" panose="020B0604020202020204" pitchFamily="34" charset="0"/>
              </a:rPr>
              <a:t>content</a:t>
            </a:r>
            <a:endParaRPr lang="en-US" altLang="zh-CN" sz="36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endParaRPr lang="en-US" altLang="zh-CN" sz="36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zh-CN" sz="3600" b="1" i="1">
                <a:solidFill>
                  <a:srgbClr val="C00000"/>
                </a:solidFill>
                <a:latin typeface="Arial" panose="020B0604020202020204" pitchFamily="34" charset="0"/>
              </a:rPr>
              <a:t>extralinguistic items (posture, gestures, face/emotions) </a:t>
            </a:r>
            <a:endParaRPr lang="en-US" altLang="zh-CN" sz="36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13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2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fontAlgn="base"/>
            <a: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CULTURE OF SPEAKING</a:t>
            </a:r>
            <a:endParaRPr lang="en-US" strike="noStrike" noProof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0242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23125" y="1916113"/>
            <a:ext cx="1619250" cy="1725612"/>
          </a:xfrm>
        </p:spPr>
      </p:pic>
      <p:sp>
        <p:nvSpPr>
          <p:cNvPr id="5" name="Text Box 4"/>
          <p:cNvSpPr txBox="1"/>
          <p:nvPr/>
        </p:nvSpPr>
        <p:spPr>
          <a:xfrm>
            <a:off x="1403033" y="2204720"/>
            <a:ext cx="623411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eaLnBrk="0" hangingPunct="0">
              <a:lnSpc>
                <a:spcPct val="150000"/>
              </a:lnSpc>
              <a:buClrTx/>
              <a:buSzTx/>
              <a:buFontTx/>
              <a:buNone/>
            </a:pPr>
            <a:r>
              <a:rPr kumimoji="0" lang="en-US" altLang="en-US" sz="4800" b="1" i="1" kern="1200" cap="none" spc="0" normalizeH="0" baseline="0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What do you think about the subject?</a:t>
            </a:r>
            <a:endParaRPr kumimoji="0" lang="en-US" altLang="en-US" sz="4800" b="1" i="1" kern="1200" cap="none" spc="0" normalizeH="0" baseline="0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fontAlgn="base"/>
            <a: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CULTURE OF SPEAKING</a:t>
            </a:r>
            <a:endParaRPr lang="en-US" strike="noStrike" noProof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27088" y="1812925"/>
            <a:ext cx="3084512" cy="1720850"/>
          </a:xfrm>
        </p:spPr>
      </p:pic>
      <p:pic>
        <p:nvPicPr>
          <p:cNvPr id="11267" name="Content Placeholder 1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3125" y="1916113"/>
            <a:ext cx="1619250" cy="1725612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25" y="1412875"/>
            <a:ext cx="2519363" cy="251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463" y="4292600"/>
            <a:ext cx="2097087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3068638"/>
            <a:ext cx="2243138" cy="2243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88" y="3932238"/>
            <a:ext cx="1689100" cy="269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fontAlgn="base"/>
            <a: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CULTURE OF SPEAKING</a:t>
            </a:r>
            <a:endParaRPr lang="en-US" strike="noStrike" noProof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2290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23125" y="1916113"/>
            <a:ext cx="1619250" cy="1725612"/>
          </a:xfrm>
        </p:spPr>
      </p:pic>
      <p:sp>
        <p:nvSpPr>
          <p:cNvPr id="3" name="Text Box 2"/>
          <p:cNvSpPr txBox="1"/>
          <p:nvPr/>
        </p:nvSpPr>
        <p:spPr>
          <a:xfrm>
            <a:off x="827088" y="2060575"/>
            <a:ext cx="3444875" cy="18145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uk-UA" altLang="en-US" sz="3200" b="1" i="1">
                <a:solidFill>
                  <a:srgbClr val="C00000"/>
                </a:solidFill>
                <a:latin typeface="Arial" panose="020B0604020202020204" pitchFamily="34" charset="0"/>
              </a:rPr>
              <a:t>ЗМ 1</a:t>
            </a:r>
            <a:endParaRPr lang="uk-UA" altLang="en-US" sz="32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zh-CN" sz="2000" b="1" i="1">
                <a:solidFill>
                  <a:srgbClr val="C00000"/>
                </a:solidFill>
                <a:latin typeface="Arial" panose="020B0604020202020204" pitchFamily="34" charset="0"/>
              </a:rPr>
              <a:t>Boosting VOCABULARY and ARTICULATION - </a:t>
            </a:r>
            <a:endParaRPr lang="en-US" altLang="zh-CN" sz="20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zh-CN" sz="2000" b="1" i="1">
                <a:solidFill>
                  <a:srgbClr val="C00000"/>
                </a:solidFill>
                <a:latin typeface="Arial" panose="020B0604020202020204" pitchFamily="34" charset="0"/>
              </a:rPr>
              <a:t>key to successful speaking</a:t>
            </a:r>
            <a:endParaRPr lang="en-US" altLang="zh-CN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594350" y="2060575"/>
            <a:ext cx="2794000" cy="1506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uk-UA" altLang="en-US" sz="3200" b="1" i="1">
                <a:solidFill>
                  <a:srgbClr val="C00000"/>
                </a:solidFill>
                <a:latin typeface="Arial" panose="020B0604020202020204" pitchFamily="34" charset="0"/>
              </a:rPr>
              <a:t>ЗМ 2</a:t>
            </a:r>
            <a:endParaRPr lang="uk-UA" altLang="en-US" sz="32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uk-UA" sz="2000" b="1" i="1">
                <a:solidFill>
                  <a:srgbClr val="C00000"/>
                </a:solidFill>
                <a:latin typeface="Arial" panose="020B0604020202020204" pitchFamily="34" charset="0"/>
              </a:rPr>
              <a:t>Styles of speaking. The art of INFORMAL conversation</a:t>
            </a:r>
            <a:endParaRPr lang="en-US" altLang="uk-UA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58888" y="4652963"/>
            <a:ext cx="3897312" cy="18145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uk-UA" altLang="en-US" sz="3200" b="1" i="1">
                <a:solidFill>
                  <a:srgbClr val="C00000"/>
                </a:solidFill>
                <a:latin typeface="Arial" panose="020B0604020202020204" pitchFamily="34" charset="0"/>
              </a:rPr>
              <a:t>ЗМ 3</a:t>
            </a:r>
            <a:endParaRPr lang="uk-UA" altLang="en-US" sz="32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uk-UA" sz="2000" b="1" i="1">
                <a:solidFill>
                  <a:srgbClr val="C00000"/>
                </a:solidFill>
                <a:latin typeface="Arial" panose="020B0604020202020204" pitchFamily="34" charset="0"/>
              </a:rPr>
              <a:t>Professional speaking of a teacher/scientist. The art of FORMAL conversation</a:t>
            </a:r>
            <a:endParaRPr lang="en-US" altLang="uk-UA" sz="20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uk-UA" sz="2000" b="1" i="1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en-US" altLang="uk-UA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508625" y="4724400"/>
            <a:ext cx="3195638" cy="1200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uk-UA" altLang="en-US" sz="3200" b="1" i="1">
                <a:solidFill>
                  <a:srgbClr val="C00000"/>
                </a:solidFill>
                <a:latin typeface="Arial" panose="020B0604020202020204" pitchFamily="34" charset="0"/>
              </a:rPr>
              <a:t>ЗМ 4</a:t>
            </a:r>
            <a:endParaRPr lang="uk-UA" altLang="en-US" sz="3200" b="1" i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en-US" altLang="uk-UA" sz="2000" b="1" i="1">
                <a:solidFill>
                  <a:srgbClr val="C00000"/>
                </a:solidFill>
                <a:latin typeface="Arial" panose="020B0604020202020204" pitchFamily="34" charset="0"/>
              </a:rPr>
              <a:t>Public speeches. TED-talks </a:t>
            </a:r>
            <a:endParaRPr lang="en-US" altLang="uk-UA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 fontAlgn="base"/>
            <a: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CULTURE OF SPEAKING</a:t>
            </a:r>
            <a:endParaRPr lang="en-US" strike="noStrike" noProof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3314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23125" y="1916113"/>
            <a:ext cx="1619250" cy="1725612"/>
          </a:xfrm>
        </p:spPr>
      </p:pic>
      <p:sp>
        <p:nvSpPr>
          <p:cNvPr id="3" name="Text Box 2"/>
          <p:cNvSpPr txBox="1"/>
          <p:nvPr/>
        </p:nvSpPr>
        <p:spPr>
          <a:xfrm>
            <a:off x="611505" y="1916113"/>
            <a:ext cx="34448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3200" b="1" i="1">
                <a:solidFill>
                  <a:srgbClr val="C00000"/>
                </a:solidFill>
                <a:latin typeface="Arial" panose="020B0604020202020204" pitchFamily="34" charset="0"/>
              </a:rPr>
              <a:t>PREPARED SPEECHES</a:t>
            </a:r>
            <a:endParaRPr lang="en-US" altLang="zh-CN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00650" y="2162810"/>
            <a:ext cx="3463925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3200" b="1" i="1">
                <a:solidFill>
                  <a:srgbClr val="C00000"/>
                </a:solidFill>
                <a:latin typeface="Arial" panose="020B0604020202020204" pitchFamily="34" charset="0"/>
              </a:rPr>
              <a:t>IMPROVISATION</a:t>
            </a:r>
            <a:endParaRPr lang="en-US" altLang="zh-CN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11188" y="5229225"/>
            <a:ext cx="3897312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3200" b="1" i="1">
                <a:solidFill>
                  <a:srgbClr val="C00000"/>
                </a:solidFill>
                <a:latin typeface="Arial" panose="020B0604020202020204" pitchFamily="34" charset="0"/>
              </a:rPr>
              <a:t>I’M AFRAID TO TALK IN PUBLIC</a:t>
            </a:r>
            <a:endParaRPr lang="en-US" altLang="zh-CN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651500" y="5805488"/>
            <a:ext cx="319722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3200" b="1" i="1">
                <a:solidFill>
                  <a:srgbClr val="C00000"/>
                </a:solidFill>
                <a:latin typeface="Arial" panose="020B0604020202020204" pitchFamily="34" charset="0"/>
              </a:rPr>
              <a:t>ELOCATION</a:t>
            </a:r>
            <a:endParaRPr lang="en-US" altLang="zh-CN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508500" y="4724400"/>
            <a:ext cx="31972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3200" b="1" i="1">
                <a:solidFill>
                  <a:srgbClr val="C00000"/>
                </a:solidFill>
                <a:latin typeface="Arial" panose="020B0604020202020204" pitchFamily="34" charset="0"/>
              </a:rPr>
              <a:t>SPEAKER</a:t>
            </a:r>
            <a:endParaRPr lang="en-US" altLang="zh-CN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98525" y="3567113"/>
            <a:ext cx="319722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3200" b="1" i="1">
                <a:solidFill>
                  <a:srgbClr val="C00000"/>
                </a:solidFill>
                <a:latin typeface="Arial" panose="020B0604020202020204" pitchFamily="34" charset="0"/>
              </a:rPr>
              <a:t>SELF-ESTEEM</a:t>
            </a:r>
            <a:endParaRPr lang="en-US" altLang="zh-CN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572000" y="3284538"/>
            <a:ext cx="47212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3200" b="1" i="1">
                <a:solidFill>
                  <a:srgbClr val="C00000"/>
                </a:solidFill>
                <a:latin typeface="Arial" panose="020B0604020202020204" pitchFamily="34" charset="0"/>
              </a:rPr>
              <a:t>SELF-CONFIDENCE</a:t>
            </a:r>
            <a:endParaRPr lang="en-US" altLang="zh-CN" sz="2000" b="1" i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2973705" y="1196340"/>
            <a:ext cx="3195956" cy="58356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eaLnBrk="0" hangingPunct="0">
              <a:buClrTx/>
              <a:buSzTx/>
              <a:buFontTx/>
              <a:buNone/>
            </a:pPr>
            <a:r>
              <a:rPr kumimoji="0" lang="en-US" sz="3200" b="1" i="1" kern="1200" cap="none" spc="0" normalizeH="0" baseline="0" noProof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KEY ITEMS</a:t>
            </a:r>
            <a:endParaRPr kumimoji="0" lang="en-US" sz="3200" b="1" i="1" kern="1200" cap="none" spc="0" normalizeH="0" baseline="0" noProof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360" y="116205"/>
            <a:ext cx="8385175" cy="1431925"/>
          </a:xfrm>
        </p:spPr>
        <p:txBody>
          <a:bodyPr/>
          <a:p>
            <a:pPr algn="ctr" fontAlgn="base"/>
            <a:r>
              <a:rPr lang="en-US" strike="noStrike" noProof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CULTURE OF SPEAKING</a:t>
            </a:r>
            <a:endParaRPr lang="en-US" strike="noStrike" noProof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338" name="Content Placeholder 1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23125" y="1916113"/>
            <a:ext cx="1619250" cy="1725612"/>
          </a:xfrm>
        </p:spPr>
      </p:pic>
      <p:sp>
        <p:nvSpPr>
          <p:cNvPr id="14339" name="Text Box 1"/>
          <p:cNvSpPr txBox="1"/>
          <p:nvPr/>
        </p:nvSpPr>
        <p:spPr>
          <a:xfrm>
            <a:off x="3203575" y="1147763"/>
            <a:ext cx="2852738" cy="706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en-US" altLang="zh-CN" sz="4000" b="1">
                <a:solidFill>
                  <a:srgbClr val="C00000"/>
                </a:solidFill>
                <a:latin typeface="Arial" panose="020B0604020202020204" pitchFamily="34" charset="0"/>
              </a:rPr>
              <a:t>POINTS</a:t>
            </a:r>
            <a:endParaRPr lang="en-US" altLang="zh-CN" sz="4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45465" y="377825"/>
          <a:ext cx="8598535" cy="610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0</TotalTime>
  <Words>751</Words>
  <Application>WPS Presentation</Application>
  <PresentationFormat>Экран (4:3)</PresentationFormat>
  <Paragraphs>62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Arial Black</vt:lpstr>
      <vt:lpstr>Microsoft YaHei</vt:lpstr>
      <vt:lpstr>Arial Unicode MS</vt:lpstr>
      <vt:lpstr>Calibri</vt:lpstr>
      <vt:lpstr>Трава</vt:lpstr>
      <vt:lpstr>1_Трава</vt:lpstr>
      <vt:lpstr>Word.Document.12</vt:lpstr>
      <vt:lpstr>PowerPoint 演示文稿</vt:lpstr>
      <vt:lpstr>		      	Anna Victorovna 		 Vanina  	   066 965 9483 	 	annetvanina@gmail.com  	</vt:lpstr>
      <vt:lpstr>PowerPoint 演示文稿</vt:lpstr>
      <vt:lpstr>What can you say about this self-presentation?</vt:lpstr>
      <vt:lpstr>CULTURE OF SPEAKING</vt:lpstr>
      <vt:lpstr>CULTURE OF SPEAKING</vt:lpstr>
      <vt:lpstr>CULTURE OF SPEAKING</vt:lpstr>
      <vt:lpstr>CULTURE OF SPEAKING</vt:lpstr>
      <vt:lpstr>CULTURE OF SPEAKING</vt:lpstr>
      <vt:lpstr>PowerPoint 演示文稿</vt:lpstr>
      <vt:lpstr>PowerPoint 演示文稿</vt:lpstr>
      <vt:lpstr>PowerPoint 演示文稿</vt:lpstr>
      <vt:lpstr>ADVERTISE YOUR GROUPMATE</vt:lpstr>
      <vt:lpstr>MASTERS OF IMPROVISATION</vt:lpstr>
      <vt:lpstr> YOU’RE EXCELLENT!!!!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Boss</cp:lastModifiedBy>
  <cp:revision>54</cp:revision>
  <dcterms:created xsi:type="dcterms:W3CDTF">2010-11-03T11:57:00Z</dcterms:created>
  <dcterms:modified xsi:type="dcterms:W3CDTF">2021-09-14T10:18:34Z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1033-11.2.0.10233</vt:lpwstr>
  </property>
</Properties>
</file>