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9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401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71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971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551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3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0324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394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382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1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82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852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57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08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9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42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83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2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921CCFF-439A-4E6A-9C92-AD64C3194310}" type="datetimeFigureOut">
              <a:rPr lang="ru-RU" smtClean="0"/>
              <a:t>30.11.2024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B8187D2-C080-4E50-842B-45CB665328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2689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41411" y="401443"/>
            <a:ext cx="8534401" cy="92053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НАКОПИЧЕННЯ БАЛІВ(заочна форма)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684213" y="1237785"/>
            <a:ext cx="9786782" cy="4756615"/>
          </a:xfrm>
        </p:spPr>
        <p:txBody>
          <a:bodyPr>
            <a:normAutofit/>
          </a:bodyPr>
          <a:lstStyle/>
          <a:p>
            <a:pPr marL="342900" indent="-342900">
              <a:buFont typeface="Wingdings 3" panose="05040102010807070707" pitchFamily="18" charset="2"/>
              <a:buAutoNum type="arabicPeriod"/>
            </a:pPr>
            <a:r>
              <a:rPr lang="uk-UA" sz="2000" b="1" u="sng" dirty="0">
                <a:solidFill>
                  <a:schemeClr val="bg1"/>
                </a:solidFill>
              </a:rPr>
              <a:t>Відвідування занять (за бажанням) = 50 балів </a:t>
            </a:r>
          </a:p>
          <a:p>
            <a:pPr marL="342900" indent="-342900">
              <a:buAutoNum type="arabicPeriod"/>
            </a:pPr>
            <a:r>
              <a:rPr lang="uk-UA" sz="2000" b="1" dirty="0">
                <a:solidFill>
                  <a:schemeClr val="bg1"/>
                </a:solidFill>
              </a:rPr>
              <a:t>Виконання тематичних тестів = </a:t>
            </a:r>
            <a:r>
              <a:rPr lang="uk-UA" sz="2000" b="1" u="sng" dirty="0">
                <a:solidFill>
                  <a:schemeClr val="bg1"/>
                </a:solidFill>
              </a:rPr>
              <a:t>15 балів</a:t>
            </a:r>
          </a:p>
          <a:p>
            <a:pPr marL="342900" indent="-342900">
              <a:buAutoNum type="arabicPeriod"/>
            </a:pPr>
            <a:r>
              <a:rPr lang="uk-UA" sz="2000" b="1" dirty="0">
                <a:solidFill>
                  <a:schemeClr val="bg1"/>
                </a:solidFill>
              </a:rPr>
              <a:t>Підсумковий тест з дисципліни = </a:t>
            </a:r>
            <a:r>
              <a:rPr lang="uk-UA" sz="2000" b="1" u="sng" dirty="0">
                <a:solidFill>
                  <a:schemeClr val="bg1"/>
                </a:solidFill>
              </a:rPr>
              <a:t>15 балів </a:t>
            </a:r>
          </a:p>
          <a:p>
            <a:pPr marL="342900" indent="-342900">
              <a:buAutoNum type="arabicPeriod"/>
            </a:pPr>
            <a:r>
              <a:rPr lang="uk-UA" sz="2000" b="1" u="sng" dirty="0">
                <a:solidFill>
                  <a:schemeClr val="bg1"/>
                </a:solidFill>
              </a:rPr>
              <a:t>Залік із дисципліни (усна співбесіда) = 20 балів </a:t>
            </a:r>
          </a:p>
          <a:p>
            <a:pPr marL="342900" indent="-342900">
              <a:buAutoNum type="arabicPeriod"/>
            </a:pPr>
            <a:r>
              <a:rPr lang="uk-UA" sz="2000" dirty="0">
                <a:solidFill>
                  <a:schemeClr val="bg1"/>
                </a:solidFill>
              </a:rPr>
              <a:t>*формат </a:t>
            </a:r>
            <a:r>
              <a:rPr lang="uk-UA" dirty="0">
                <a:solidFill>
                  <a:schemeClr val="bg1"/>
                </a:solidFill>
              </a:rPr>
              <a:t>відвідування занять у довільній </a:t>
            </a:r>
            <a:r>
              <a:rPr lang="uk-UA" u="sng" dirty="0">
                <a:solidFill>
                  <a:schemeClr val="bg1"/>
                </a:solidFill>
              </a:rPr>
              <a:t>формі. </a:t>
            </a:r>
          </a:p>
          <a:p>
            <a:r>
              <a:rPr lang="uk-UA" sz="2000" b="1" u="sng" dirty="0">
                <a:solidFill>
                  <a:schemeClr val="bg1"/>
                </a:solidFill>
              </a:rPr>
              <a:t> періодично, хоча б раз на тиждень перевіряти </a:t>
            </a:r>
            <a:r>
              <a:rPr lang="en-US" sz="2000" b="1" u="sng" dirty="0">
                <a:solidFill>
                  <a:schemeClr val="bg1"/>
                </a:solidFill>
              </a:rPr>
              <a:t>Moodle</a:t>
            </a:r>
            <a:r>
              <a:rPr lang="ru-RU" sz="2000" b="1" u="sng" dirty="0">
                <a:solidFill>
                  <a:schemeClr val="bg1"/>
                </a:solidFill>
              </a:rPr>
              <a:t>, </a:t>
            </a:r>
            <a:r>
              <a:rPr lang="uk-UA" sz="2000" b="1" u="sng" dirty="0">
                <a:solidFill>
                  <a:schemeClr val="bg1"/>
                </a:solidFill>
              </a:rPr>
              <a:t>як єдиний канал зв`язку </a:t>
            </a:r>
          </a:p>
        </p:txBody>
      </p:sp>
    </p:spTree>
    <p:extLst>
      <p:ext uri="{BB962C8B-B14F-4D97-AF65-F5344CB8AC3E}">
        <p14:creationId xmlns:p14="http://schemas.microsoft.com/office/powerpoint/2010/main" val="35553748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64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Сектор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Иван Мацегора</dc:creator>
  <cp:lastModifiedBy>Иван Мацегора</cp:lastModifiedBy>
  <cp:revision>2</cp:revision>
  <dcterms:created xsi:type="dcterms:W3CDTF">2024-11-30T12:15:32Z</dcterms:created>
  <dcterms:modified xsi:type="dcterms:W3CDTF">2024-11-30T12:16:42Z</dcterms:modified>
</cp:coreProperties>
</file>