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4"/>
  </p:notesMasterIdLst>
  <p:handoutMasterIdLst>
    <p:handoutMasterId r:id="rId45"/>
  </p:handoutMasterIdLst>
  <p:sldIdLst>
    <p:sldId id="256" r:id="rId2"/>
    <p:sldId id="387" r:id="rId3"/>
    <p:sldId id="370" r:id="rId4"/>
    <p:sldId id="371" r:id="rId5"/>
    <p:sldId id="360" r:id="rId6"/>
    <p:sldId id="372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3" r:id="rId17"/>
    <p:sldId id="374" r:id="rId18"/>
    <p:sldId id="375" r:id="rId19"/>
    <p:sldId id="388" r:id="rId20"/>
    <p:sldId id="389" r:id="rId21"/>
    <p:sldId id="405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383" r:id="rId35"/>
    <p:sldId id="384" r:id="rId36"/>
    <p:sldId id="385" r:id="rId37"/>
    <p:sldId id="386" r:id="rId38"/>
    <p:sldId id="408" r:id="rId39"/>
    <p:sldId id="406" r:id="rId40"/>
    <p:sldId id="407" r:id="rId41"/>
    <p:sldId id="410" r:id="rId42"/>
    <p:sldId id="411" r:id="rId43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 varScale="1">
        <p:scale>
          <a:sx n="83" d="100"/>
          <a:sy n="83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CCEE6C9-C7F8-412F-B06D-7F01D061100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43732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EC29F6A-E493-454D-82AA-623912D4DDBD}" type="datetimeFigureOut">
              <a:rPr lang=""/>
              <a:pPr>
                <a:defRPr/>
              </a:pPr>
              <a:t>03/03/2025</a:t>
            </a:fld>
            <a:endParaRPr lang="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" noProof="0" smtClean="0"/>
          </a:p>
        </p:txBody>
      </p:sp>
      <p:sp>
        <p:nvSpPr>
          <p:cNvPr id="28677" name="Заметки 4"/>
          <p:cNvSpPr>
            <a:spLocks noGrp="1"/>
          </p:cNvSpPr>
          <p:nvPr/>
        </p:nvSpPr>
        <p:spPr bwMode="auto">
          <a:xfrm>
            <a:off x="676275" y="4687888"/>
            <a:ext cx="5407025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" altLang="" smtClean="0"/>
              <a:t>Образец текста</a:t>
            </a:r>
          </a:p>
          <a:p>
            <a:pPr lvl="1" eaLnBrk="1" hangingPunct="1">
              <a:defRPr/>
            </a:pPr>
            <a:r>
              <a:rPr lang="" altLang="" smtClean="0"/>
              <a:t>Второй уровень</a:t>
            </a:r>
          </a:p>
          <a:p>
            <a:pPr lvl="2" eaLnBrk="1" hangingPunct="1">
              <a:defRPr/>
            </a:pPr>
            <a:r>
              <a:rPr lang="" altLang="" smtClean="0"/>
              <a:t>Третий уровень</a:t>
            </a:r>
          </a:p>
          <a:p>
            <a:pPr lvl="3" eaLnBrk="1" hangingPunct="1">
              <a:defRPr/>
            </a:pPr>
            <a:r>
              <a:rPr lang="" altLang="" smtClean="0"/>
              <a:t>Четвертый уровень</a:t>
            </a:r>
          </a:p>
          <a:p>
            <a:pPr eaLnBrk="1" hangingPunct="1">
              <a:defRPr/>
            </a:pPr>
            <a:r>
              <a:rPr lang="" altLang="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372600"/>
            <a:ext cx="2928938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1B7309E-87CA-4A0D-8B5D-EAAF05B7EEAE}" type="slidenum">
              <a:rPr lang="" altLang="en-US"/>
              <a:pPr>
                <a:defRPr/>
              </a:pPr>
              <a:t>‹#›</a:t>
            </a:fld>
            <a:endParaRPr lang="" altLang="en-US"/>
          </a:p>
        </p:txBody>
      </p:sp>
    </p:spTree>
    <p:extLst>
      <p:ext uri="{BB962C8B-B14F-4D97-AF65-F5344CB8AC3E}">
        <p14:creationId xmlns:p14="http://schemas.microsoft.com/office/powerpoint/2010/main" val="1015483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546E0-328F-4D21-9F2C-182BEDD7EC0A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06248-D62D-4644-953C-7041F40724E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4AEEF-B5CE-4EEB-9571-8759CBF31AE2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DCA75-7BB8-437F-B8EC-BB83633691C2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8CD2F-A2FB-4966-940A-80B4B3124505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76F30-8B9E-4789-B685-1C42BAA09688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08FF2-0061-4EFD-AB6F-5D21E5B9C09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DEF42-DC8C-4302-8948-C7D942756E0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8148D-228E-46D2-8781-668E5A55ED18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CBED7-3993-4522-B01F-37D6C48FD9A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53C7F-29D3-4212-8533-E90516D625B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29E6050-16E3-4ED4-9730-E2F2C6EE3425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ФІЗИКА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Т</a:t>
            </a:r>
            <a:r>
              <a:rPr lang="uk-UA" smtClean="0"/>
              <a:t>ЕРМОДИНАМІКА </a:t>
            </a:r>
          </a:p>
          <a:p>
            <a:pPr algn="ctr"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92150"/>
            <a:ext cx="8237538" cy="3609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908050"/>
            <a:ext cx="7345362" cy="5286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65175"/>
            <a:ext cx="7935912" cy="5781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92150"/>
            <a:ext cx="8221662" cy="5838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150"/>
            <a:ext cx="6913563" cy="4621213"/>
          </a:xfrm>
          <a:prstGeom prst="rect">
            <a:avLst/>
          </a:prstGeom>
          <a:noFill/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1196975"/>
            <a:ext cx="2012950" cy="223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20713"/>
            <a:ext cx="7288213" cy="5581650"/>
          </a:xfrm>
          <a:prstGeom prst="rect">
            <a:avLst/>
          </a:prstGeom>
          <a:noFill/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6165850"/>
            <a:ext cx="4695825" cy="447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2252663" cy="2952750"/>
          </a:xfrm>
          <a:prstGeom prst="rect">
            <a:avLst/>
          </a:prstGeom>
          <a:noFill/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052513"/>
            <a:ext cx="2724150" cy="1228725"/>
          </a:xfrm>
          <a:prstGeom prst="rect">
            <a:avLst/>
          </a:prstGeom>
          <a:noFill/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0075" y="2276475"/>
            <a:ext cx="7273925" cy="3449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92150"/>
            <a:ext cx="8097837" cy="2305050"/>
          </a:xfrm>
          <a:prstGeom prst="rect">
            <a:avLst/>
          </a:prstGeom>
          <a:noFill/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141663"/>
            <a:ext cx="7542213" cy="174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692696"/>
            <a:ext cx="5970493" cy="45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84176"/>
            <a:ext cx="23907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 dirty="0"/>
              <a:t>Т</a:t>
            </a:r>
            <a:r>
              <a:rPr lang="uk-UA" sz="1600" b="1" dirty="0"/>
              <a:t>ЕРМОДИНАМІКА</a:t>
            </a:r>
            <a:r>
              <a:rPr lang="uk-UA" sz="3200" dirty="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8680"/>
            <a:ext cx="17621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27526"/>
            <a:ext cx="1447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414791"/>
            <a:ext cx="5832648" cy="493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8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549275"/>
            <a:ext cx="3671888" cy="374650"/>
          </a:xfrm>
          <a:prstGeom prst="rect">
            <a:avLst/>
          </a:prstGeom>
          <a:noFill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908050"/>
            <a:ext cx="7200900" cy="5445125"/>
          </a:xfrm>
          <a:prstGeom prst="rect">
            <a:avLst/>
          </a:prstGeom>
          <a:noFill/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6381750"/>
            <a:ext cx="1476375" cy="257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4776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 dirty="0"/>
              <a:t>Т</a:t>
            </a:r>
            <a:r>
              <a:rPr lang="uk-UA" sz="1600" b="1" dirty="0"/>
              <a:t>ЕРМОДИНАМІКА</a:t>
            </a:r>
            <a:r>
              <a:rPr lang="uk-UA" sz="3200" dirty="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57912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414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620713"/>
            <a:ext cx="4448175" cy="457200"/>
          </a:xfrm>
          <a:prstGeom prst="rect">
            <a:avLst/>
          </a:prstGeom>
          <a:noFill/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341438"/>
            <a:ext cx="8555038" cy="1114425"/>
          </a:xfrm>
          <a:prstGeom prst="rect">
            <a:avLst/>
          </a:prstGeom>
          <a:noFill/>
        </p:spPr>
      </p:pic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852738"/>
            <a:ext cx="8599488" cy="1104900"/>
          </a:xfrm>
          <a:prstGeom prst="rect">
            <a:avLst/>
          </a:prstGeom>
          <a:noFill/>
        </p:spPr>
      </p:pic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365625"/>
            <a:ext cx="8561388" cy="1962150"/>
          </a:xfrm>
          <a:prstGeom prst="rect">
            <a:avLst/>
          </a:prstGeom>
          <a:noFill/>
        </p:spPr>
      </p:pic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908050"/>
            <a:ext cx="1209675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4175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 dirty="0"/>
              <a:t>Т</a:t>
            </a:r>
            <a:r>
              <a:rPr lang="uk-UA" sz="1600" b="1" dirty="0"/>
              <a:t>ЕРМОДИНАМІКА</a:t>
            </a:r>
            <a:r>
              <a:rPr lang="uk-UA" sz="3200" dirty="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038225"/>
            <a:ext cx="65913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14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/>
          <p:cNvSpPr>
            <a:spLocks noChangeArrowheads="1"/>
          </p:cNvSpPr>
          <p:nvPr/>
        </p:nvSpPr>
        <p:spPr bwMode="auto">
          <a:xfrm>
            <a:off x="755650" y="7144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 dirty="0"/>
              <a:t>Т</a:t>
            </a:r>
            <a:r>
              <a:rPr lang="uk-UA" sz="1600" b="1" dirty="0"/>
              <a:t>ЕРМОДИНАМІКА</a:t>
            </a:r>
            <a:r>
              <a:rPr lang="uk-UA" sz="3200" dirty="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04852"/>
            <a:ext cx="4374479" cy="364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743" y="4005064"/>
            <a:ext cx="4536504" cy="175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14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 dirty="0"/>
              <a:t>Т</a:t>
            </a:r>
            <a:r>
              <a:rPr lang="uk-UA" sz="1600" b="1" dirty="0"/>
              <a:t>ЕРМОДИНАМІКА</a:t>
            </a:r>
            <a:r>
              <a:rPr lang="uk-UA" sz="3200" dirty="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58578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96265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414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 dirty="0"/>
              <a:t>Т</a:t>
            </a:r>
            <a:r>
              <a:rPr lang="uk-UA" sz="1600" b="1" dirty="0"/>
              <a:t>ЕРМОДИНАМІКА</a:t>
            </a:r>
            <a:r>
              <a:rPr lang="uk-UA" sz="3200" dirty="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58197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414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 dirty="0"/>
              <a:t>Т</a:t>
            </a:r>
            <a:r>
              <a:rPr lang="uk-UA" sz="1600" b="1" dirty="0"/>
              <a:t>ЕРМОДИНАМІКА</a:t>
            </a:r>
            <a:r>
              <a:rPr lang="uk-UA" sz="3200" dirty="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764704"/>
            <a:ext cx="60102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414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 dirty="0"/>
              <a:t>Т</a:t>
            </a:r>
            <a:r>
              <a:rPr lang="uk-UA" sz="1600" b="1" dirty="0"/>
              <a:t>ЕРМОДИНАМІКА</a:t>
            </a:r>
            <a:r>
              <a:rPr lang="uk-UA" sz="3200" dirty="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00" y="836712"/>
            <a:ext cx="61436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88" y="5661248"/>
            <a:ext cx="17430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414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 dirty="0"/>
              <a:t>Т</a:t>
            </a:r>
            <a:r>
              <a:rPr lang="uk-UA" sz="1600" b="1" dirty="0"/>
              <a:t>ЕРМОДИНАМІКА</a:t>
            </a:r>
            <a:r>
              <a:rPr lang="uk-UA" sz="3200" dirty="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574357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414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 dirty="0"/>
              <a:t>Т</a:t>
            </a:r>
            <a:r>
              <a:rPr lang="uk-UA" sz="1600" b="1" dirty="0"/>
              <a:t>ЕРМОДИНАМІКА</a:t>
            </a:r>
            <a:r>
              <a:rPr lang="uk-UA" sz="3200" dirty="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9" y="764704"/>
            <a:ext cx="6096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019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620713"/>
            <a:ext cx="5976937" cy="5546725"/>
          </a:xfrm>
          <a:prstGeom prst="rect">
            <a:avLst/>
          </a:prstGeom>
          <a:noFill/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6021388"/>
            <a:ext cx="2043113" cy="62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 dirty="0"/>
              <a:t>Т</a:t>
            </a:r>
            <a:r>
              <a:rPr lang="uk-UA" sz="1600" b="1" dirty="0"/>
              <a:t>ЕРМОДИНАМІКА</a:t>
            </a:r>
            <a:r>
              <a:rPr lang="uk-UA" sz="3200" dirty="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966788"/>
            <a:ext cx="57721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019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 dirty="0"/>
              <a:t>Т</a:t>
            </a:r>
            <a:r>
              <a:rPr lang="uk-UA" sz="1600" b="1" dirty="0"/>
              <a:t>ЕРМОДИНАМІКА</a:t>
            </a:r>
            <a:r>
              <a:rPr lang="uk-UA" sz="3200" dirty="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340768"/>
            <a:ext cx="62484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19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 dirty="0"/>
              <a:t>Т</a:t>
            </a:r>
            <a:r>
              <a:rPr lang="uk-UA" sz="1600" b="1" dirty="0"/>
              <a:t>ЕРМОДИНАМІКА</a:t>
            </a:r>
            <a:r>
              <a:rPr lang="uk-UA" sz="3200" dirty="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82" y="620688"/>
            <a:ext cx="60293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019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 dirty="0"/>
              <a:t>Т</a:t>
            </a:r>
            <a:r>
              <a:rPr lang="uk-UA" sz="1600" b="1" dirty="0"/>
              <a:t>ЕРМОДИНАМІКА</a:t>
            </a:r>
            <a:r>
              <a:rPr lang="uk-UA" sz="3200" dirty="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620688"/>
            <a:ext cx="612457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84" y="5085184"/>
            <a:ext cx="55911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019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620713"/>
            <a:ext cx="4895850" cy="4064000"/>
          </a:xfrm>
          <a:prstGeom prst="rect">
            <a:avLst/>
          </a:prstGeom>
          <a:noFill/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797425"/>
            <a:ext cx="5327650" cy="166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614363"/>
            <a:ext cx="8640762" cy="5629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620713"/>
            <a:ext cx="5545137" cy="4127500"/>
          </a:xfrm>
          <a:prstGeom prst="rect">
            <a:avLst/>
          </a:prstGeom>
          <a:noFill/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4724400"/>
            <a:ext cx="5400675" cy="1935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92150"/>
            <a:ext cx="2590800" cy="1577975"/>
          </a:xfrm>
          <a:prstGeom prst="rect">
            <a:avLst/>
          </a:prstGeom>
          <a:noFill/>
        </p:spPr>
      </p:pic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692150"/>
            <a:ext cx="5845175" cy="2222500"/>
          </a:xfrm>
          <a:prstGeom prst="rect">
            <a:avLst/>
          </a:prstGeom>
          <a:noFill/>
        </p:spPr>
      </p:pic>
      <p:pic>
        <p:nvPicPr>
          <p:cNvPr id="1075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2997200"/>
            <a:ext cx="5761038" cy="3744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45720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0552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08630"/>
            <a:ext cx="76009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734" y="2924944"/>
            <a:ext cx="6912768" cy="334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373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81075"/>
            <a:ext cx="8275637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36712"/>
            <a:ext cx="61055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1830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54" y="980728"/>
            <a:ext cx="70866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7791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924050"/>
            <a:ext cx="77914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638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765175"/>
            <a:ext cx="8018463" cy="3086100"/>
          </a:xfrm>
          <a:prstGeom prst="rect">
            <a:avLst/>
          </a:prstGeom>
          <a:noFill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933825"/>
            <a:ext cx="7961312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9216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549275"/>
            <a:ext cx="2232025" cy="1808163"/>
          </a:xfrm>
          <a:prstGeom prst="rect">
            <a:avLst/>
          </a:prstGeom>
          <a:noFill/>
        </p:spPr>
      </p:pic>
      <p:pic>
        <p:nvPicPr>
          <p:cNvPr id="9216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492375"/>
            <a:ext cx="6462713" cy="587375"/>
          </a:xfrm>
          <a:prstGeom prst="rect">
            <a:avLst/>
          </a:prstGeom>
          <a:noFill/>
        </p:spPr>
      </p:pic>
      <p:pic>
        <p:nvPicPr>
          <p:cNvPr id="9217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620713"/>
            <a:ext cx="4386262" cy="1814512"/>
          </a:xfrm>
          <a:prstGeom prst="rect">
            <a:avLst/>
          </a:prstGeom>
          <a:noFill/>
        </p:spPr>
      </p:pic>
      <p:pic>
        <p:nvPicPr>
          <p:cNvPr id="92172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2492375"/>
            <a:ext cx="1133475" cy="371475"/>
          </a:xfrm>
          <a:prstGeom prst="rect">
            <a:avLst/>
          </a:prstGeom>
          <a:noFill/>
        </p:spPr>
      </p:pic>
      <p:pic>
        <p:nvPicPr>
          <p:cNvPr id="92175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141663"/>
            <a:ext cx="5834063" cy="2887662"/>
          </a:xfrm>
          <a:prstGeom prst="rect">
            <a:avLst/>
          </a:prstGeom>
          <a:noFill/>
        </p:spPr>
      </p:pic>
      <p:pic>
        <p:nvPicPr>
          <p:cNvPr id="92176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6021388"/>
            <a:ext cx="7561262" cy="692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836613"/>
            <a:ext cx="3514725" cy="371475"/>
          </a:xfrm>
          <a:prstGeom prst="rect">
            <a:avLst/>
          </a:prstGeom>
          <a:noFill/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96975"/>
            <a:ext cx="2647950" cy="2105025"/>
          </a:xfrm>
          <a:prstGeom prst="rect">
            <a:avLst/>
          </a:prstGeom>
          <a:noFill/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1268413"/>
            <a:ext cx="5200650" cy="771525"/>
          </a:xfrm>
          <a:prstGeom prst="rect">
            <a:avLst/>
          </a:prstGeom>
          <a:noFill/>
        </p:spPr>
      </p:pic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2133600"/>
            <a:ext cx="1085850" cy="295275"/>
          </a:xfrm>
          <a:prstGeom prst="rect">
            <a:avLst/>
          </a:prstGeom>
          <a:noFill/>
        </p:spPr>
      </p:pic>
      <p:pic>
        <p:nvPicPr>
          <p:cNvPr id="809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1989138"/>
            <a:ext cx="2076450" cy="1343025"/>
          </a:xfrm>
          <a:prstGeom prst="rect">
            <a:avLst/>
          </a:prstGeom>
          <a:noFill/>
        </p:spPr>
      </p:pic>
      <p:pic>
        <p:nvPicPr>
          <p:cNvPr id="80908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3284538"/>
            <a:ext cx="6119813" cy="2819400"/>
          </a:xfrm>
          <a:prstGeom prst="rect">
            <a:avLst/>
          </a:prstGeom>
          <a:noFill/>
        </p:spPr>
      </p:pic>
      <p:pic>
        <p:nvPicPr>
          <p:cNvPr id="80909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79838" y="3716338"/>
            <a:ext cx="5160962" cy="830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765175"/>
            <a:ext cx="8164512" cy="1143000"/>
          </a:xfrm>
          <a:prstGeom prst="rect">
            <a:avLst/>
          </a:prstGeom>
          <a:noFill/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916113"/>
            <a:ext cx="2686050" cy="68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ru-RU" sz="1600" b="1"/>
              <a:t>Т</a:t>
            </a:r>
            <a:r>
              <a:rPr lang="uk-UA" sz="1600" b="1"/>
              <a:t>ЕРМОДИНАМІКА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692150"/>
            <a:ext cx="1457325" cy="295275"/>
          </a:xfrm>
          <a:prstGeom prst="rect">
            <a:avLst/>
          </a:prstGeom>
          <a:noFill/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268413"/>
            <a:ext cx="8247062" cy="3762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85</Words>
  <Application>Microsoft Office PowerPoint</Application>
  <PresentationFormat>Экран (4:3)</PresentationFormat>
  <Paragraphs>43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5" baseType="lpstr">
      <vt:lpstr>Arial</vt:lpstr>
      <vt:lpstr>Calibri</vt:lpstr>
      <vt:lpstr>Оформление по умолчанию</vt:lpstr>
      <vt:lpstr>ФІЗИКА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Svitanko</cp:lastModifiedBy>
  <cp:revision>164</cp:revision>
  <dcterms:created xsi:type="dcterms:W3CDTF">2011-04-07T06:39:14Z</dcterms:created>
  <dcterms:modified xsi:type="dcterms:W3CDTF">2025-03-03T09:18:06Z</dcterms:modified>
</cp:coreProperties>
</file>