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JwdDZ5FtSQ7ze4o22xn-Pw" TargetMode="External"/><Relationship Id="rId2" Type="http://schemas.openxmlformats.org/officeDocument/2006/relationships/hyperlink" Target="https://www.youtube.com/watch?v=KaCXbkuzwO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mBRoPibwuM" TargetMode="External"/><Relationship Id="rId2" Type="http://schemas.openxmlformats.org/officeDocument/2006/relationships/hyperlink" Target="https://www.youtube.com/watch?v=qpVoXPgTtd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D5016-74D1-4533-835B-B425120EB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Види </a:t>
            </a:r>
            <a:r>
              <a:rPr lang="uk-UA" dirty="0" err="1"/>
              <a:t>медіакритики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B17D7D-4A34-49A2-B915-2A7BC7AAF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7857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2658D-1C9D-4006-8160-65B020A5C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/>
              <a:t>Традиціний</a:t>
            </a:r>
            <a:r>
              <a:rPr lang="uk-UA" dirty="0"/>
              <a:t> поділ </a:t>
            </a:r>
            <a:r>
              <a:rPr lang="uk-UA" dirty="0" err="1"/>
              <a:t>медіакритики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EDB88B7-C8A2-4CCA-A795-26B027905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799" y="1329136"/>
            <a:ext cx="6169391" cy="591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0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187C2-E494-43E2-83B5-EC6167BC8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/>
              <a:t>Медіакритика</a:t>
            </a:r>
            <a:r>
              <a:rPr lang="uk-UA" dirty="0"/>
              <a:t> в Україні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1C12E-9D4C-4447-AEBB-FF9AF1EA2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«</a:t>
            </a:r>
            <a:r>
              <a:rPr lang="ru-RU" sz="2800" dirty="0" err="1"/>
              <a:t>Медіакритика</a:t>
            </a:r>
            <a:r>
              <a:rPr lang="ru-RU" sz="2800" dirty="0"/>
              <a:t>»,  </a:t>
            </a:r>
          </a:p>
          <a:p>
            <a:r>
              <a:rPr lang="ru-RU" sz="2800" dirty="0"/>
              <a:t>«Телекритика»,  </a:t>
            </a:r>
          </a:p>
          <a:p>
            <a:r>
              <a:rPr lang="ru-RU" sz="2800" dirty="0"/>
              <a:t>«</a:t>
            </a:r>
            <a:r>
              <a:rPr lang="en-US" sz="2800" dirty="0"/>
              <a:t>Detector Media» (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окремі</a:t>
            </a:r>
            <a:r>
              <a:rPr lang="ru-RU" sz="2800" dirty="0"/>
              <a:t> </a:t>
            </a:r>
            <a:r>
              <a:rPr lang="ru-RU" sz="2800" dirty="0" err="1"/>
              <a:t>проєкти</a:t>
            </a:r>
            <a:r>
              <a:rPr lang="ru-RU" sz="2800" dirty="0"/>
              <a:t>, </a:t>
            </a:r>
            <a:r>
              <a:rPr lang="ru-RU" sz="2800" dirty="0" err="1"/>
              <a:t>наприклад</a:t>
            </a:r>
            <a:r>
              <a:rPr lang="ru-RU" sz="2800" dirty="0"/>
              <a:t>, «</a:t>
            </a:r>
            <a:r>
              <a:rPr lang="en-US" sz="2800" dirty="0" err="1"/>
              <a:t>MediaSapiens</a:t>
            </a:r>
            <a:r>
              <a:rPr lang="en-US" sz="2800" dirty="0"/>
              <a:t>»), </a:t>
            </a:r>
            <a:endParaRPr lang="uk-UA" sz="2800" dirty="0"/>
          </a:p>
          <a:p>
            <a:r>
              <a:rPr lang="en-US" sz="2800" dirty="0"/>
              <a:t>«Media Lab», «MBR (Media Business Reports)»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412334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68BFF-37EA-411B-9D9A-994AFEA0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Медіакритичні</a:t>
            </a:r>
            <a:r>
              <a:rPr lang="uk-UA" dirty="0"/>
              <a:t> </a:t>
            </a:r>
            <a:r>
              <a:rPr lang="uk-UA" dirty="0" err="1"/>
              <a:t>проєкти</a:t>
            </a:r>
            <a:r>
              <a:rPr lang="uk-UA" dirty="0"/>
              <a:t> на Детектор медіа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C4A19B-A66A-4B16-B446-F2509C609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шоу </a:t>
            </a:r>
            <a:r>
              <a:rPr lang="en-US" dirty="0" err="1"/>
              <a:t>Lomakina</a:t>
            </a:r>
            <a:r>
              <a:rPr lang="en-US" dirty="0"/>
              <a:t> Yesterday</a:t>
            </a:r>
            <a:r>
              <a:rPr lang="uk-UA" dirty="0"/>
              <a:t> </a:t>
            </a:r>
            <a:r>
              <a:rPr lang="en-US" dirty="0">
                <a:hlinkClick r:id="rId2"/>
              </a:rPr>
              <a:t>https://www.youtube.com/watch?v=KaCXbkuzwOo</a:t>
            </a:r>
            <a:endParaRPr lang="uk-UA" dirty="0"/>
          </a:p>
          <a:p>
            <a:r>
              <a:rPr lang="ru-RU" b="1" u="sng" dirty="0">
                <a:solidFill>
                  <a:srgbClr val="FA2B5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b="1" u="sng" dirty="0" err="1">
                <a:solidFill>
                  <a:srgbClr val="FA2B5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Ньюспалм</a:t>
            </a:r>
            <a:r>
              <a:rPr lang="ru-RU" b="1" u="sng" dirty="0">
                <a:solidFill>
                  <a:srgbClr val="FA2B5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</a:t>
            </a:r>
            <a:r>
              <a:rPr lang="en-US" dirty="0">
                <a:solidFill>
                  <a:srgbClr val="FA2B5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https://www.youtube.com/channel/UCJwdDZ5FtSQ7ze4o22xn-Pw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4532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C4551-AF07-4608-B0C1-C2C65A511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Міжнародні </a:t>
            </a:r>
            <a:r>
              <a:rPr lang="uk-UA" dirty="0" err="1"/>
              <a:t>медіакритичні</a:t>
            </a:r>
            <a:r>
              <a:rPr lang="uk-UA" dirty="0"/>
              <a:t> організації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F1A8F1-76DE-4431-95DF-66CFF4F4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1454727"/>
            <a:ext cx="10611510" cy="4904509"/>
          </a:xfrm>
        </p:spPr>
        <p:txBody>
          <a:bodyPr>
            <a:normAutofit/>
          </a:bodyPr>
          <a:lstStyle/>
          <a:p>
            <a:r>
              <a:rPr lang="en-US" dirty="0"/>
              <a:t>Project Censored https://www.projectcensored.org/</a:t>
            </a:r>
          </a:p>
          <a:p>
            <a:r>
              <a:rPr lang="en-US" dirty="0" err="1"/>
              <a:t>PressThink</a:t>
            </a:r>
            <a:r>
              <a:rPr lang="en-US" dirty="0"/>
              <a:t> https://pressthink.org/</a:t>
            </a:r>
          </a:p>
          <a:p>
            <a:r>
              <a:rPr lang="ru-RU" dirty="0"/>
              <a:t>Центр </a:t>
            </a:r>
            <a:r>
              <a:rPr lang="ru-RU" dirty="0" err="1"/>
              <a:t>медіадосліджень</a:t>
            </a:r>
            <a:r>
              <a:rPr lang="ru-RU" dirty="0"/>
              <a:t> </a:t>
            </a:r>
            <a:r>
              <a:rPr lang="en-US" dirty="0"/>
              <a:t>https://www.mrc.org/</a:t>
            </a:r>
          </a:p>
          <a:p>
            <a:r>
              <a:rPr lang="en-US" dirty="0"/>
              <a:t>Journalism.org  https://www.pewresearch.org/topic/news-habits-media/</a:t>
            </a:r>
          </a:p>
          <a:p>
            <a:r>
              <a:rPr lang="en-US" dirty="0"/>
              <a:t>Media Matters for America https://www.mediamatters.org/</a:t>
            </a:r>
          </a:p>
          <a:p>
            <a:r>
              <a:rPr lang="en-US" dirty="0"/>
              <a:t>transparencynow.com https://www.transparencynow.com/</a:t>
            </a:r>
          </a:p>
          <a:p>
            <a:r>
              <a:rPr lang="en-US" dirty="0"/>
              <a:t>FAIR (Fairness and Accuracy in Reporting - "</a:t>
            </a:r>
            <a:r>
              <a:rPr lang="ru-RU" dirty="0" err="1"/>
              <a:t>Чесність</a:t>
            </a:r>
            <a:r>
              <a:rPr lang="ru-RU" dirty="0"/>
              <a:t> і </a:t>
            </a:r>
            <a:r>
              <a:rPr lang="ru-RU" dirty="0" err="1"/>
              <a:t>достовірність</a:t>
            </a:r>
            <a:r>
              <a:rPr lang="ru-RU" dirty="0"/>
              <a:t> в </a:t>
            </a:r>
            <a:r>
              <a:rPr lang="ru-RU" dirty="0" err="1"/>
              <a:t>повідомленні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") сайт не </a:t>
            </a:r>
            <a:r>
              <a:rPr lang="ru-RU" dirty="0" err="1"/>
              <a:t>працює</a:t>
            </a:r>
            <a:endParaRPr lang="ru-RU" dirty="0"/>
          </a:p>
          <a:p>
            <a:r>
              <a:rPr lang="ru-RU" dirty="0"/>
              <a:t>журнал </a:t>
            </a:r>
            <a:r>
              <a:rPr lang="en-US" dirty="0"/>
              <a:t>Columbia Journalism Review https://www.cjr.org/</a:t>
            </a:r>
          </a:p>
          <a:p>
            <a:r>
              <a:rPr lang="ru-RU" dirty="0"/>
              <a:t>Фонд </a:t>
            </a:r>
            <a:r>
              <a:rPr lang="ru-RU" dirty="0" err="1"/>
              <a:t>медіаосвіти</a:t>
            </a:r>
            <a:r>
              <a:rPr lang="ru-RU" dirty="0"/>
              <a:t> (</a:t>
            </a:r>
            <a:r>
              <a:rPr lang="en-US" dirty="0"/>
              <a:t>Media Education Foundation) https://www.mediaed.org/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3139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121E0-7124-47C8-9222-EA578E5D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Поділ </a:t>
            </a:r>
            <a:r>
              <a:rPr lang="uk-UA" dirty="0" err="1"/>
              <a:t>медіакритики</a:t>
            </a:r>
            <a:r>
              <a:rPr lang="uk-UA" dirty="0"/>
              <a:t> за доступом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D51708-B910-487A-A8CB-E5860697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Наталя Фенько </a:t>
            </a:r>
            <a:r>
              <a:rPr lang="ru-RU" dirty="0" err="1"/>
              <a:t>виділяє</a:t>
            </a:r>
            <a:r>
              <a:rPr lang="ru-RU" dirty="0"/>
              <a:t>:</a:t>
            </a:r>
          </a:p>
          <a:p>
            <a:r>
              <a:rPr lang="ru-RU" dirty="0"/>
              <a:t>«</a:t>
            </a:r>
            <a:r>
              <a:rPr lang="ru-RU" dirty="0" err="1"/>
              <a:t>Відкрита</a:t>
            </a:r>
            <a:r>
              <a:rPr lang="ru-RU" dirty="0"/>
              <a:t>»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медіакритики</a:t>
            </a:r>
            <a:r>
              <a:rPr lang="ru-RU" dirty="0"/>
              <a:t> на </a:t>
            </a:r>
            <a:r>
              <a:rPr lang="ru-RU" dirty="0" err="1"/>
              <a:t>сторінках</a:t>
            </a:r>
            <a:r>
              <a:rPr lang="ru-RU" dirty="0"/>
              <a:t> </a:t>
            </a:r>
            <a:r>
              <a:rPr lang="ru-RU" dirty="0" err="1"/>
              <a:t>фахових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(Детектор </a:t>
            </a:r>
            <a:r>
              <a:rPr lang="ru-RU" dirty="0" err="1"/>
              <a:t>медіа</a:t>
            </a:r>
            <a:r>
              <a:rPr lang="ru-RU" dirty="0"/>
              <a:t>, </a:t>
            </a:r>
            <a:r>
              <a:rPr lang="en-US" dirty="0" err="1"/>
              <a:t>MediaSapiens</a:t>
            </a:r>
            <a:r>
              <a:rPr lang="en-US" dirty="0"/>
              <a:t>), </a:t>
            </a:r>
            <a:r>
              <a:rPr lang="ru-RU" dirty="0"/>
              <a:t>сайтах </a:t>
            </a:r>
            <a:r>
              <a:rPr lang="ru-RU" dirty="0" err="1"/>
              <a:t>спеціалізованих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(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) </a:t>
            </a:r>
            <a:r>
              <a:rPr lang="ru-RU" dirty="0" err="1"/>
              <a:t>тощо</a:t>
            </a:r>
            <a:r>
              <a:rPr lang="ru-RU" dirty="0"/>
              <a:t>. Тут авторами </a:t>
            </a:r>
            <a:r>
              <a:rPr lang="ru-RU" dirty="0" err="1"/>
              <a:t>медіакритичних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медіакритики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журналістський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й </a:t>
            </a:r>
            <a:r>
              <a:rPr lang="ru-RU" dirty="0" err="1"/>
              <a:t>обізнані</a:t>
            </a:r>
            <a:r>
              <a:rPr lang="ru-RU" dirty="0"/>
              <a:t> з </a:t>
            </a:r>
            <a:r>
              <a:rPr lang="ru-RU" dirty="0" err="1"/>
              <a:t>тонкощами</a:t>
            </a:r>
            <a:r>
              <a:rPr lang="ru-RU" dirty="0"/>
              <a:t> </a:t>
            </a:r>
            <a:r>
              <a:rPr lang="ru-RU" dirty="0" err="1"/>
              <a:t>фахової</a:t>
            </a:r>
            <a:r>
              <a:rPr lang="ru-RU" dirty="0"/>
              <a:t> </a:t>
            </a:r>
            <a:r>
              <a:rPr lang="ru-RU" dirty="0" err="1"/>
              <a:t>кухні</a:t>
            </a:r>
            <a:r>
              <a:rPr lang="ru-RU" dirty="0"/>
              <a:t>. </a:t>
            </a:r>
          </a:p>
          <a:p>
            <a:r>
              <a:rPr lang="ru-RU" dirty="0"/>
              <a:t>«</a:t>
            </a:r>
            <a:r>
              <a:rPr lang="ru-RU" dirty="0" err="1"/>
              <a:t>Закрита</a:t>
            </a:r>
            <a:r>
              <a:rPr lang="ru-RU" dirty="0"/>
              <a:t>» корпоративна </a:t>
            </a:r>
            <a:r>
              <a:rPr lang="ru-RU" dirty="0" err="1"/>
              <a:t>медіакритика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спонтанністю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медіакритичної</a:t>
            </a:r>
            <a:r>
              <a:rPr lang="ru-RU" dirty="0"/>
              <a:t> думки, яка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в </a:t>
            </a:r>
            <a:r>
              <a:rPr lang="ru-RU" dirty="0" err="1"/>
              <a:t>закритих</a:t>
            </a:r>
            <a:r>
              <a:rPr lang="ru-RU" dirty="0"/>
              <a:t> </a:t>
            </a:r>
            <a:r>
              <a:rPr lang="ru-RU" dirty="0" err="1"/>
              <a:t>мережевих</a:t>
            </a:r>
            <a:r>
              <a:rPr lang="ru-RU" dirty="0"/>
              <a:t> </a:t>
            </a:r>
            <a:r>
              <a:rPr lang="ru-RU" dirty="0" err="1"/>
              <a:t>журналістських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медіакритика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систематичного характеру і не </a:t>
            </a:r>
            <a:r>
              <a:rPr lang="ru-RU" dirty="0" err="1"/>
              <a:t>претендує</a:t>
            </a:r>
            <a:r>
              <a:rPr lang="ru-RU" dirty="0"/>
              <a:t> на </a:t>
            </a:r>
            <a:r>
              <a:rPr lang="ru-RU" dirty="0" err="1"/>
              <a:t>поглиблений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проблем.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«крик </a:t>
            </a:r>
            <a:r>
              <a:rPr lang="ru-RU" dirty="0" err="1"/>
              <a:t>душі</a:t>
            </a:r>
            <a:r>
              <a:rPr lang="ru-RU" dirty="0"/>
              <a:t>» </a:t>
            </a:r>
            <a:r>
              <a:rPr lang="ru-RU" dirty="0" err="1"/>
              <a:t>журналістів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не </a:t>
            </a:r>
            <a:r>
              <a:rPr lang="ru-RU" dirty="0" err="1"/>
              <a:t>байдуже</a:t>
            </a:r>
            <a:r>
              <a:rPr lang="ru-RU" dirty="0"/>
              <a:t> до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медійного</a:t>
            </a:r>
            <a:r>
              <a:rPr lang="ru-RU" dirty="0"/>
              <a:t> продукту.</a:t>
            </a:r>
          </a:p>
          <a:p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0415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507CC-008D-4A66-A77D-40EDC6874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медіакритичні</a:t>
            </a:r>
            <a:r>
              <a:rPr lang="uk-UA" dirty="0"/>
              <a:t> Огляди україномовного контенту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08C733-32FA-4051-8730-C834F9E66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Найкращі україномовні науково-популярні канали за версією «Клятий раціоналіст» </a:t>
            </a:r>
            <a:r>
              <a:rPr lang="en-US" dirty="0">
                <a:hlinkClick r:id="rId2"/>
              </a:rPr>
              <a:t>https://www.youtube.com/watch?v=qpVoXPgTtdg</a:t>
            </a:r>
            <a:endParaRPr lang="uk-UA" dirty="0"/>
          </a:p>
          <a:p>
            <a:r>
              <a:rPr lang="uk-UA" dirty="0"/>
              <a:t>Найкращі українські </a:t>
            </a:r>
            <a:r>
              <a:rPr lang="uk-UA" dirty="0" err="1"/>
              <a:t>проєкти</a:t>
            </a:r>
            <a:r>
              <a:rPr lang="uk-UA" dirty="0"/>
              <a:t> за версією </a:t>
            </a:r>
            <a:r>
              <a:rPr lang="uk-UA" dirty="0" err="1"/>
              <a:t>Тайлера</a:t>
            </a:r>
            <a:r>
              <a:rPr lang="uk-UA" dirty="0"/>
              <a:t> Андерсона </a:t>
            </a:r>
            <a:r>
              <a:rPr lang="en-US" dirty="0">
                <a:hlinkClick r:id="rId3"/>
              </a:rPr>
              <a:t>https://www.youtube.com/watch?v=dmBRoPibwuM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6531171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29</TotalTime>
  <Words>342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Галерея</vt:lpstr>
      <vt:lpstr>Види медіакритики</vt:lpstr>
      <vt:lpstr>Традиціний поділ медіакритики</vt:lpstr>
      <vt:lpstr>Медіакритика в Україні</vt:lpstr>
      <vt:lpstr>Медіакритичні проєкти на Детектор медіа</vt:lpstr>
      <vt:lpstr>Міжнародні медіакритичні організації</vt:lpstr>
      <vt:lpstr>Поділ медіакритики за доступом</vt:lpstr>
      <vt:lpstr>медіакритичні Огляди україномовного контенту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медіакритики</dc:title>
  <dc:creator>Людмила Чернявская</dc:creator>
  <cp:lastModifiedBy>Людмила Чернявская</cp:lastModifiedBy>
  <cp:revision>2</cp:revision>
  <dcterms:created xsi:type="dcterms:W3CDTF">2021-09-20T18:47:14Z</dcterms:created>
  <dcterms:modified xsi:type="dcterms:W3CDTF">2021-09-20T19:16:43Z</dcterms:modified>
</cp:coreProperties>
</file>