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3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07555-783D-460D-9ED1-4401BA1F1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90B2A2-0078-4FBB-8DB6-FDD153498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872EF-8EEB-45DF-A1E1-04371AA1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F0BAA-80A5-470F-86E0-4145154B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F6064-814E-4B2D-8336-2359C35C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906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8DF2-9848-4524-AF82-ED2FEBD2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C05F1-D835-4B9F-B8C1-1DB10C1AB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5BF1-FA2B-4171-B9EB-1B9969B9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1BE4C-9969-49B4-9727-F18BC312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9F577-0D14-40BF-BD69-88C8AFCB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21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EAFAA3-D5A1-4867-B646-83B847622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3915F-33FC-4A81-A7DC-28C21414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D4C84-7C15-466A-B803-D0183706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EDCF7-83A1-47E3-A32D-38A162AE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3E3F5-856B-4DDC-B9F2-75F0FCDA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98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C7380-B7DC-451F-94D0-BE5BD0BB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AB932-AC71-4353-A12D-8D7BF499E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5CCA1-0542-4521-9A1F-ADACE78C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37069-925B-4959-937A-40D1FCFE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DCCF7-9BE3-4F38-85B6-FC59C65A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A761E-D57C-4571-BBA5-751E0F9B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1E7DB-88F9-426C-BE20-6703F4DA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35384-D4B9-472A-A1A9-B1279F6C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4DD0B-0F17-4051-9BD3-CA4AEAC1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88049-0758-4618-9F92-BBA14D66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78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5BAD-26CE-4FA7-818E-FB04852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F8553-4B3D-42BF-BFF0-D8C3E079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F1C261-17E2-44A5-BC01-23910BCB3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1F095-5D75-495F-AD76-1E60BEF6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D6634-333E-4CAC-9DAE-AC8097F3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866DD-A5E3-48BD-AE95-CB57455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80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2FADA-153B-4DA8-BB49-083AA1BB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734E2-D3A1-4725-91A4-4E0CA579E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2D017-5294-410A-B301-F7F52A1B5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CA603C-154B-44E4-B3E7-5CA9D354E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AEE48-684D-418C-A7B0-811F33AC8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29ACC9-CD32-4567-B434-FABB1683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250D5-C366-41E9-B3C1-F4062622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F293CE-42FF-45C7-8A6E-F5DB47F9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772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950DD-05E0-48AA-8C2F-EBBC922D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944EFA-2AB0-478D-AF9D-0C7AC80A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405632-1432-48EF-84DF-594FB92B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948346-F935-45A0-8413-456BDC60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8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7D3A66-2BF4-485C-A759-789147E0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6089BD-567D-4EAD-A5A4-AC467856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94BEE-B6E7-4FD2-B340-B1AE402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85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DB76F-B4CE-4692-8586-9FF8D6F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2BC04-7687-43B6-BDC2-2625877C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799B3-9724-43B5-8DB8-4C7D56041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A021A-8DDF-405C-9AB7-CB993418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41CE4-51A1-422B-B7D3-C0DFEC1A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EB87D-270C-4FE6-AE1D-99EBD89D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11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83BC-81C1-4736-B205-B625AEA1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BE6E0-0CAF-486C-92AF-A2AE034F7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A4BFB-61E1-4D93-89FD-6391ADC58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039A7-5B14-45A9-87E3-DF30AC02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605DF-D580-48AF-A7A2-5624D74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D9D6F-60A4-4752-9C2C-BBB5A407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406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B84B5-B1ED-4191-8444-F61C82D4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1F447-0FA4-45A5-BD44-84FD7F5A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26C0C-CF03-45E4-94F6-79331D3DA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82A7-8AEF-4B95-8E16-998D6AE187A5}" type="datetimeFigureOut">
              <a:rPr lang="ru-UA" smtClean="0"/>
              <a:t>01/29/2025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076E0-C385-463E-B0DA-15D251495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2A700-CD48-44B8-8088-D18AA04A1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6CBB-AE36-4B71-A4DC-2A2348F033F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05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D519A-0321-4953-9E9E-0BE0B5374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2" t="9091" r="116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D402-D6D6-42E8-A383-C92B34E0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34" y="776524"/>
            <a:ext cx="4772113" cy="3788684"/>
          </a:xfrm>
        </p:spPr>
        <p:txBody>
          <a:bodyPr anchor="b">
            <a:normAutofit/>
          </a:bodyPr>
          <a:lstStyle/>
          <a:p>
            <a:pPr algn="l"/>
            <a:r>
              <a:rPr lang="uk-UA" sz="4800" b="1" dirty="0" smtClean="0"/>
              <a:t>Інформаційна справа в міжнародній діяльності</a:t>
            </a:r>
            <a:r>
              <a:rPr lang="uk-UA" sz="4800" b="1" dirty="0"/>
              <a:t/>
            </a:r>
            <a:br>
              <a:rPr lang="uk-UA" sz="4800" b="1" dirty="0"/>
            </a:br>
            <a:endParaRPr lang="uk-UA" sz="4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4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429491"/>
            <a:ext cx="10221964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52EDC-40AF-4268-92F0-6D5C59535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401782" y="1593273"/>
            <a:ext cx="5185899" cy="539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kern="100" dirty="0">
                <a:latin typeface="Times New Roman" panose="02020603050405020304" pitchFamily="18" charset="0"/>
                <a:ea typeface="Droid Sans Fallback"/>
                <a:cs typeface="FreeSans"/>
              </a:rPr>
              <a:t>Метою</a:t>
            </a:r>
            <a:r>
              <a:rPr lang="uk-UA" kern="100" dirty="0">
                <a:latin typeface="Times New Roman" panose="02020603050405020304" pitchFamily="18" charset="0"/>
                <a:ea typeface="Droid Sans Fallback"/>
                <a:cs typeface="FreeSans"/>
              </a:rPr>
              <a:t> вивчення навчальної дисципліни є теоретико-методологічні положення та практичні питання опанування системи знань про особливості інформаційно-аналітичного забезпечення міжнародних відносин, знань та вмінь з теорії та практики інформаційно-комунікаційної справи в міжнародному дискурсі як особливої галузі зовнішньополітичної діяльності та міжнародного співробітництва.</a:t>
            </a:r>
            <a:endParaRPr lang="en-US" kern="100" dirty="0">
              <a:latin typeface="Liberation Serif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Droid Sans Fallback"/>
                <a:cs typeface="FreeSans"/>
              </a:rPr>
              <a:t>Об’єктом її вивчення виступають оптимальні технології міжнародної інформаційної діяльності як особливої галузі зовнішньополітичної діяльності та міжнародного співробітництва.</a:t>
            </a:r>
            <a:endParaRPr lang="en-US" kern="100" dirty="0">
              <a:latin typeface="Liberation Serif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Droid Sans Fallback"/>
                <a:cs typeface="FreeSans"/>
              </a:rPr>
              <a:t>Суб’єктом її вивчення є учасники процесів, інформаційно-комунікаційні інструменти, які забезпечують реалізацію міжнародної інформаційної діяльності як особливої галузі зовнішньополітичної діяльності та міжнародного співробітництва.</a:t>
            </a:r>
            <a:endParaRPr lang="en-US" kern="100" dirty="0">
              <a:latin typeface="Liberation Serif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38280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7CBA5-DBDC-4DCD-933A-4CF06B82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7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644F5-F101-49FF-B591-9DB28546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3335186"/>
            <a:ext cx="4608863" cy="25252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Глобальна війна </a:t>
            </a:r>
            <a:r>
              <a:rPr lang="uk-UA" sz="2000" dirty="0" err="1" smtClean="0"/>
              <a:t>наративів</a:t>
            </a:r>
            <a:r>
              <a:rPr lang="uk-UA" sz="2000" dirty="0" smtClean="0"/>
              <a:t>. Міжнародна інформаційна безпека. </a:t>
            </a:r>
            <a:r>
              <a:rPr lang="uk-UA" sz="2000" dirty="0" err="1" smtClean="0"/>
              <a:t>Медіадипломатія</a:t>
            </a:r>
            <a:r>
              <a:rPr lang="uk-UA" sz="2000" dirty="0" smtClean="0"/>
              <a:t>. Світові медіа, їхня історія, інструменти формування порядку денного у світі. Стратегічні комунікації України та світу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04565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</Words>
  <Application>Microsoft Office PowerPoint</Application>
  <PresentationFormat>Широкий екран</PresentationFormat>
  <Paragraphs>5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Droid Sans Fallback</vt:lpstr>
      <vt:lpstr>FreeSans</vt:lpstr>
      <vt:lpstr>Liberation Serif</vt:lpstr>
      <vt:lpstr>Times New Roman</vt:lpstr>
      <vt:lpstr>Тема Office</vt:lpstr>
      <vt:lpstr>Інформаційна справа в міжнародній діяльності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Концептуальні основи теорії міжнародних відносин. Сутність світової політики.</dc:title>
  <dc:creator>fgh</dc:creator>
  <cp:lastModifiedBy>RePack by Diakov</cp:lastModifiedBy>
  <cp:revision>4</cp:revision>
  <dcterms:created xsi:type="dcterms:W3CDTF">2020-05-08T20:10:23Z</dcterms:created>
  <dcterms:modified xsi:type="dcterms:W3CDTF">2025-01-29T04:23:56Z</dcterms:modified>
</cp:coreProperties>
</file>