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6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 приросту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ввп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країн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(%)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311" y="2016125"/>
            <a:ext cx="4673703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1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макроекономічні показники, 2015-2019 рр.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512" y="2272937"/>
            <a:ext cx="5829300" cy="259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2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 приросту населення, 2015-2019 рр.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8037" y="2112169"/>
            <a:ext cx="58102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6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Індекси промислового виробництва, 2015-2019 рр.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4225" y="2112169"/>
            <a:ext cx="5857875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60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 приросту промислового виробництва по секторам економіки, 2018-2019 рр.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75" y="2021681"/>
            <a:ext cx="53625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населення, емігрантів та іммігрантів, нерівність, 2016-2019 рр.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175" y="2016125"/>
            <a:ext cx="5001975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7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Товарна структура зовнішньої торгівлі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єс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2016-2018 рр.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25" y="3045619"/>
            <a:ext cx="59340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5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Товарна структура зовнішньої торгівлі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(частка окремих товарів),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2016-2018 рр. 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512" y="2569369"/>
            <a:ext cx="58293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093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38</TotalTime>
  <Words>76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Gallery</vt:lpstr>
      <vt:lpstr>EUROPEAN UNION</vt:lpstr>
      <vt:lpstr>Темп приросту ввп країн єс (%)</vt:lpstr>
      <vt:lpstr>Основні макроекономічні показники, 2015-2019 рр.</vt:lpstr>
      <vt:lpstr>Темпи приросту населення, 2015-2019 рр.</vt:lpstr>
      <vt:lpstr>Індекси промислового виробництва, 2015-2019 рр.</vt:lpstr>
      <vt:lpstr>Темпи приросту промислового виробництва по секторам економіки, 2018-2019 рр. </vt:lpstr>
      <vt:lpstr>Чисельність населення, емігрантів та іммігрантів, нерівність, 2016-2019 рр. </vt:lpstr>
      <vt:lpstr>Товарна структура зовнішньої торгівлі єс, 2016-2018 рр. </vt:lpstr>
      <vt:lpstr>Товарна структура зовнішньої торгівлі єс (частка окремих товарів), 2016-2018 рр.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10</cp:revision>
  <dcterms:created xsi:type="dcterms:W3CDTF">2021-11-09T13:23:03Z</dcterms:created>
  <dcterms:modified xsi:type="dcterms:W3CDTF">2021-11-09T14:01:47Z</dcterms:modified>
</cp:coreProperties>
</file>