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4"/>
  </p:handoutMasterIdLst>
  <p:sldIdLst>
    <p:sldId id="256" r:id="rId2"/>
    <p:sldId id="349" r:id="rId3"/>
    <p:sldId id="350" r:id="rId4"/>
    <p:sldId id="348" r:id="rId5"/>
    <p:sldId id="338" r:id="rId6"/>
    <p:sldId id="339" r:id="rId7"/>
    <p:sldId id="340" r:id="rId8"/>
    <p:sldId id="341" r:id="rId9"/>
    <p:sldId id="342" r:id="rId10"/>
    <p:sldId id="351" r:id="rId11"/>
    <p:sldId id="343" r:id="rId12"/>
    <p:sldId id="344" r:id="rId13"/>
    <p:sldId id="345" r:id="rId14"/>
    <p:sldId id="346" r:id="rId15"/>
    <p:sldId id="347" r:id="rId16"/>
    <p:sldId id="352" r:id="rId17"/>
    <p:sldId id="353" r:id="rId18"/>
    <p:sldId id="354" r:id="rId19"/>
    <p:sldId id="358" r:id="rId20"/>
    <p:sldId id="359" r:id="rId21"/>
    <p:sldId id="360" r:id="rId22"/>
    <p:sldId id="355" r:id="rId23"/>
    <p:sldId id="356" r:id="rId24"/>
    <p:sldId id="364" r:id="rId25"/>
    <p:sldId id="366" r:id="rId26"/>
    <p:sldId id="367" r:id="rId27"/>
    <p:sldId id="357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6D5CA-754A-44E1-9747-EF2970370F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3A3B-1DCC-4653-AAC2-EAD991039A5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7E24-0AEA-4593-903E-36071FD38D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4DC3-4117-43AD-B707-57A176D894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0200-0739-4ED7-B5E1-A74AD6BF188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8FD1-79D4-4D03-8302-F2E9A75E46F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51B3-33F3-4860-A81B-124FB67E66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6A8C-9899-495D-823D-93ADECBD9F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B6E8-9DDE-41AE-B36C-A199B71DF0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2276-472D-43BA-AEBA-06732D1386A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21F2-50C1-412A-8458-6274F0E54D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5E33-CC51-4657-A210-B82704CF908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48601F-D68F-4044-B370-4F40524C12D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dirty="0" smtClean="0"/>
              <a:t>Квантово-механічні основи фізичних процесів у </a:t>
            </a:r>
            <a:r>
              <a:rPr lang="uk-UA" sz="2800" b="1" dirty="0" err="1" smtClean="0"/>
              <a:t>наноструктурах</a:t>
            </a:r>
            <a:endParaRPr lang="uk-UA" sz="2800" b="1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038225"/>
            <a:ext cx="67913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6007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598677" cy="41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22" y="836712"/>
            <a:ext cx="4421078" cy="36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048672" cy="58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985838"/>
            <a:ext cx="58674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5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995363"/>
            <a:ext cx="64293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048672" cy="595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5976664" cy="57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29903" y="188913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33730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311525" cy="1792288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3375"/>
            <a:ext cx="3743325" cy="2794000"/>
          </a:xfrm>
          <a:prstGeom prst="rect">
            <a:avLst/>
          </a:prstGeom>
          <a:noFill/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3162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141663"/>
            <a:ext cx="24304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44178" y="188913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660241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11560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621463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698570" cy="57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5721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971600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899592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61988"/>
            <a:ext cx="8256588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3568" y="116632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1666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941888"/>
            <a:ext cx="466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08050"/>
            <a:ext cx="4781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276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59632" y="18864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6838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5963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605337" cy="525621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683250"/>
            <a:ext cx="4606925" cy="11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6769100" cy="348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14875" cy="2190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55880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99592" y="0"/>
            <a:ext cx="7920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2000"/>
            <a:ext cx="63150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31640" y="18864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3246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03648" y="116632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600075"/>
            <a:ext cx="6200775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71600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00325" cy="26670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21982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5772150" cy="2387600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51138"/>
            <a:ext cx="5183187" cy="410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547664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19725" cy="2286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3246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6343650" cy="6126162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021388"/>
            <a:ext cx="2143125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543300" cy="285750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876425" cy="2009775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2819400" cy="3028950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727392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403648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54762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81088"/>
            <a:ext cx="4638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781300"/>
            <a:ext cx="1009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43200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681288"/>
            <a:ext cx="1390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" y="3213100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225" y="5373688"/>
            <a:ext cx="142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661025"/>
            <a:ext cx="51831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068638"/>
            <a:ext cx="2257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3284538"/>
            <a:ext cx="34925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7825"/>
            <a:ext cx="57594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331640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58801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403648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479925" cy="6237287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157288"/>
            <a:ext cx="72485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42975"/>
            <a:ext cx="6400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6313"/>
            <a:ext cx="6858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9245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616624" cy="56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216</Words>
  <Application>Microsoft Office PowerPoint</Application>
  <PresentationFormat>Экран (4:3)</PresentationFormat>
  <Paragraphs>43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Слайд 19</vt:lpstr>
      <vt:lpstr>Слайд 20</vt:lpstr>
      <vt:lpstr>Слайд 21</vt:lpstr>
      <vt:lpstr>ТЕНДЕНЦІЇ ТА ПРОБЛЕМИ СУЧАСНОЇ НАНОЕЛЕКТРОНІКИ</vt:lpstr>
      <vt:lpstr>ТЕНДЕНЦІЇ ТА ПРОБЛЕМИ СУЧАСНОЇ НАНОЕЛЕКТРОНІКИ</vt:lpstr>
      <vt:lpstr>Слайд 24</vt:lpstr>
      <vt:lpstr>Слайд 25</vt:lpstr>
      <vt:lpstr>Слайд 26</vt:lpstr>
      <vt:lpstr>ТЕНДЕНЦІЇ ТА ПРОБЛЕМИ СУЧАСНОЇ НАНОЕЛЕКТРОНІКИ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74</cp:revision>
  <dcterms:created xsi:type="dcterms:W3CDTF">2011-04-07T06:39:14Z</dcterms:created>
  <dcterms:modified xsi:type="dcterms:W3CDTF">2023-09-19T04:34:06Z</dcterms:modified>
</cp:coreProperties>
</file>