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7772400" cy="154203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Комплексна оцінка якості 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навколишнього середовища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1800" dirty="0" err="1" smtClean="0"/>
              <a:t>Манідіна</a:t>
            </a:r>
            <a:r>
              <a:rPr lang="uk-UA" sz="1800" dirty="0" smtClean="0"/>
              <a:t> Євгенія Анатоліївна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                           (097)8814692</a:t>
            </a:r>
          </a:p>
          <a:p>
            <a:r>
              <a:rPr lang="uk-UA" sz="1800" dirty="0" smtClean="0"/>
              <a:t>                  </a:t>
            </a:r>
            <a:r>
              <a:rPr lang="en-US" sz="1800" dirty="0" smtClean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i="1" dirty="0" smtClean="0"/>
              <a:t>Комплексна оцінка якості навколишнього середовища – </a:t>
            </a:r>
            <a:r>
              <a:rPr lang="uk-UA" i="1" dirty="0"/>
              <a:t>це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/>
              <a:t>існуючої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природно-</a:t>
            </a:r>
            <a:r>
              <a:rPr lang="ru-RU" dirty="0" err="1"/>
              <a:t>техногенних</a:t>
            </a:r>
            <a:r>
              <a:rPr lang="ru-RU" dirty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/>
              <a:t>узагальнювальної</a:t>
            </a:r>
            <a:r>
              <a:rPr lang="ru-RU" dirty="0"/>
              <a:t> характеристики </a:t>
            </a:r>
            <a:r>
              <a:rPr lang="ru-RU" dirty="0" err="1"/>
              <a:t>об’єкта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зваженого</a:t>
            </a:r>
            <a:r>
              <a:rPr lang="ru-RU" dirty="0"/>
              <a:t> </a:t>
            </a:r>
            <a:r>
              <a:rPr lang="ru-RU" dirty="0" err="1"/>
              <a:t>обґрунтованого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врегулювання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i="1" dirty="0" smtClean="0"/>
              <a:t>та </a:t>
            </a:r>
            <a:r>
              <a:rPr lang="ru-RU" i="1" dirty="0" err="1"/>
              <a:t>охорони</a:t>
            </a:r>
            <a:r>
              <a:rPr lang="ru-RU" i="1" dirty="0"/>
              <a:t> </a:t>
            </a:r>
            <a:r>
              <a:rPr lang="ru-RU" i="1" dirty="0" err="1"/>
              <a:t>здоров'я</a:t>
            </a:r>
            <a:r>
              <a:rPr lang="ru-RU" i="1" dirty="0"/>
              <a:t>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/>
              <a:t>негативного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забруднення</a:t>
            </a:r>
            <a:r>
              <a:rPr lang="ru-RU" i="1" dirty="0"/>
              <a:t>.</a:t>
            </a:r>
            <a:endParaRPr lang="ru-RU" dirty="0"/>
          </a:p>
          <a:p>
            <a:pPr algn="just"/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засад </a:t>
            </a:r>
            <a:r>
              <a:rPr lang="ru-RU" dirty="0" err="1"/>
              <a:t>внутрішньої</a:t>
            </a:r>
            <a:r>
              <a:rPr lang="ru-RU" dirty="0"/>
              <a:t> та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є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життєвонеобхідним</a:t>
            </a:r>
            <a:r>
              <a:rPr lang="ru-RU" dirty="0"/>
              <a:t> для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нинішнього</a:t>
            </a:r>
            <a:r>
              <a:rPr lang="ru-RU" dirty="0"/>
              <a:t> й </a:t>
            </a:r>
            <a:r>
              <a:rPr lang="ru-RU" dirty="0" err="1"/>
              <a:t>прийдешніх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 </a:t>
            </a:r>
            <a:r>
              <a:rPr lang="ru-RU" dirty="0" smtClean="0"/>
              <a:t>. Тому 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«</a:t>
            </a:r>
            <a:r>
              <a:rPr lang="uk-UA" i="1" dirty="0" smtClean="0"/>
              <a:t>Комплексна оцінка якості навколишнього середовища»  є  </a:t>
            </a:r>
            <a:r>
              <a:rPr lang="uk-UA" i="1" dirty="0"/>
              <a:t>актуальною для майбутніх </a:t>
            </a:r>
            <a:r>
              <a:rPr lang="uk-UA" i="1" dirty="0" smtClean="0"/>
              <a:t>фахівців-екологів</a:t>
            </a:r>
            <a:r>
              <a:rPr lang="uk-UA" i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ЧОМУ НЕОБХІДНО ВИВЧАТИ ДИСЦИПЛІНУ </a:t>
            </a:r>
            <a:r>
              <a:rPr lang="uk-UA" sz="3200" dirty="0" smtClean="0">
                <a:solidFill>
                  <a:schemeClr val="tx1"/>
                </a:solidFill>
              </a:rPr>
              <a:t>«</a:t>
            </a:r>
            <a:r>
              <a:rPr lang="uk-UA" sz="2800" b="1" dirty="0">
                <a:solidFill>
                  <a:schemeClr val="tx1"/>
                </a:solidFill>
              </a:rPr>
              <a:t>Комплексна оцінка якості </a:t>
            </a:r>
            <a:br>
              <a:rPr lang="uk-UA" sz="2800" b="1" dirty="0">
                <a:solidFill>
                  <a:schemeClr val="tx1"/>
                </a:solidFill>
              </a:rPr>
            </a:br>
            <a:r>
              <a:rPr lang="uk-UA" sz="2800" b="1" dirty="0">
                <a:solidFill>
                  <a:schemeClr val="tx1"/>
                </a:solidFill>
              </a:rPr>
              <a:t>навколишнього середовища</a:t>
            </a:r>
            <a:r>
              <a:rPr lang="uk-UA" sz="3200" dirty="0" smtClean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12" y="5354388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798" y="2412131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78904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завдання </a:t>
            </a:r>
            <a:r>
              <a:rPr lang="uk-UA" dirty="0"/>
              <a:t>вивчення </a:t>
            </a:r>
            <a:r>
              <a:rPr lang="uk-UA" dirty="0" smtClean="0"/>
              <a:t>дисципліни: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4437112"/>
            <a:ext cx="7408333" cy="201053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у </a:t>
            </a:r>
            <a:r>
              <a:rPr lang="ru-RU" dirty="0" err="1" smtClean="0"/>
              <a:t>галузі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поточного стану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(</a:t>
            </a:r>
            <a:r>
              <a:rPr lang="ru-RU" dirty="0" err="1"/>
              <a:t>поверхневих</a:t>
            </a:r>
            <a:r>
              <a:rPr lang="ru-RU" dirty="0"/>
              <a:t>, </a:t>
            </a:r>
            <a:r>
              <a:rPr lang="ru-RU" dirty="0" err="1"/>
              <a:t>підземних</a:t>
            </a:r>
            <a:r>
              <a:rPr lang="ru-RU" dirty="0"/>
              <a:t>, </a:t>
            </a:r>
            <a:r>
              <a:rPr lang="ru-RU" dirty="0" err="1"/>
              <a:t>питних</a:t>
            </a:r>
            <a:r>
              <a:rPr lang="ru-RU" dirty="0"/>
              <a:t> вод, атмосферного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ґрунтів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техногенних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; </a:t>
            </a:r>
            <a:r>
              <a:rPr lang="ru-RU" dirty="0" err="1"/>
              <a:t>прогнозування</a:t>
            </a:r>
            <a:r>
              <a:rPr lang="ru-RU" dirty="0"/>
              <a:t> стану </a:t>
            </a:r>
            <a:r>
              <a:rPr lang="ru-RU" dirty="0" err="1"/>
              <a:t>довкілля</a:t>
            </a:r>
            <a:r>
              <a:rPr lang="ru-RU" dirty="0"/>
              <a:t> на перспективу,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науково-обґрунтованих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природоохоронних</a:t>
            </a:r>
            <a:r>
              <a:rPr lang="ru-RU" dirty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15616" y="40466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мета </a:t>
            </a:r>
            <a:r>
              <a:rPr lang="uk-UA" dirty="0"/>
              <a:t>вивчення </a:t>
            </a:r>
            <a:r>
              <a:rPr lang="uk-UA" dirty="0" smtClean="0"/>
              <a:t>дисципліни: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9020418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900" dirty="0" smtClean="0">
                <a:solidFill>
                  <a:schemeClr val="tx2"/>
                </a:solidFill>
              </a:rPr>
              <a:t>формування</a:t>
            </a:r>
            <a:r>
              <a:rPr lang="ru-RU" sz="1900" dirty="0" smtClean="0">
                <a:solidFill>
                  <a:schemeClr val="tx2"/>
                </a:solidFill>
              </a:rPr>
              <a:t> </a:t>
            </a:r>
            <a:r>
              <a:rPr lang="uk-UA" sz="1900" dirty="0" smtClean="0">
                <a:solidFill>
                  <a:schemeClr val="tx2"/>
                </a:solidFill>
              </a:rPr>
              <a:t>знань</a:t>
            </a:r>
            <a:r>
              <a:rPr lang="ru-RU" sz="1900" dirty="0" smtClean="0">
                <a:solidFill>
                  <a:schemeClr val="tx2"/>
                </a:solidFill>
              </a:rPr>
              <a:t>, </a:t>
            </a:r>
            <a:r>
              <a:rPr lang="uk-UA" sz="1900" dirty="0">
                <a:solidFill>
                  <a:schemeClr val="tx2"/>
                </a:solidFill>
              </a:rPr>
              <a:t>вироблення </a:t>
            </a:r>
            <a:r>
              <a:rPr lang="uk-UA" sz="1900" dirty="0">
                <a:solidFill>
                  <a:schemeClr val="tx2"/>
                </a:solidFill>
              </a:rPr>
              <a:t>умінь </a:t>
            </a:r>
            <a:r>
              <a:rPr lang="uk-UA" sz="1900" dirty="0">
                <a:solidFill>
                  <a:schemeClr val="tx2"/>
                </a:solidFill>
              </a:rPr>
              <a:t>та </a:t>
            </a:r>
            <a:r>
              <a:rPr lang="ru-RU" sz="1900" dirty="0">
                <a:solidFill>
                  <a:schemeClr val="tx2"/>
                </a:solidFill>
              </a:rPr>
              <a:t> і </a:t>
            </a:r>
            <a:r>
              <a:rPr lang="uk-UA" sz="1900" dirty="0" smtClean="0">
                <a:solidFill>
                  <a:schemeClr val="tx2"/>
                </a:solidFill>
              </a:rPr>
              <a:t>практичних навичок, спрямованих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на засвоєння основних сучасних  концепцій здійснення комплексної оцінки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якості навколишнього середовища </a:t>
            </a:r>
            <a:r>
              <a:rPr lang="ru-RU" sz="1900" dirty="0" smtClean="0">
                <a:solidFill>
                  <a:schemeClr val="tx2"/>
                </a:solidFill>
              </a:rPr>
              <a:t>з </a:t>
            </a:r>
            <a:r>
              <a:rPr lang="ru-RU" sz="1900" dirty="0">
                <a:solidFill>
                  <a:schemeClr val="tx2"/>
                </a:solidFill>
              </a:rPr>
              <a:t>метою </a:t>
            </a:r>
            <a:r>
              <a:rPr lang="ru-RU" sz="1900" dirty="0" err="1">
                <a:solidFill>
                  <a:schemeClr val="tx2"/>
                </a:solidFill>
              </a:rPr>
              <a:t>розробки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природоохоронних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заходів</a:t>
            </a:r>
            <a:r>
              <a:rPr lang="ru-RU" sz="1900" dirty="0">
                <a:solidFill>
                  <a:schemeClr val="tx2"/>
                </a:solidFill>
              </a:rPr>
              <a:t>,</a:t>
            </a:r>
          </a:p>
          <a:p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раціонального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>
                <a:solidFill>
                  <a:schemeClr val="tx2"/>
                </a:solidFill>
              </a:rPr>
              <a:t>використання</a:t>
            </a:r>
            <a:r>
              <a:rPr lang="ru-RU" sz="1900" dirty="0">
                <a:solidFill>
                  <a:schemeClr val="tx2"/>
                </a:solidFill>
              </a:rPr>
              <a:t> </a:t>
            </a:r>
            <a:r>
              <a:rPr lang="ru-RU" sz="1900" dirty="0" err="1" smtClean="0">
                <a:solidFill>
                  <a:schemeClr val="tx2"/>
                </a:solidFill>
              </a:rPr>
              <a:t>природни</a:t>
            </a:r>
            <a:r>
              <a:rPr lang="uk-UA" sz="1900" dirty="0" smtClean="0">
                <a:solidFill>
                  <a:schemeClr val="tx2"/>
                </a:solidFill>
              </a:rPr>
              <a:t>х ресурсів і попередження кризових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екологічних ситуацій, шкідливих або  загрозливих для здоров’я людей, 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живих організмів і їх угрупувань, природних комплексів та об’єктів, оцінювання і </a:t>
            </a:r>
          </a:p>
          <a:p>
            <a:r>
              <a:rPr lang="uk-UA" sz="1900" dirty="0" smtClean="0">
                <a:solidFill>
                  <a:schemeClr val="tx2"/>
                </a:solidFill>
              </a:rPr>
              <a:t>прогнозування змін </a:t>
            </a:r>
            <a:r>
              <a:rPr lang="ru-RU" sz="1900" dirty="0" smtClean="0">
                <a:solidFill>
                  <a:schemeClr val="tx2"/>
                </a:solidFill>
              </a:rPr>
              <a:t>стану </a:t>
            </a:r>
            <a:r>
              <a:rPr lang="uk-UA" sz="1900" dirty="0" smtClean="0">
                <a:solidFill>
                  <a:schemeClr val="tx2"/>
                </a:solidFill>
              </a:rPr>
              <a:t>довкілля</a:t>
            </a:r>
            <a:r>
              <a:rPr lang="ru-RU" sz="1900" dirty="0" smtClean="0">
                <a:solidFill>
                  <a:schemeClr val="tx2"/>
                </a:solidFill>
              </a:rPr>
              <a:t>.</a:t>
            </a:r>
            <a:endParaRPr lang="ru-RU" sz="1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493456" cy="75898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Основні питання, які розглядаються під час вивчення дисципліни: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37275"/>
            <a:ext cx="1520725" cy="15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9570" y="1988840"/>
            <a:ext cx="74888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води,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води й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хімічними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Поводження з відходами;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комплексного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350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Комплексна оцінка якості  навколишнього середовища</vt:lpstr>
      <vt:lpstr>Презентация PowerPoint</vt:lpstr>
      <vt:lpstr>ЧОМУ НЕОБХІДНО ВИВЧАТИ ДИСЦИПЛІНУ «Комплексна оцінка якості  навколишнього середовища»</vt:lpstr>
      <vt:lpstr>МЕТА ДИСЦИПЛІНИ: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12</cp:revision>
  <dcterms:created xsi:type="dcterms:W3CDTF">2020-09-02T17:48:05Z</dcterms:created>
  <dcterms:modified xsi:type="dcterms:W3CDTF">2021-02-08T07:49:58Z</dcterms:modified>
</cp:coreProperties>
</file>