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60" r:id="rId3"/>
    <p:sldId id="257" r:id="rId4"/>
    <p:sldId id="259" r:id="rId5"/>
    <p:sldId id="258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2547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6255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6778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40502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2822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7282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9478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4230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048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238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866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4819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803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682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110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544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A0D07-C0CF-4E04-8C4D-6390E350FCB5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87BCE49-92D2-41B0-8232-B2A82558188A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0498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БЛОГІНГ</a:t>
            </a:r>
            <a:br>
              <a:rPr lang="uk-UA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endParaRPr lang="ru-RU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60612" y="4908176"/>
            <a:ext cx="9144000" cy="995082"/>
          </a:xfrm>
        </p:spPr>
        <p:txBody>
          <a:bodyPr/>
          <a:lstStyle/>
          <a:p>
            <a:r>
              <a:rPr lang="uk-UA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Вибіркова дисципліна для магістрів 2 року навчання у межах університету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411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 </a:t>
            </a:r>
            <a:r>
              <a:rPr lang="uk-UA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блогінгу</a:t>
            </a:r>
            <a:endParaRPr lang="ru-RU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499410"/>
          </a:xfrm>
        </p:spPr>
        <p:txBody>
          <a:bodyPr>
            <a:normAutofit/>
          </a:bodyPr>
          <a:lstStyle/>
          <a:p>
            <a:r>
              <a:rPr lang="uk-UA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Сторінки в соціальних мережах</a:t>
            </a:r>
          </a:p>
          <a:p>
            <a:r>
              <a:rPr lang="uk-UA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Інтернет-ресурси, які існують виключно у мережі</a:t>
            </a:r>
          </a:p>
          <a:p>
            <a:r>
              <a:rPr lang="uk-UA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Офіційні сторінки в соціальних мережах, персональні та комерційні акаунти, сайти друкованих видань, радіо та телеканалів</a:t>
            </a:r>
            <a:endParaRPr lang="ru-RU" sz="3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655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4436" y="634965"/>
            <a:ext cx="2447364" cy="857659"/>
          </a:xfrm>
        </p:spPr>
        <p:txBody>
          <a:bodyPr>
            <a:normAutofit/>
          </a:bodyPr>
          <a:lstStyle/>
          <a:p>
            <a:pPr algn="ctr"/>
            <a:r>
              <a:rPr lang="uk-UA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Чого ви навчитеся?</a:t>
            </a:r>
            <a:endParaRPr lang="ru-RU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Місце для зображення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594" b="19594"/>
          <a:stretch>
            <a:fillRect/>
          </a:stretch>
        </p:blipFill>
        <p:spPr>
          <a:xfrm>
            <a:off x="2971800" y="634965"/>
            <a:ext cx="8532812" cy="385497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9" y="1492624"/>
            <a:ext cx="2447364" cy="4376364"/>
          </a:xfrm>
        </p:spPr>
        <p:txBody>
          <a:bodyPr>
            <a:no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</a:t>
            </a: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ефективно працювати з контентом у соціальних мережах;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 відео-   та звукові подкасти, </a:t>
            </a:r>
            <a:r>
              <a:rPr lang="uk-UA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сторіз</a:t>
            </a: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рілз</a:t>
            </a: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Навичкам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SMM </a:t>
            </a:r>
            <a:r>
              <a:rPr 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персональної</a:t>
            </a:r>
            <a:r>
              <a:rPr 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комерційної</a:t>
            </a:r>
            <a:r>
              <a:rPr 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сторінки</a:t>
            </a:r>
            <a:r>
              <a:rPr 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мережах.</a:t>
            </a:r>
            <a:endParaRPr lang="uk-UA" sz="1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623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7" y="987425"/>
            <a:ext cx="3932237" cy="599328"/>
          </a:xfrm>
        </p:spPr>
        <p:txBody>
          <a:bodyPr/>
          <a:lstStyle/>
          <a:p>
            <a:r>
              <a:rPr lang="uk-UA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ви будете вміти?</a:t>
            </a:r>
            <a:endParaRPr lang="ru-RU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3013" y="1320143"/>
            <a:ext cx="5181600" cy="3666851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1694329"/>
            <a:ext cx="3932237" cy="4174659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AutoNum type="arabicPeriod"/>
            </a:pP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 контент-план від ідеї до його реалізації у мережі.</a:t>
            </a:r>
          </a:p>
          <a:p>
            <a:pPr marL="342900" indent="-342900">
              <a:buAutoNum type="arabicPeriod"/>
            </a:pP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Писати унікальні та ефективні тексти.</a:t>
            </a:r>
          </a:p>
          <a:p>
            <a:pPr marL="342900" indent="-342900">
              <a:buAutoNum type="arabicPeriod"/>
            </a:pP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 текст та озвучувати його в </a:t>
            </a:r>
            <a:r>
              <a:rPr lang="uk-UA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аудіоподкастах</a:t>
            </a: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 у програмі нелінійного </a:t>
            </a:r>
            <a:r>
              <a:rPr lang="uk-UA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відеомонтажу</a:t>
            </a: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VN</a:t>
            </a: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Вивчати портрет цільової аудиторії.</a:t>
            </a:r>
          </a:p>
          <a:p>
            <a:pPr marL="342900" indent="-342900">
              <a:buAutoNum type="arabicPeriod"/>
            </a:pP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 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SMM </a:t>
            </a: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SEO </a:t>
            </a:r>
            <a:r>
              <a:rPr lang="ru-RU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 зі </a:t>
            </a:r>
            <a:r>
              <a:rPr lang="uk-UA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сторіз</a:t>
            </a: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рілз</a:t>
            </a:r>
            <a:r>
              <a:rPr lang="uk-UA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опитуваннями</a:t>
            </a:r>
          </a:p>
          <a:p>
            <a:pPr marL="342900" indent="-342900"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85733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 стануть корисними здобуті знання, навички та компетенції?</a:t>
            </a:r>
            <a:endParaRPr lang="ru-RU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Усім, хто веде персональні блоги в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Instagram</a:t>
            </a:r>
            <a:r>
              <a:rPr lang="uk-UA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TIK-TOK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YouTube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Тим,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хоче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запустити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</a:t>
            </a:r>
            <a:r>
              <a:rPr lang="uk-UA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ою</a:t>
            </a:r>
            <a:r>
              <a:rPr lang="uk-UA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справу 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інтернет-магазини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інфобізнес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блог для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публікацій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персональних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знає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просувати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готовий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сайт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сторінку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Людям, які хочуть заявити про себе як автори популярного цифрового контенту.</a:t>
            </a:r>
          </a:p>
          <a:p>
            <a:r>
              <a:rPr lang="uk-UA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Активним та майбутнім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SMM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менеджерам різних брендів.</a:t>
            </a:r>
            <a:endParaRPr lang="ru-RU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28728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30</TotalTime>
  <Words>212</Words>
  <Application>Microsoft Office PowerPoint</Application>
  <PresentationFormat>Широкий екран</PresentationFormat>
  <Paragraphs>23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Легкий дым</vt:lpstr>
      <vt:lpstr>БЛОГІНГ </vt:lpstr>
      <vt:lpstr>Форми блогінгу</vt:lpstr>
      <vt:lpstr>Чого ви навчитеся?</vt:lpstr>
      <vt:lpstr>Що ви будете вміти?</vt:lpstr>
      <vt:lpstr>Кому стануть корисними здобуті знання, навички та компетенції?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Диджитал-медіа</dc:title>
  <dc:creator>Tanya</dc:creator>
  <cp:lastModifiedBy>Слава</cp:lastModifiedBy>
  <cp:revision>7</cp:revision>
  <dcterms:created xsi:type="dcterms:W3CDTF">2021-12-08T15:47:27Z</dcterms:created>
  <dcterms:modified xsi:type="dcterms:W3CDTF">2022-11-28T12:27:47Z</dcterms:modified>
</cp:coreProperties>
</file>